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3"/>
    <p:sldId id="457" r:id="rId4"/>
    <p:sldId id="482" r:id="rId5"/>
    <p:sldId id="483" r:id="rId6"/>
    <p:sldId id="484" r:id="rId7"/>
    <p:sldId id="485" r:id="rId8"/>
    <p:sldId id="486" r:id="rId9"/>
    <p:sldId id="293" r:id="rId10"/>
    <p:sldId id="299" r:id="rId11"/>
    <p:sldId id="426" r:id="rId12"/>
    <p:sldId id="434" r:id="rId13"/>
    <p:sldId id="435" r:id="rId14"/>
    <p:sldId id="432" r:id="rId15"/>
    <p:sldId id="433" r:id="rId16"/>
    <p:sldId id="416" r:id="rId17"/>
    <p:sldId id="417" r:id="rId18"/>
    <p:sldId id="448" r:id="rId19"/>
    <p:sldId id="462" r:id="rId20"/>
    <p:sldId id="461" r:id="rId21"/>
    <p:sldId id="335" r:id="rId22"/>
    <p:sldId id="336" r:id="rId23"/>
    <p:sldId id="339" r:id="rId24"/>
    <p:sldId id="337" r:id="rId25"/>
    <p:sldId id="338" r:id="rId26"/>
    <p:sldId id="340" r:id="rId27"/>
    <p:sldId id="401" r:id="rId28"/>
    <p:sldId id="403" r:id="rId29"/>
    <p:sldId id="405" r:id="rId30"/>
    <p:sldId id="345" r:id="rId31"/>
    <p:sldId id="395" r:id="rId32"/>
    <p:sldId id="397" r:id="rId33"/>
    <p:sldId id="399" r:id="rId34"/>
    <p:sldId id="393" r:id="rId35"/>
    <p:sldId id="440" r:id="rId36"/>
    <p:sldId id="441" r:id="rId37"/>
    <p:sldId id="442" r:id="rId38"/>
    <p:sldId id="443" r:id="rId39"/>
    <p:sldId id="444" r:id="rId40"/>
    <p:sldId id="445" r:id="rId41"/>
    <p:sldId id="446" r:id="rId42"/>
    <p:sldId id="453" r:id="rId43"/>
  </p:sldIdLst>
  <p:sldSz cx="9144000" cy="6858000" type="screen4x3"/>
  <p:notesSz cx="6858000" cy="9144000"/>
  <p:custShowLst>
    <p:custShow name="自定义放映1" id="0">
      <p:sldLst>
        <p:sld r:id="rId3"/>
      </p:sldLst>
    </p:custShow>
  </p:custShowLst>
  <p:custDataLst>
    <p:tags r:id="rId47"/>
  </p:custDataLst>
  <p:defaultTextStyle>
    <a:defPPr>
      <a:defRPr lang="zh-CN"/>
    </a:defPPr>
    <a:lvl1pPr marL="0" lvl="0"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1600" b="0" i="1"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800000"/>
    <a:srgbClr val="CC3300"/>
    <a:srgbClr val="FF9900"/>
    <a:srgbClr val="CCFF33"/>
    <a:srgbClr val="000000"/>
    <a:srgbClr val="FF0066"/>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0"/>
    <p:restoredTop sz="97349"/>
  </p:normalViewPr>
  <p:slideViewPr>
    <p:cSldViewPr showGuides="1">
      <p:cViewPr varScale="1">
        <p:scale>
          <a:sx n="96" d="100"/>
          <a:sy n="96" d="100"/>
        </p:scale>
        <p:origin x="576" y="56"/>
      </p:cViewPr>
      <p:guideLst>
        <p:guide orient="horz" pos="2121"/>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52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12.vml.rels><?xml version="1.0" encoding="UTF-8" standalone="yes"?>
<Relationships xmlns="http://schemas.openxmlformats.org/package/2006/relationships"><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820738" y="847725"/>
            <a:ext cx="7505700" cy="516255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600" i="1">
                <a:solidFill>
                  <a:schemeClr val="tx1"/>
                </a:solidFill>
                <a:latin typeface="Times New Roman" panose="02020603050405020304" pitchFamily="18" charset="0"/>
                <a:ea typeface="宋体" panose="02010600030101010101" pitchFamily="2" charset="-122"/>
              </a:defRPr>
            </a:lvl1pPr>
            <a:lvl2pPr marL="742950" indent="-285750" algn="ctr">
              <a:defRPr kumimoji="1" sz="1600" i="1">
                <a:solidFill>
                  <a:schemeClr val="tx1"/>
                </a:solidFill>
                <a:latin typeface="Times New Roman" panose="02020603050405020304" pitchFamily="18" charset="0"/>
                <a:ea typeface="宋体" panose="02010600030101010101" pitchFamily="2" charset="-122"/>
              </a:defRPr>
            </a:lvl2pPr>
            <a:lvl3pPr marL="1143000" indent="-228600" algn="ctr">
              <a:defRPr kumimoji="1" sz="1600" i="1">
                <a:solidFill>
                  <a:schemeClr val="tx1"/>
                </a:solidFill>
                <a:latin typeface="Times New Roman" panose="02020603050405020304" pitchFamily="18" charset="0"/>
                <a:ea typeface="宋体" panose="02010600030101010101" pitchFamily="2" charset="-122"/>
              </a:defRPr>
            </a:lvl3pPr>
            <a:lvl4pPr marL="1600200" indent="-228600" algn="ctr">
              <a:defRPr kumimoji="1" sz="1600" i="1">
                <a:solidFill>
                  <a:schemeClr val="tx1"/>
                </a:solidFill>
                <a:latin typeface="Times New Roman" panose="02020603050405020304" pitchFamily="18" charset="0"/>
                <a:ea typeface="宋体" panose="02010600030101010101" pitchFamily="2" charset="-122"/>
              </a:defRPr>
            </a:lvl4pPr>
            <a:lvl5pPr marL="2057400" indent="-228600" algn="ctr">
              <a:defRPr kumimoji="1" sz="1600" i="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1600" i="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1600" i="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1600" i="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1600" 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1" name="Picture 3" descr="紙角"/>
          <p:cNvPicPr>
            <a:picLocks noChangeAspect="1"/>
          </p:cNvPicPr>
          <p:nvPr userDrawn="1"/>
        </p:nvPicPr>
        <p:blipFill>
          <a:blip r:embed="rId2">
            <a:clrChange>
              <a:clrFrom>
                <a:srgbClr val="FF7B29"/>
              </a:clrFrom>
              <a:clrTo>
                <a:srgbClr val="FF7B29">
                  <a:alpha val="0"/>
                </a:srgbClr>
              </a:clrTo>
            </a:clrChange>
          </a:blip>
          <a:stretch>
            <a:fillRect/>
          </a:stretch>
        </p:blipFill>
        <p:spPr>
          <a:xfrm>
            <a:off x="762000" y="4038600"/>
            <a:ext cx="1374775" cy="2008188"/>
          </a:xfrm>
          <a:prstGeom prst="rect">
            <a:avLst/>
          </a:prstGeom>
          <a:noFill/>
          <a:ln w="9525">
            <a:noFill/>
          </a:ln>
        </p:spPr>
      </p:pic>
      <p:pic>
        <p:nvPicPr>
          <p:cNvPr id="2052" name="Picture 9" descr="广州丰田眉头（横） "/>
          <p:cNvPicPr preferRelativeResize="0"/>
          <p:nvPr userDrawn="1"/>
        </p:nvPicPr>
        <p:blipFill>
          <a:blip r:embed="rId3"/>
          <a:srcRect t="9052"/>
          <a:stretch>
            <a:fillRect/>
          </a:stretch>
        </p:blipFill>
        <p:spPr>
          <a:xfrm>
            <a:off x="0" y="0"/>
            <a:ext cx="9144000" cy="6858000"/>
          </a:xfrm>
          <a:prstGeom prst="rect">
            <a:avLst/>
          </a:prstGeom>
          <a:noFill/>
          <a:ln w="9525">
            <a:noFill/>
          </a:ln>
        </p:spPr>
      </p:pic>
      <p:sp>
        <p:nvSpPr>
          <p:cNvPr id="28679" name="Rectangle 7"/>
          <p:cNvSpPr>
            <a:spLocks noGrp="1" noChangeArrowheads="1"/>
          </p:cNvSpPr>
          <p:nvPr>
            <p:ph type="ctrTitle" sz="quarter"/>
          </p:nvPr>
        </p:nvSpPr>
        <p:spPr>
          <a:xfrm>
            <a:off x="685800" y="2286000"/>
            <a:ext cx="7772400" cy="1143000"/>
          </a:xfrm>
        </p:spPr>
        <p:txBody>
          <a:bodyPr/>
          <a:lstStyle>
            <a:lvl1pPr>
              <a:defRPr b="0"/>
            </a:lvl1pPr>
          </a:lstStyle>
          <a:p>
            <a:pPr lvl="0"/>
            <a:r>
              <a:rPr lang="zh-CN" altLang="en-US" noProof="0"/>
              <a:t>单击此处编辑母版标题样式</a:t>
            </a:r>
            <a:endParaRPr lang="zh-CN" altLang="en-US" noProof="0"/>
          </a:p>
        </p:txBody>
      </p:sp>
      <p:sp>
        <p:nvSpPr>
          <p:cNvPr id="28680" name="Rectangle 8"/>
          <p:cNvSpPr>
            <a:spLocks noGrp="1" noChangeArrowheads="1"/>
          </p:cNvSpPr>
          <p:nvPr>
            <p:ph type="subTitle" sz="quarter" idx="1"/>
          </p:nvPr>
        </p:nvSpPr>
        <p:spPr>
          <a:xfrm>
            <a:off x="1371600" y="3886200"/>
            <a:ext cx="6400800" cy="1752600"/>
          </a:xfrm>
        </p:spPr>
        <p:txBody>
          <a:bodyPr/>
          <a:lstStyle>
            <a:lvl1pPr marL="0" indent="0" algn="ctr">
              <a:buFontTx/>
              <a:buNone/>
              <a:defRPr b="1" i="1">
                <a:effectLst>
                  <a:outerShdw blurRad="38100" dist="38100" dir="2700000" algn="tl">
                    <a:srgbClr val="C0C0C0"/>
                  </a:outerShdw>
                </a:effectLst>
              </a:defRPr>
            </a:lvl1pPr>
          </a:lstStyle>
          <a:p>
            <a:pPr lvl="0"/>
            <a:r>
              <a:rPr lang="zh-CN" altLang="en-US" noProof="0"/>
              <a:t>单击此处编辑母版副标题样式</a:t>
            </a:r>
            <a:endParaRPr lang="zh-CN" altLang="en-US" noProof="0"/>
          </a:p>
        </p:txBody>
      </p:sp>
      <p:sp>
        <p:nvSpPr>
          <p:cNvPr id="12" name="Rectangle 4"/>
          <p:cNvSpPr>
            <a:spLocks noGrp="1" noChangeArrowheads="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 name="Rectangle 5"/>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 name="Rectangle 6"/>
          <p:cNvSpPr>
            <a:spLocks noGrp="1" noChangeArrowheads="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AB67752-EEC9-499C-9683-56F271F740EB}"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 name="图片 1" descr="商标（横）"/>
          <p:cNvPicPr>
            <a:picLocks noChangeAspect="1"/>
          </p:cNvPicPr>
          <p:nvPr userDrawn="1">
            <p:custDataLst>
              <p:tags r:id="rId4"/>
            </p:custDataLst>
          </p:nvPr>
        </p:nvPicPr>
        <p:blipFill>
          <a:blip r:embed="rId5"/>
          <a:stretch>
            <a:fillRect/>
          </a:stretch>
        </p:blipFill>
        <p:spPr>
          <a:xfrm>
            <a:off x="7740650" y="31750"/>
            <a:ext cx="1368425" cy="506095"/>
          </a:xfrm>
          <a:prstGeom prst="rect">
            <a:avLst/>
          </a:prstGeom>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image" Target="../media/image4.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框"/>
          <p:cNvPicPr>
            <a:picLocks noChangeAspect="1"/>
          </p:cNvPicPr>
          <p:nvPr/>
        </p:nvPicPr>
        <p:blipFill>
          <a:blip r:embed="rId14">
            <a:clrChange>
              <a:clrFrom>
                <a:srgbClr val="FF7B29"/>
              </a:clrFrom>
              <a:clrTo>
                <a:srgbClr val="FF7B29">
                  <a:alpha val="0"/>
                </a:srgbClr>
              </a:clrTo>
            </a:clrChange>
          </a:blip>
          <a:stretch>
            <a:fillRect/>
          </a:stretch>
        </p:blipFill>
        <p:spPr>
          <a:xfrm>
            <a:off x="117475" y="115888"/>
            <a:ext cx="8910638" cy="6626225"/>
          </a:xfrm>
          <a:prstGeom prst="rect">
            <a:avLst/>
          </a:prstGeom>
          <a:noFill/>
          <a:ln w="9525">
            <a:noFill/>
          </a:ln>
        </p:spPr>
      </p:pic>
      <p:sp>
        <p:nvSpPr>
          <p:cNvPr id="27651" name="Rectangle 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kumimoji="0" sz="14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2"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kumimoji="0" sz="1400" i="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3" name="Rectangle 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0" sz="1400" i="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8E218C2-13C5-4102-B333-83D31447E264}"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4"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31" name="Rectangle 7"/>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32" name="Picture 8" descr="广州丰田眉头（横） "/>
          <p:cNvPicPr preferRelativeResize="0"/>
          <p:nvPr/>
        </p:nvPicPr>
        <p:blipFill>
          <a:blip r:embed="rId15"/>
          <a:srcRect t="9052"/>
          <a:stretch>
            <a:fillRect/>
          </a:stretch>
        </p:blipFill>
        <p:spPr>
          <a:xfrm>
            <a:off x="35560" y="31750"/>
            <a:ext cx="9144000" cy="6858000"/>
          </a:xfrm>
          <a:prstGeom prst="rect">
            <a:avLst/>
          </a:prstGeom>
          <a:noFill/>
          <a:ln w="9525">
            <a:noFill/>
          </a:ln>
        </p:spPr>
      </p:pic>
      <p:pic>
        <p:nvPicPr>
          <p:cNvPr id="2" name="图片 1" descr="商标（横）"/>
          <p:cNvPicPr>
            <a:picLocks noChangeAspect="1"/>
          </p:cNvPicPr>
          <p:nvPr userDrawn="1"/>
        </p:nvPicPr>
        <p:blipFill>
          <a:blip r:embed="rId16"/>
          <a:stretch>
            <a:fillRect/>
          </a:stretch>
        </p:blipFill>
        <p:spPr>
          <a:xfrm>
            <a:off x="7740650" y="31750"/>
            <a:ext cx="1368425" cy="5060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hf sldNum="0" hdr="0" ftr="0" dt="0"/>
  <p:txStyles>
    <p:titleStyle>
      <a:lvl1pPr algn="ctr" rtl="0" eaLnBrk="0" fontAlgn="base" hangingPunct="0">
        <a:spcBef>
          <a:spcPct val="0"/>
        </a:spcBef>
        <a:spcAft>
          <a:spcPct val="0"/>
        </a:spcAft>
        <a:defRPr kumimoji="1"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6.png"/><Relationship Id="rId3" Type="http://schemas.openxmlformats.org/officeDocument/2006/relationships/oleObject" Target="../embeddings/oleObject2.bin"/><Relationship Id="rId2" Type="http://schemas.openxmlformats.org/officeDocument/2006/relationships/image" Target="../media/image5.png"/><Relationship Id="rId11" Type="http://schemas.openxmlformats.org/officeDocument/2006/relationships/vmlDrawing" Target="../drawings/vmlDrawing1.vml"/><Relationship Id="rId10" Type="http://schemas.openxmlformats.org/officeDocument/2006/relationships/slideLayout" Target="../slideLayouts/slideLayout7.xml"/><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oleObject" Target="../embeddings/oleObject7.bin"/><Relationship Id="rId2" Type="http://schemas.openxmlformats.org/officeDocument/2006/relationships/image" Target="../media/image15.png"/><Relationship Id="rId1"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slide" Target="slide34.xml"/><Relationship Id="rId2" Type="http://schemas.openxmlformats.org/officeDocument/2006/relationships/slide" Target="slide8.xml"/><Relationship Id="rId1" Type="http://schemas.openxmlformats.org/officeDocument/2006/relationships/image" Target="../media/image8.GIF"/></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oleObject" Target="../embeddings/oleObject12.bin"/><Relationship Id="rId2" Type="http://schemas.openxmlformats.org/officeDocument/2006/relationships/image" Target="../media/image21.png"/><Relationship Id="rId1"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oleObject" Target="../embeddings/oleObject14.bin"/><Relationship Id="rId4" Type="http://schemas.openxmlformats.org/officeDocument/2006/relationships/image" Target="../media/image26.png"/><Relationship Id="rId3" Type="http://schemas.openxmlformats.org/officeDocument/2006/relationships/oleObject" Target="../embeddings/oleObject13.bin"/><Relationship Id="rId2" Type="http://schemas.openxmlformats.org/officeDocument/2006/relationships/image" Target="../media/image25.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2.xml"/><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oleObject" Target="../embeddings/oleObject16.bin"/><Relationship Id="rId4" Type="http://schemas.openxmlformats.org/officeDocument/2006/relationships/image" Target="../media/image26.png"/><Relationship Id="rId3" Type="http://schemas.openxmlformats.org/officeDocument/2006/relationships/oleObject" Target="../embeddings/oleObject15.bin"/><Relationship Id="rId2" Type="http://schemas.openxmlformats.org/officeDocument/2006/relationships/image" Target="../media/image25.pn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2.xml"/><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oleObject" Target="../embeddings/oleObject18.bin"/><Relationship Id="rId4" Type="http://schemas.openxmlformats.org/officeDocument/2006/relationships/image" Target="../media/image26.png"/><Relationship Id="rId3" Type="http://schemas.openxmlformats.org/officeDocument/2006/relationships/oleObject" Target="../embeddings/oleObject17.bin"/><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23.bin"/><Relationship Id="rId8" Type="http://schemas.openxmlformats.org/officeDocument/2006/relationships/image" Target="../media/image32.png"/><Relationship Id="rId7" Type="http://schemas.openxmlformats.org/officeDocument/2006/relationships/oleObject" Target="../embeddings/oleObject22.bin"/><Relationship Id="rId6" Type="http://schemas.openxmlformats.org/officeDocument/2006/relationships/image" Target="../media/image31.emf"/><Relationship Id="rId5" Type="http://schemas.openxmlformats.org/officeDocument/2006/relationships/oleObject" Target="../embeddings/oleObject21.bin"/><Relationship Id="rId4" Type="http://schemas.openxmlformats.org/officeDocument/2006/relationships/image" Target="../media/image30.png"/><Relationship Id="rId3" Type="http://schemas.openxmlformats.org/officeDocument/2006/relationships/oleObject" Target="../embeddings/oleObject20.bin"/><Relationship Id="rId2" Type="http://schemas.openxmlformats.org/officeDocument/2006/relationships/image" Target="../media/image29.png"/><Relationship Id="rId14" Type="http://schemas.openxmlformats.org/officeDocument/2006/relationships/vmlDrawing" Target="../drawings/vmlDrawing12.vml"/><Relationship Id="rId13" Type="http://schemas.openxmlformats.org/officeDocument/2006/relationships/slideLayout" Target="../slideLayouts/slideLayout2.xml"/><Relationship Id="rId12" Type="http://schemas.openxmlformats.org/officeDocument/2006/relationships/image" Target="../media/image34.png"/><Relationship Id="rId11" Type="http://schemas.openxmlformats.org/officeDocument/2006/relationships/oleObject" Target="../embeddings/oleObject24.bin"/><Relationship Id="rId10" Type="http://schemas.openxmlformats.org/officeDocument/2006/relationships/image" Target="../media/image33.png"/><Relationship Id="rId1"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w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GIF"/><Relationship Id="rId1" Type="http://schemas.openxmlformats.org/officeDocument/2006/relationships/slide" Target="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20.xml"/><Relationship Id="rId3" Type="http://schemas.openxmlformats.org/officeDocument/2006/relationships/slide" Target="slide18.xml"/><Relationship Id="rId2" Type="http://schemas.openxmlformats.org/officeDocument/2006/relationships/image" Target="../media/image8.GIF"/><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3.xml"/><Relationship Id="rId4" Type="http://schemas.openxmlformats.org/officeDocument/2006/relationships/image" Target="../media/image11.png"/><Relationship Id="rId3" Type="http://schemas.openxmlformats.org/officeDocument/2006/relationships/oleObject" Target="../embeddings/oleObject4.bin"/><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3" name="Object 3"/>
          <p:cNvGraphicFramePr>
            <a:graphicFrameLocks noChangeAspect="1"/>
          </p:cNvGraphicFramePr>
          <p:nvPr/>
        </p:nvGraphicFramePr>
        <p:xfrm>
          <a:off x="2339975" y="3141663"/>
          <a:ext cx="3733800" cy="2401887"/>
        </p:xfrm>
        <a:graphic>
          <a:graphicData uri="http://schemas.openxmlformats.org/presentationml/2006/ole">
            <mc:AlternateContent xmlns:mc="http://schemas.openxmlformats.org/markup-compatibility/2006">
              <mc:Choice xmlns:v="urn:schemas-microsoft-com:vml" Requires="v">
                <p:oleObj spid="_x0000_s3078" name="" r:id="rId1" imgW="2028825" imgH="1428750" progId="Paint.Picture">
                  <p:embed/>
                </p:oleObj>
              </mc:Choice>
              <mc:Fallback>
                <p:oleObj name="" r:id="rId1" imgW="2028825" imgH="1428750" progId="Paint.Picture">
                  <p:embed/>
                  <p:pic>
                    <p:nvPicPr>
                      <p:cNvPr id="0" name="图片 3077"/>
                      <p:cNvPicPr/>
                      <p:nvPr/>
                    </p:nvPicPr>
                    <p:blipFill>
                      <a:blip r:embed="rId2"/>
                      <a:stretch>
                        <a:fillRect/>
                      </a:stretch>
                    </p:blipFill>
                    <p:spPr>
                      <a:xfrm>
                        <a:off x="2339975" y="3141663"/>
                        <a:ext cx="3733800" cy="2401887"/>
                      </a:xfrm>
                      <a:prstGeom prst="rect">
                        <a:avLst/>
                      </a:prstGeom>
                      <a:noFill/>
                      <a:ln w="38100">
                        <a:noFill/>
                        <a:miter/>
                      </a:ln>
                    </p:spPr>
                  </p:pic>
                </p:oleObj>
              </mc:Fallback>
            </mc:AlternateContent>
          </a:graphicData>
        </a:graphic>
      </p:graphicFrame>
      <p:graphicFrame>
        <p:nvGraphicFramePr>
          <p:cNvPr id="25602" name="Object 2"/>
          <p:cNvGraphicFramePr>
            <a:graphicFrameLocks noChangeAspect="1"/>
          </p:cNvGraphicFramePr>
          <p:nvPr/>
        </p:nvGraphicFramePr>
        <p:xfrm>
          <a:off x="0" y="2997200"/>
          <a:ext cx="2743200" cy="2562225"/>
        </p:xfrm>
        <a:graphic>
          <a:graphicData uri="http://schemas.openxmlformats.org/presentationml/2006/ole">
            <mc:AlternateContent xmlns:mc="http://schemas.openxmlformats.org/markup-compatibility/2006">
              <mc:Choice xmlns:v="urn:schemas-microsoft-com:vml" Requires="v">
                <p:oleObj spid="_x0000_s2" name="" r:id="rId3" imgW="2228850" imgH="1790700" progId="Paint.Picture">
                  <p:embed/>
                </p:oleObj>
              </mc:Choice>
              <mc:Fallback>
                <p:oleObj name="" r:id="rId3" imgW="2228850" imgH="1790700" progId="Paint.Picture">
                  <p:embed/>
                  <p:pic>
                    <p:nvPicPr>
                      <p:cNvPr id="0" name="图片 1"/>
                      <p:cNvPicPr/>
                      <p:nvPr/>
                    </p:nvPicPr>
                    <p:blipFill>
                      <a:blip r:embed="rId4"/>
                      <a:stretch>
                        <a:fillRect/>
                      </a:stretch>
                    </p:blipFill>
                    <p:spPr>
                      <a:xfrm>
                        <a:off x="0" y="2997200"/>
                        <a:ext cx="2743200" cy="2562225"/>
                      </a:xfrm>
                      <a:prstGeom prst="rect">
                        <a:avLst/>
                      </a:prstGeom>
                      <a:solidFill>
                        <a:schemeClr val="bg1">
                          <a:alpha val="50195"/>
                        </a:schemeClr>
                      </a:solidFill>
                      <a:ln w="38100">
                        <a:noFill/>
                        <a:miter/>
                      </a:ln>
                    </p:spPr>
                  </p:pic>
                </p:oleObj>
              </mc:Fallback>
            </mc:AlternateContent>
          </a:graphicData>
        </a:graphic>
      </p:graphicFrame>
      <p:graphicFrame>
        <p:nvGraphicFramePr>
          <p:cNvPr id="25604" name="Object 4"/>
          <p:cNvGraphicFramePr>
            <a:graphicFrameLocks noChangeAspect="1"/>
          </p:cNvGraphicFramePr>
          <p:nvPr/>
        </p:nvGraphicFramePr>
        <p:xfrm>
          <a:off x="6300788" y="3284538"/>
          <a:ext cx="2514600" cy="2252662"/>
        </p:xfrm>
        <a:graphic>
          <a:graphicData uri="http://schemas.openxmlformats.org/presentationml/2006/ole">
            <mc:AlternateContent xmlns:mc="http://schemas.openxmlformats.org/markup-compatibility/2006">
              <mc:Choice xmlns:v="urn:schemas-microsoft-com:vml" Requires="v">
                <p:oleObj spid="_x0000_s3079" name="" r:id="rId5" imgW="1038225" imgH="1857375" progId="Paint.Picture">
                  <p:embed/>
                </p:oleObj>
              </mc:Choice>
              <mc:Fallback>
                <p:oleObj name="" r:id="rId5" imgW="1038225" imgH="1857375" progId="Paint.Picture">
                  <p:embed/>
                  <p:pic>
                    <p:nvPicPr>
                      <p:cNvPr id="0" name="图片 3078"/>
                      <p:cNvPicPr/>
                      <p:nvPr/>
                    </p:nvPicPr>
                    <p:blipFill>
                      <a:blip r:embed="rId6"/>
                      <a:stretch>
                        <a:fillRect/>
                      </a:stretch>
                    </p:blipFill>
                    <p:spPr>
                      <a:xfrm>
                        <a:off x="6300788" y="3284538"/>
                        <a:ext cx="2514600" cy="2252662"/>
                      </a:xfrm>
                      <a:prstGeom prst="rect">
                        <a:avLst/>
                      </a:prstGeom>
                      <a:noFill/>
                      <a:ln w="38100">
                        <a:noFill/>
                        <a:miter/>
                      </a:ln>
                    </p:spPr>
                  </p:pic>
                </p:oleObj>
              </mc:Fallback>
            </mc:AlternateContent>
          </a:graphicData>
        </a:graphic>
      </p:graphicFrame>
      <p:sp>
        <p:nvSpPr>
          <p:cNvPr id="3077" name="AutoShape 8"/>
          <p:cNvSpPr/>
          <p:nvPr/>
        </p:nvSpPr>
        <p:spPr>
          <a:xfrm>
            <a:off x="457200" y="838200"/>
            <a:ext cx="7993063" cy="1728788"/>
          </a:xfrm>
          <a:prstGeom prst="ellipseRibbon">
            <a:avLst>
              <a:gd name="adj1" fmla="val 25000"/>
              <a:gd name="adj2" fmla="val 50000"/>
              <a:gd name="adj3" fmla="val 12500"/>
            </a:avLst>
          </a:prstGeom>
          <a:solidFill>
            <a:srgbClr val="FF33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i="1" dirty="0">
                <a:ea typeface="黑体" panose="02010609060101010101" pitchFamily="49" charset="-122"/>
              </a:rPr>
              <a:t>厂内物流与看板运作</a:t>
            </a:r>
            <a:endParaRPr lang="zh-CN" altLang="en-US" sz="2400" i="1" dirty="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0-#ppt_w/2"/>
                                          </p:val>
                                        </p:tav>
                                        <p:tav tm="100000">
                                          <p:val>
                                            <p:strVal val="#ppt_x"/>
                                          </p:val>
                                        </p:tav>
                                      </p:tavLst>
                                    </p:anim>
                                    <p:anim calcmode="lin" valueType="num">
                                      <p:cBhvr additive="base">
                                        <p:cTn id="14" dur="500" fill="hold"/>
                                        <p:tgtEl>
                                          <p:spTgt spid="256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8" name="driveby.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gtEl>
                                        <p:attrNameLst>
                                          <p:attrName>style.visibility</p:attrName>
                                        </p:attrNameLst>
                                      </p:cBhvr>
                                      <p:to>
                                        <p:strVal val="visible"/>
                                      </p:to>
                                    </p:set>
                                    <p:anim calcmode="lin" valueType="num">
                                      <p:cBhvr additive="base">
                                        <p:cTn id="19" dur="500" fill="hold"/>
                                        <p:tgtEl>
                                          <p:spTgt spid="25603"/>
                                        </p:tgtEl>
                                        <p:attrNameLst>
                                          <p:attrName>ppt_x</p:attrName>
                                        </p:attrNameLst>
                                      </p:cBhvr>
                                      <p:tavLst>
                                        <p:tav tm="0">
                                          <p:val>
                                            <p:strVal val="0-#ppt_w/2"/>
                                          </p:val>
                                        </p:tav>
                                        <p:tav tm="100000">
                                          <p:val>
                                            <p:strVal val="#ppt_x"/>
                                          </p:val>
                                        </p:tav>
                                      </p:tavLst>
                                    </p:anim>
                                    <p:anim calcmode="lin" valueType="num">
                                      <p:cBhvr additive="base">
                                        <p:cTn id="20" dur="500" fill="hold"/>
                                        <p:tgtEl>
                                          <p:spTgt spid="256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304800" y="2362200"/>
            <a:ext cx="48609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ja-JP" sz="2400" dirty="0">
                <a:ea typeface="MS PGothic" panose="020B0600070205080204" pitchFamily="34" charset="-128"/>
              </a:rPr>
              <a:t>JIT</a:t>
            </a:r>
            <a:r>
              <a:rPr lang="zh-CN" altLang="en-US" sz="2400" dirty="0">
                <a:ea typeface="MS PGothic" panose="020B0600070205080204" pitchFamily="34" charset="-128"/>
              </a:rPr>
              <a:t>的具体化</a:t>
            </a:r>
            <a:r>
              <a:rPr lang="ja-JP" altLang="en-US" sz="2400" dirty="0">
                <a:ea typeface="MS PGothic" panose="020B0600070205080204" pitchFamily="34" charset="-128"/>
              </a:rPr>
              <a:t>   （</a:t>
            </a:r>
            <a:r>
              <a:rPr lang="en-US" altLang="ja-JP" sz="2400" dirty="0">
                <a:ea typeface="MS PGothic" panose="020B0600070205080204" pitchFamily="34" charset="-128"/>
              </a:rPr>
              <a:t>JIT=JUST  IN TIME)</a:t>
            </a:r>
            <a:endParaRPr lang="en-US" altLang="ja-JP" sz="2400" dirty="0">
              <a:ea typeface="MS PGothic" panose="020B0600070205080204" pitchFamily="34" charset="-128"/>
            </a:endParaRPr>
          </a:p>
        </p:txBody>
      </p:sp>
      <p:sp>
        <p:nvSpPr>
          <p:cNvPr id="12291" name="Text Box 3"/>
          <p:cNvSpPr txBox="1"/>
          <p:nvPr/>
        </p:nvSpPr>
        <p:spPr>
          <a:xfrm>
            <a:off x="304800" y="3200400"/>
            <a:ext cx="7804150" cy="1187450"/>
          </a:xfrm>
          <a:prstGeom prst="rect">
            <a:avLst/>
          </a:prstGeom>
          <a:solidFill>
            <a:srgbClr val="0000FF"/>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solidFill>
                  <a:schemeClr val="bg1"/>
                </a:solidFill>
                <a:ea typeface="MS PGothic" panose="020B0600070205080204" pitchFamily="34" charset="-128"/>
              </a:rPr>
              <a:t>通过将必要的东西、在必要的时间、按必要的量运输</a:t>
            </a:r>
            <a:r>
              <a:rPr lang="zh-CN" altLang="en-US" sz="2400" dirty="0">
                <a:solidFill>
                  <a:schemeClr val="bg1"/>
                </a:solidFill>
              </a:rPr>
              <a:t>到必要的地点</a:t>
            </a:r>
            <a:r>
              <a:rPr lang="zh-CN" altLang="en-US" sz="2400" dirty="0">
                <a:solidFill>
                  <a:schemeClr val="bg1"/>
                </a:solidFill>
                <a:ea typeface="MS PGothic" panose="020B0600070205080204" pitchFamily="34" charset="-128"/>
              </a:rPr>
              <a:t>，起着用少量的库存，最大限度地发挥前后工程生产性的输送链的作用。</a:t>
            </a:r>
            <a:endParaRPr lang="zh-CN" altLang="en-US" sz="2400" dirty="0">
              <a:solidFill>
                <a:schemeClr val="bg1"/>
              </a:solidFill>
              <a:ea typeface="MS PGothic" panose="020B0600070205080204" pitchFamily="34" charset="-128"/>
            </a:endParaRPr>
          </a:p>
        </p:txBody>
      </p:sp>
      <p:sp>
        <p:nvSpPr>
          <p:cNvPr id="288772" name="Rectangle 4"/>
          <p:cNvSpPr>
            <a:spLocks noGrp="1" noChangeArrowheads="1"/>
          </p:cNvSpPr>
          <p:nvPr>
            <p:ph type="title" idx="4294967295"/>
          </p:nvPr>
        </p:nvSpPr>
        <p:spPr>
          <a:xfrm>
            <a:off x="0" y="762000"/>
            <a:ext cx="7772400" cy="1143000"/>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丰田对物流的基本想法　　</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14"/>
          <p:cNvSpPr/>
          <p:nvPr/>
        </p:nvSpPr>
        <p:spPr>
          <a:xfrm>
            <a:off x="381000" y="5943600"/>
            <a:ext cx="76200" cy="755650"/>
          </a:xfrm>
          <a:prstGeom prst="rect">
            <a:avLst/>
          </a:prstGeom>
          <a:solidFill>
            <a:schemeClr val="bg2"/>
          </a:solidFill>
          <a:ln w="9525" cap="flat" cmpd="sng">
            <a:prstDash val="solid"/>
            <a:miter/>
            <a:headEnd type="none" w="med" len="med"/>
            <a:tailEnd type="none" w="med" len="med"/>
          </a:ln>
          <a:scene3d>
            <a:camera prst="legacyObliqueTopRight">
              <a:rot lat="2130000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86"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部品供給方法</a:t>
            </a:r>
            <a:endPar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316" name="Text Box 3"/>
          <p:cNvSpPr txBox="1"/>
          <p:nvPr/>
        </p:nvSpPr>
        <p:spPr>
          <a:xfrm>
            <a:off x="323850" y="1557338"/>
            <a:ext cx="7499350" cy="3502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800" b="1" dirty="0">
                <a:ea typeface="MS PGothic" panose="020B0600070205080204" pitchFamily="34" charset="-128"/>
              </a:rPr>
              <a:t>１</a:t>
            </a:r>
            <a:r>
              <a:rPr lang="zh-CN" altLang="en-US" sz="2800" b="1" dirty="0">
                <a:ea typeface="MS PGothic" panose="020B0600070205080204" pitchFamily="34" charset="-128"/>
              </a:rPr>
              <a:t>．</a:t>
            </a:r>
            <a:r>
              <a:rPr lang="ja-JP" altLang="en-US" sz="2800" b="1" dirty="0">
                <a:ea typeface="MS PGothic" panose="020B0600070205080204" pitchFamily="34" charset="-128"/>
              </a:rPr>
              <a:t>定量</a:t>
            </a:r>
            <a:r>
              <a:rPr lang="zh-CN" altLang="en-US" sz="2800" b="1" dirty="0">
                <a:ea typeface="MS PGothic" panose="020B0600070205080204" pitchFamily="34" charset="-128"/>
              </a:rPr>
              <a:t>搬运</a:t>
            </a:r>
            <a:endParaRPr lang="zh-CN" altLang="en-US" sz="2800" b="1" dirty="0">
              <a:ea typeface="MS PGothic" panose="020B0600070205080204" pitchFamily="34" charset="-128"/>
            </a:endParaRPr>
          </a:p>
          <a:p>
            <a:pPr marL="0" lvl="0" indent="0" eaLnBrk="1" hangingPunct="1">
              <a:spcBef>
                <a:spcPct val="0"/>
              </a:spcBef>
              <a:buNone/>
            </a:pPr>
            <a:endParaRPr lang="ja-JP" altLang="en-US" sz="2800" b="1"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后续工程在使用一定的量以后，在那个</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时间去前一个工程领取零件的方法。</a:t>
            </a:r>
            <a:r>
              <a:rPr lang="ja-JP" altLang="zh-CN" sz="2400" dirty="0">
                <a:ea typeface="MS PGothic" panose="020B0600070205080204" pitchFamily="34" charset="-128"/>
              </a:rPr>
              <a:t>    </a:t>
            </a:r>
            <a:endParaRPr lang="ja-JP" altLang="en-US" sz="2400" dirty="0">
              <a:ea typeface="MS PGothic" panose="020B0600070205080204" pitchFamily="34" charset="-128"/>
            </a:endParaRPr>
          </a:p>
          <a:p>
            <a:pPr marL="0" lvl="0" indent="0" eaLnBrk="1" hangingPunct="1">
              <a:spcBef>
                <a:spcPct val="0"/>
              </a:spcBef>
              <a:buNone/>
            </a:pPr>
            <a:r>
              <a:rPr lang="ja-JP" altLang="zh-CN" sz="2400" dirty="0">
                <a:ea typeface="MS PGothic" panose="020B0600070205080204" pitchFamily="34" charset="-128"/>
              </a:rPr>
              <a:t> </a:t>
            </a:r>
            <a:endParaRPr lang="ja-JP" altLang="en-US" sz="2400" dirty="0">
              <a:ea typeface="MS PGothic" panose="020B0600070205080204" pitchFamily="34" charset="-128"/>
            </a:endParaRPr>
          </a:p>
          <a:p>
            <a:pPr marL="0" lvl="0" indent="0" eaLnBrk="1" hangingPunct="1">
              <a:spcBef>
                <a:spcPct val="0"/>
              </a:spcBef>
              <a:buNone/>
            </a:pPr>
            <a:endParaRPr lang="ja-JP"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并不是指具体几点去搬，而是使用多少就搬多少，当然，</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停线的时候，搬运也会随着停止。</a:t>
            </a:r>
            <a:r>
              <a:rPr lang="ja-JP" altLang="en-US" sz="2400" dirty="0">
                <a:ea typeface="MS PGothic" panose="020B0600070205080204" pitchFamily="34" charset="-128"/>
              </a:rPr>
              <a:t> </a:t>
            </a:r>
            <a:r>
              <a:rPr lang="ja-JP" altLang="zh-CN" sz="2400" dirty="0">
                <a:ea typeface="MS PGothic" panose="020B0600070205080204" pitchFamily="34" charset="-128"/>
              </a:rPr>
              <a:t> </a:t>
            </a:r>
            <a:endParaRPr lang="ja-JP" altLang="zh-CN" sz="2400" dirty="0">
              <a:ea typeface="MS PGothic" panose="020B0600070205080204" pitchFamily="34" charset="-128"/>
            </a:endParaRPr>
          </a:p>
          <a:p>
            <a:pPr marL="0" lvl="0" indent="0" eaLnBrk="1" hangingPunct="1">
              <a:spcBef>
                <a:spcPct val="0"/>
              </a:spcBef>
              <a:buNone/>
            </a:pP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pic>
        <p:nvPicPr>
          <p:cNvPr id="13317" name="Picture 4"/>
          <p:cNvPicPr>
            <a:picLocks noChangeAspect="1"/>
          </p:cNvPicPr>
          <p:nvPr>
            <p:ph idx="1"/>
          </p:nvPr>
        </p:nvPicPr>
        <p:blipFill>
          <a:blip r:embed="rId1"/>
          <a:srcRect/>
          <a:stretch>
            <a:fillRect/>
          </a:stretch>
        </p:blipFill>
        <p:spPr>
          <a:xfrm>
            <a:off x="2843213" y="4797425"/>
            <a:ext cx="1076325" cy="1590675"/>
          </a:xfrm>
          <a:ln/>
        </p:spPr>
      </p:pic>
      <p:sp>
        <p:nvSpPr>
          <p:cNvPr id="13318" name="Rectangle 5"/>
          <p:cNvSpPr/>
          <p:nvPr/>
        </p:nvSpPr>
        <p:spPr>
          <a:xfrm>
            <a:off x="1547813" y="6597650"/>
            <a:ext cx="1728787" cy="71438"/>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后工序</a:t>
            </a:r>
            <a:endParaRPr lang="zh-CN" altLang="en-US" sz="1200" dirty="0">
              <a:ea typeface="MS PGothic" panose="020B0600070205080204" pitchFamily="34" charset="-128"/>
            </a:endParaRPr>
          </a:p>
        </p:txBody>
      </p:sp>
      <p:grpSp>
        <p:nvGrpSpPr>
          <p:cNvPr id="13319" name="Group 6"/>
          <p:cNvGrpSpPr/>
          <p:nvPr/>
        </p:nvGrpSpPr>
        <p:grpSpPr>
          <a:xfrm>
            <a:off x="6588125" y="5084763"/>
            <a:ext cx="838200" cy="1143000"/>
            <a:chOff x="3216" y="1056"/>
            <a:chExt cx="528" cy="720"/>
          </a:xfrm>
        </p:grpSpPr>
        <p:sp>
          <p:nvSpPr>
            <p:cNvPr id="13327" name="Rectangle 7"/>
            <p:cNvSpPr/>
            <p:nvPr/>
          </p:nvSpPr>
          <p:spPr>
            <a:xfrm>
              <a:off x="3216" y="153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328" name="Rectangle 8"/>
            <p:cNvSpPr/>
            <p:nvPr/>
          </p:nvSpPr>
          <p:spPr>
            <a:xfrm>
              <a:off x="3216" y="129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必要的量</a:t>
              </a:r>
              <a:endParaRPr lang="zh-CN" altLang="en-US" sz="1200" dirty="0">
                <a:ea typeface="MS PGothic" panose="020B0600070205080204" pitchFamily="34" charset="-128"/>
              </a:endParaRPr>
            </a:p>
          </p:txBody>
        </p:sp>
        <p:sp>
          <p:nvSpPr>
            <p:cNvPr id="13329" name="Rectangle 9"/>
            <p:cNvSpPr/>
            <p:nvPr/>
          </p:nvSpPr>
          <p:spPr>
            <a:xfrm>
              <a:off x="3216" y="105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13320" name="Rectangle 10"/>
          <p:cNvSpPr/>
          <p:nvPr/>
        </p:nvSpPr>
        <p:spPr>
          <a:xfrm>
            <a:off x="6659563" y="6453188"/>
            <a:ext cx="935037" cy="26035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前工序</a:t>
            </a:r>
            <a:endParaRPr lang="zh-CN" altLang="en-US" sz="1200" dirty="0">
              <a:ea typeface="MS PGothic" panose="020B0600070205080204" pitchFamily="34" charset="-128"/>
            </a:endParaRPr>
          </a:p>
        </p:txBody>
      </p:sp>
      <p:sp>
        <p:nvSpPr>
          <p:cNvPr id="13321" name="Rectangle 11"/>
          <p:cNvSpPr/>
          <p:nvPr/>
        </p:nvSpPr>
        <p:spPr>
          <a:xfrm rot="550586" flipV="1">
            <a:off x="304800" y="6324600"/>
            <a:ext cx="1447800" cy="76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322" name="Rectangle 12"/>
          <p:cNvSpPr/>
          <p:nvPr/>
        </p:nvSpPr>
        <p:spPr>
          <a:xfrm rot="567740" flipV="1">
            <a:off x="381000" y="6019800"/>
            <a:ext cx="1295400" cy="71438"/>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t"/>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323" name="Rectangle 13"/>
          <p:cNvSpPr/>
          <p:nvPr/>
        </p:nvSpPr>
        <p:spPr>
          <a:xfrm>
            <a:off x="1828800" y="5943600"/>
            <a:ext cx="76200" cy="9144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324" name="Rectangle 15"/>
          <p:cNvSpPr/>
          <p:nvPr/>
        </p:nvSpPr>
        <p:spPr>
          <a:xfrm>
            <a:off x="2667000" y="5105400"/>
            <a:ext cx="71438" cy="1076325"/>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325" name="AutoShape 16"/>
          <p:cNvSpPr/>
          <p:nvPr/>
        </p:nvSpPr>
        <p:spPr>
          <a:xfrm rot="-427867">
            <a:off x="4140200" y="5734050"/>
            <a:ext cx="2087563" cy="649288"/>
          </a:xfrm>
          <a:prstGeom prst="curvedUpArrow">
            <a:avLst>
              <a:gd name="adj1" fmla="val 64303"/>
              <a:gd name="adj2" fmla="val 128606"/>
              <a:gd name="adj3" fmla="val 33333"/>
            </a:avLst>
          </a:prstGeom>
          <a:solidFill>
            <a:srgbClr val="FF33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326" name="AutoShape 17"/>
          <p:cNvSpPr/>
          <p:nvPr/>
        </p:nvSpPr>
        <p:spPr>
          <a:xfrm rot="10800000">
            <a:off x="3708400" y="4941888"/>
            <a:ext cx="2592388" cy="503237"/>
          </a:xfrm>
          <a:prstGeom prst="curvedUpArrow">
            <a:avLst>
              <a:gd name="adj1" fmla="val 77034"/>
              <a:gd name="adj2" fmla="val 206057"/>
              <a:gd name="adj3" fmla="val 55833"/>
            </a:avLst>
          </a:prstGeom>
          <a:solidFill>
            <a:srgbClr val="FF33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Rectangle 2"/>
          <p:cNvSpPr>
            <a:spLocks noGrp="1" noChangeArrowheads="1"/>
          </p:cNvSpPr>
          <p:nvPr>
            <p:ph type="title"/>
          </p:nvPr>
        </p:nvSpPr>
        <p:spPr>
          <a:xfrm>
            <a:off x="0" y="914400"/>
            <a:ext cx="3352800" cy="8382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２．</a:t>
            </a:r>
            <a:r>
              <a:rPr kumimoji="1" lang="ja-JP"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定</a:t>
            </a:r>
            <a:r>
              <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时搬运</a:t>
            </a:r>
            <a:endPar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299011" name="Text Box 3"/>
          <p:cNvSpPr txBox="1"/>
          <p:nvPr/>
        </p:nvSpPr>
        <p:spPr>
          <a:xfrm>
            <a:off x="395288" y="1916113"/>
            <a:ext cx="8312150" cy="19177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是在规定的时间去搬运的方式，因为这时候的搬运跟后续工程</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没有关系，所以装载效率很容易下降。前后两个工程相距较远 </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，不便进行少量多次搬运的时候，经常利用这种方式。</a:t>
            </a:r>
            <a:endParaRPr lang="zh-CN" altLang="en-US" sz="2400" dirty="0">
              <a:ea typeface="MS PGothic" panose="020B0600070205080204" pitchFamily="34" charset="-128"/>
            </a:endParaRPr>
          </a:p>
          <a:p>
            <a:pPr marL="0" lvl="0" indent="0" eaLnBrk="1" hangingPunct="1">
              <a:spcBef>
                <a:spcPct val="0"/>
              </a:spcBef>
              <a:buNone/>
            </a:pPr>
            <a:r>
              <a:rPr lang="ja-JP" altLang="zh-CN" sz="2400" dirty="0">
                <a:ea typeface="MS PGothic" panose="020B0600070205080204" pitchFamily="34" charset="-128"/>
              </a:rPr>
              <a:t> </a:t>
            </a:r>
            <a:endParaRPr lang="ja-JP" altLang="en-US" sz="2400" dirty="0">
              <a:ea typeface="MS PGothic" panose="020B0600070205080204" pitchFamily="34" charset="-128"/>
            </a:endParaRPr>
          </a:p>
          <a:p>
            <a:pPr marL="0" lvl="0" indent="0" eaLnBrk="1" hangingPunct="1">
              <a:spcBef>
                <a:spcPct val="0"/>
              </a:spcBef>
              <a:buNone/>
            </a:pP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
        <p:nvSpPr>
          <p:cNvPr id="299012" name="Text Box 4"/>
          <p:cNvSpPr txBox="1"/>
          <p:nvPr/>
        </p:nvSpPr>
        <p:spPr>
          <a:xfrm>
            <a:off x="838200" y="3886200"/>
            <a:ext cx="4756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8：00　　　9：00　　　10：00　　　11：00</a:t>
            </a:r>
            <a:endParaRPr lang="ja-JP" altLang="en-US" sz="2400" dirty="0">
              <a:ea typeface="MS PGothic" panose="020B0600070205080204" pitchFamily="34" charset="-128"/>
            </a:endParaRPr>
          </a:p>
        </p:txBody>
      </p:sp>
      <p:sp>
        <p:nvSpPr>
          <p:cNvPr id="299013" name="Text Box 5"/>
          <p:cNvSpPr txBox="1"/>
          <p:nvPr/>
        </p:nvSpPr>
        <p:spPr>
          <a:xfrm>
            <a:off x="762000" y="4648200"/>
            <a:ext cx="1098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第一次</a:t>
            </a:r>
            <a:endParaRPr lang="zh-CN" altLang="en-US" sz="2400" dirty="0">
              <a:ea typeface="MS PGothic" panose="020B0600070205080204" pitchFamily="34" charset="-128"/>
            </a:endParaRPr>
          </a:p>
        </p:txBody>
      </p:sp>
      <p:sp>
        <p:nvSpPr>
          <p:cNvPr id="299014" name="Text Box 6"/>
          <p:cNvSpPr txBox="1"/>
          <p:nvPr/>
        </p:nvSpPr>
        <p:spPr>
          <a:xfrm>
            <a:off x="1981200" y="4648200"/>
            <a:ext cx="1098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第二次</a:t>
            </a:r>
            <a:endParaRPr lang="zh-CN" altLang="en-US" sz="2400" dirty="0">
              <a:ea typeface="MS PGothic" panose="020B0600070205080204" pitchFamily="34" charset="-128"/>
            </a:endParaRPr>
          </a:p>
        </p:txBody>
      </p:sp>
      <p:sp>
        <p:nvSpPr>
          <p:cNvPr id="299015" name="Text Box 7"/>
          <p:cNvSpPr txBox="1"/>
          <p:nvPr/>
        </p:nvSpPr>
        <p:spPr>
          <a:xfrm>
            <a:off x="3276600" y="4648200"/>
            <a:ext cx="1098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第三次</a:t>
            </a:r>
            <a:endParaRPr lang="zh-CN" altLang="en-US" sz="2400" dirty="0">
              <a:ea typeface="MS PGothic" panose="020B0600070205080204" pitchFamily="34" charset="-128"/>
            </a:endParaRPr>
          </a:p>
        </p:txBody>
      </p:sp>
      <p:sp>
        <p:nvSpPr>
          <p:cNvPr id="299016" name="Text Box 8"/>
          <p:cNvSpPr txBox="1"/>
          <p:nvPr/>
        </p:nvSpPr>
        <p:spPr>
          <a:xfrm>
            <a:off x="4572000" y="4652963"/>
            <a:ext cx="1098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第四次</a:t>
            </a:r>
            <a:endParaRPr lang="zh-CN" altLang="en-US" sz="2400" dirty="0">
              <a:ea typeface="MS PGothic"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blinds(horizontal)">
                                      <p:cBhvr>
                                        <p:cTn id="7" dur="500"/>
                                        <p:tgtEl>
                                          <p:spTgt spid="299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9011"/>
                                        </p:tgtEl>
                                        <p:attrNameLst>
                                          <p:attrName>style.visibility</p:attrName>
                                        </p:attrNameLst>
                                      </p:cBhvr>
                                      <p:to>
                                        <p:strVal val="visible"/>
                                      </p:to>
                                    </p:set>
                                    <p:anim calcmode="lin" valueType="num">
                                      <p:cBhvr additive="base">
                                        <p:cTn id="12" dur="500" fill="hold"/>
                                        <p:tgtEl>
                                          <p:spTgt spid="299011"/>
                                        </p:tgtEl>
                                        <p:attrNameLst>
                                          <p:attrName>ppt_x</p:attrName>
                                        </p:attrNameLst>
                                      </p:cBhvr>
                                      <p:tavLst>
                                        <p:tav tm="0">
                                          <p:val>
                                            <p:strVal val="#ppt_x"/>
                                          </p:val>
                                        </p:tav>
                                        <p:tav tm="100000">
                                          <p:val>
                                            <p:strVal val="#ppt_x"/>
                                          </p:val>
                                        </p:tav>
                                      </p:tavLst>
                                    </p:anim>
                                    <p:anim calcmode="lin" valueType="num">
                                      <p:cBhvr additive="base">
                                        <p:cTn id="13" dur="500" fill="hold"/>
                                        <p:tgtEl>
                                          <p:spTgt spid="2990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99012"/>
                                        </p:tgtEl>
                                        <p:attrNameLst>
                                          <p:attrName>style.visibility</p:attrName>
                                        </p:attrNameLst>
                                      </p:cBhvr>
                                      <p:to>
                                        <p:strVal val="visible"/>
                                      </p:to>
                                    </p:set>
                                    <p:animEffect transition="in" filter="box(in)">
                                      <p:cBhvr>
                                        <p:cTn id="18" dur="500"/>
                                        <p:tgtEl>
                                          <p:spTgt spid="2990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99013"/>
                                        </p:tgtEl>
                                        <p:attrNameLst>
                                          <p:attrName>style.visibility</p:attrName>
                                        </p:attrNameLst>
                                      </p:cBhvr>
                                      <p:to>
                                        <p:strVal val="visible"/>
                                      </p:to>
                                    </p:set>
                                    <p:anim calcmode="lin" valueType="num">
                                      <p:cBhvr additive="base">
                                        <p:cTn id="23" dur="500" fill="hold"/>
                                        <p:tgtEl>
                                          <p:spTgt spid="299013"/>
                                        </p:tgtEl>
                                        <p:attrNameLst>
                                          <p:attrName>ppt_x</p:attrName>
                                        </p:attrNameLst>
                                      </p:cBhvr>
                                      <p:tavLst>
                                        <p:tav tm="0">
                                          <p:val>
                                            <p:strVal val="0-#ppt_w/2"/>
                                          </p:val>
                                        </p:tav>
                                        <p:tav tm="100000">
                                          <p:val>
                                            <p:strVal val="#ppt_x"/>
                                          </p:val>
                                        </p:tav>
                                      </p:tavLst>
                                    </p:anim>
                                    <p:anim calcmode="lin" valueType="num">
                                      <p:cBhvr additive="base">
                                        <p:cTn id="24" dur="500" fill="hold"/>
                                        <p:tgtEl>
                                          <p:spTgt spid="2990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99014"/>
                                        </p:tgtEl>
                                        <p:attrNameLst>
                                          <p:attrName>style.visibility</p:attrName>
                                        </p:attrNameLst>
                                      </p:cBhvr>
                                      <p:to>
                                        <p:strVal val="visible"/>
                                      </p:to>
                                    </p:set>
                                    <p:anim calcmode="lin" valueType="num">
                                      <p:cBhvr additive="base">
                                        <p:cTn id="29" dur="500" fill="hold"/>
                                        <p:tgtEl>
                                          <p:spTgt spid="299014"/>
                                        </p:tgtEl>
                                        <p:attrNameLst>
                                          <p:attrName>ppt_x</p:attrName>
                                        </p:attrNameLst>
                                      </p:cBhvr>
                                      <p:tavLst>
                                        <p:tav tm="0">
                                          <p:val>
                                            <p:strVal val="0-#ppt_w/2"/>
                                          </p:val>
                                        </p:tav>
                                        <p:tav tm="100000">
                                          <p:val>
                                            <p:strVal val="#ppt_x"/>
                                          </p:val>
                                        </p:tav>
                                      </p:tavLst>
                                    </p:anim>
                                    <p:anim calcmode="lin" valueType="num">
                                      <p:cBhvr additive="base">
                                        <p:cTn id="30" dur="500" fill="hold"/>
                                        <p:tgtEl>
                                          <p:spTgt spid="2990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99015"/>
                                        </p:tgtEl>
                                        <p:attrNameLst>
                                          <p:attrName>style.visibility</p:attrName>
                                        </p:attrNameLst>
                                      </p:cBhvr>
                                      <p:to>
                                        <p:strVal val="visible"/>
                                      </p:to>
                                    </p:set>
                                    <p:anim calcmode="lin" valueType="num">
                                      <p:cBhvr additive="base">
                                        <p:cTn id="35" dur="500" fill="hold"/>
                                        <p:tgtEl>
                                          <p:spTgt spid="299015"/>
                                        </p:tgtEl>
                                        <p:attrNameLst>
                                          <p:attrName>ppt_x</p:attrName>
                                        </p:attrNameLst>
                                      </p:cBhvr>
                                      <p:tavLst>
                                        <p:tav tm="0">
                                          <p:val>
                                            <p:strVal val="0-#ppt_w/2"/>
                                          </p:val>
                                        </p:tav>
                                        <p:tav tm="100000">
                                          <p:val>
                                            <p:strVal val="#ppt_x"/>
                                          </p:val>
                                        </p:tav>
                                      </p:tavLst>
                                    </p:anim>
                                    <p:anim calcmode="lin" valueType="num">
                                      <p:cBhvr additive="base">
                                        <p:cTn id="36" dur="500" fill="hold"/>
                                        <p:tgtEl>
                                          <p:spTgt spid="2990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99016"/>
                                        </p:tgtEl>
                                        <p:attrNameLst>
                                          <p:attrName>style.visibility</p:attrName>
                                        </p:attrNameLst>
                                      </p:cBhvr>
                                      <p:to>
                                        <p:strVal val="visible"/>
                                      </p:to>
                                    </p:set>
                                    <p:anim calcmode="lin" valueType="num">
                                      <p:cBhvr additive="base">
                                        <p:cTn id="41" dur="500" fill="hold"/>
                                        <p:tgtEl>
                                          <p:spTgt spid="299016"/>
                                        </p:tgtEl>
                                        <p:attrNameLst>
                                          <p:attrName>ppt_x</p:attrName>
                                        </p:attrNameLst>
                                      </p:cBhvr>
                                      <p:tavLst>
                                        <p:tav tm="0">
                                          <p:val>
                                            <p:strVal val="0-#ppt_w/2"/>
                                          </p:val>
                                        </p:tav>
                                        <p:tav tm="100000">
                                          <p:val>
                                            <p:strVal val="#ppt_x"/>
                                          </p:val>
                                        </p:tav>
                                      </p:tavLst>
                                    </p:anim>
                                    <p:anim calcmode="lin" valueType="num">
                                      <p:cBhvr additive="base">
                                        <p:cTn id="42" dur="500" fill="hold"/>
                                        <p:tgtEl>
                                          <p:spTgt spid="299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p:bldP spid="299012" grpId="0"/>
      <p:bldP spid="299013" grpId="0"/>
      <p:bldP spid="299014" grpId="0"/>
      <p:bldP spid="299015" grpId="0"/>
      <p:bldP spid="2990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Rectangle 2"/>
          <p:cNvSpPr>
            <a:spLocks noGrp="1" noChangeArrowheads="1"/>
          </p:cNvSpPr>
          <p:nvPr>
            <p:ph type="title"/>
          </p:nvPr>
        </p:nvSpPr>
        <p:spPr>
          <a:xfrm>
            <a:off x="-2628900" y="981075"/>
            <a:ext cx="7772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1</a:t>
            </a:r>
            <a:r>
              <a:rPr kumimoji="1"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．雇佣</a:t>
            </a:r>
            <a:r>
              <a:rPr kumimoji="1" lang="ja-JP"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ｰ方式</a:t>
            </a:r>
            <a:endParaRPr kumimoji="1" lang="ja-JP"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5363" name="Text Box 3"/>
          <p:cNvSpPr txBox="1"/>
          <p:nvPr/>
        </p:nvSpPr>
        <p:spPr>
          <a:xfrm>
            <a:off x="468313" y="1916113"/>
            <a:ext cx="8458200" cy="1187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在使用零件的地方分别设置呼叫按钮，在一个地方将来自各处的呼叫转化成指示灯，进行集中管理的方法。  </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 </a:t>
            </a:r>
            <a:endParaRPr lang="ja-JP" altLang="en-US" sz="2400" dirty="0">
              <a:ea typeface="MS PGothic" panose="020B0600070205080204" pitchFamily="34" charset="-128"/>
            </a:endParaRPr>
          </a:p>
        </p:txBody>
      </p:sp>
      <p:grpSp>
        <p:nvGrpSpPr>
          <p:cNvPr id="15364" name="Group 19"/>
          <p:cNvGrpSpPr/>
          <p:nvPr/>
        </p:nvGrpSpPr>
        <p:grpSpPr>
          <a:xfrm>
            <a:off x="468313" y="3141663"/>
            <a:ext cx="8278812" cy="3324225"/>
            <a:chOff x="295" y="1661"/>
            <a:chExt cx="5215" cy="2094"/>
          </a:xfrm>
        </p:grpSpPr>
        <p:graphicFrame>
          <p:nvGraphicFramePr>
            <p:cNvPr id="15366" name="Object 4"/>
            <p:cNvGraphicFramePr>
              <a:graphicFrameLocks noChangeAspect="1"/>
            </p:cNvGraphicFramePr>
            <p:nvPr/>
          </p:nvGraphicFramePr>
          <p:xfrm>
            <a:off x="3120" y="2256"/>
            <a:ext cx="1905" cy="1418"/>
          </p:xfrm>
          <a:graphic>
            <a:graphicData uri="http://schemas.openxmlformats.org/presentationml/2006/ole">
              <mc:AlternateContent xmlns:mc="http://schemas.openxmlformats.org/markup-compatibility/2006">
                <mc:Choice xmlns:v="urn:schemas-microsoft-com:vml" Requires="v">
                  <p:oleObj spid="_x0000_s3081" name="" r:id="rId1" imgW="2095500" imgH="1819275" progId="Paint.Picture">
                    <p:embed/>
                  </p:oleObj>
                </mc:Choice>
                <mc:Fallback>
                  <p:oleObj name="" r:id="rId1" imgW="2095500" imgH="1819275" progId="Paint.Picture">
                    <p:embed/>
                    <p:pic>
                      <p:nvPicPr>
                        <p:cNvPr id="0" name="图片 3080"/>
                        <p:cNvPicPr/>
                        <p:nvPr/>
                      </p:nvPicPr>
                      <p:blipFill>
                        <a:blip r:embed="rId2"/>
                        <a:stretch>
                          <a:fillRect/>
                        </a:stretch>
                      </p:blipFill>
                      <p:spPr>
                        <a:xfrm>
                          <a:off x="3120" y="2256"/>
                          <a:ext cx="1905" cy="1418"/>
                        </a:xfrm>
                        <a:prstGeom prst="rect">
                          <a:avLst/>
                        </a:prstGeom>
                        <a:noFill/>
                        <a:ln w="38100">
                          <a:noFill/>
                          <a:miter/>
                        </a:ln>
                      </p:spPr>
                    </p:pic>
                  </p:oleObj>
                </mc:Fallback>
              </mc:AlternateContent>
            </a:graphicData>
          </a:graphic>
        </p:graphicFrame>
        <p:grpSp>
          <p:nvGrpSpPr>
            <p:cNvPr id="15367" name="Group 17"/>
            <p:cNvGrpSpPr/>
            <p:nvPr/>
          </p:nvGrpSpPr>
          <p:grpSpPr>
            <a:xfrm>
              <a:off x="1728" y="1824"/>
              <a:ext cx="957" cy="1270"/>
              <a:chOff x="1882" y="1797"/>
              <a:chExt cx="909" cy="1270"/>
            </a:xfrm>
          </p:grpSpPr>
          <p:sp>
            <p:nvSpPr>
              <p:cNvPr id="15371" name="Rectangle 5"/>
              <p:cNvSpPr/>
              <p:nvPr/>
            </p:nvSpPr>
            <p:spPr>
              <a:xfrm>
                <a:off x="1882" y="1797"/>
                <a:ext cx="909" cy="4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dirty="0">
                    <a:ea typeface="MS PGothic" panose="020B0600070205080204" pitchFamily="34" charset="-128"/>
                  </a:rPr>
                  <a:t>呼叫</a:t>
                </a:r>
                <a:endParaRPr lang="zh-CN" altLang="en-US" sz="1400" dirty="0">
                  <a:ea typeface="MS PGothic" panose="020B0600070205080204" pitchFamily="34" charset="-128"/>
                </a:endParaRPr>
              </a:p>
              <a:p>
                <a:pPr marL="0" lvl="0" indent="0" algn="ctr" eaLnBrk="1" hangingPunct="1">
                  <a:spcBef>
                    <a:spcPct val="0"/>
                  </a:spcBef>
                  <a:buNone/>
                </a:pPr>
                <a:r>
                  <a:rPr lang="zh-CN" altLang="en-US" sz="1400" dirty="0">
                    <a:ea typeface="MS PGothic" panose="020B0600070205080204" pitchFamily="34" charset="-128"/>
                  </a:rPr>
                  <a:t>集中管理指示看板</a:t>
                </a:r>
                <a:r>
                  <a:rPr lang="ja-JP" altLang="zh-CN" sz="1400" dirty="0">
                    <a:ea typeface="MS PGothic" panose="020B0600070205080204" pitchFamily="34" charset="-128"/>
                  </a:rPr>
                  <a:t> </a:t>
                </a:r>
                <a:endParaRPr lang="ja-JP" altLang="en-US" sz="1400" dirty="0">
                  <a:ea typeface="MS PGothic" panose="020B0600070205080204" pitchFamily="34" charset="-128"/>
                </a:endParaRPr>
              </a:p>
            </p:txBody>
          </p:sp>
          <p:grpSp>
            <p:nvGrpSpPr>
              <p:cNvPr id="15372" name="Group 16"/>
              <p:cNvGrpSpPr/>
              <p:nvPr/>
            </p:nvGrpSpPr>
            <p:grpSpPr>
              <a:xfrm>
                <a:off x="1882" y="2251"/>
                <a:ext cx="909" cy="816"/>
                <a:chOff x="1882" y="2251"/>
                <a:chExt cx="909" cy="816"/>
              </a:xfrm>
            </p:grpSpPr>
            <p:sp>
              <p:nvSpPr>
                <p:cNvPr id="15373" name="Rectangle 6"/>
                <p:cNvSpPr/>
                <p:nvPr/>
              </p:nvSpPr>
              <p:spPr>
                <a:xfrm>
                  <a:off x="1882" y="2251"/>
                  <a:ext cx="909" cy="81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200" dirty="0">
                    <a:ea typeface="MS PGothic" panose="020B0600070205080204" pitchFamily="34" charset="-128"/>
                  </a:endParaRPr>
                </a:p>
              </p:txBody>
            </p:sp>
            <p:sp>
              <p:nvSpPr>
                <p:cNvPr id="15374" name="Oval 7"/>
                <p:cNvSpPr/>
                <p:nvPr/>
              </p:nvSpPr>
              <p:spPr>
                <a:xfrm>
                  <a:off x="2517" y="2341"/>
                  <a:ext cx="144" cy="144"/>
                </a:xfrm>
                <a:prstGeom prst="ellipse">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5375" name="Oval 8"/>
                <p:cNvSpPr/>
                <p:nvPr/>
              </p:nvSpPr>
              <p:spPr>
                <a:xfrm>
                  <a:off x="2245" y="2750"/>
                  <a:ext cx="144" cy="144"/>
                </a:xfrm>
                <a:prstGeom prst="ellipse">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5376" name="Oval 9"/>
                <p:cNvSpPr/>
                <p:nvPr/>
              </p:nvSpPr>
              <p:spPr>
                <a:xfrm>
                  <a:off x="2245" y="2341"/>
                  <a:ext cx="144" cy="144"/>
                </a:xfrm>
                <a:prstGeom prst="ellipse">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5377" name="Oval 10"/>
                <p:cNvSpPr/>
                <p:nvPr/>
              </p:nvSpPr>
              <p:spPr>
                <a:xfrm>
                  <a:off x="1973" y="2750"/>
                  <a:ext cx="144" cy="144"/>
                </a:xfrm>
                <a:prstGeom prst="ellipse">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5378" name="Oval 11"/>
                <p:cNvSpPr/>
                <p:nvPr/>
              </p:nvSpPr>
              <p:spPr>
                <a:xfrm>
                  <a:off x="1973" y="2341"/>
                  <a:ext cx="144" cy="144"/>
                </a:xfrm>
                <a:prstGeom prst="ellipse">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5379" name="Oval 12"/>
                <p:cNvSpPr/>
                <p:nvPr/>
              </p:nvSpPr>
              <p:spPr>
                <a:xfrm>
                  <a:off x="2517" y="2750"/>
                  <a:ext cx="144" cy="144"/>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sp>
          <p:nvSpPr>
            <p:cNvPr id="15368" name="AutoShape 13"/>
            <p:cNvSpPr/>
            <p:nvPr/>
          </p:nvSpPr>
          <p:spPr>
            <a:xfrm>
              <a:off x="4195" y="1661"/>
              <a:ext cx="1315" cy="480"/>
            </a:xfrm>
            <a:prstGeom prst="wedgeRoundRectCallout">
              <a:avLst>
                <a:gd name="adj1" fmla="val -40796"/>
                <a:gd name="adj2" fmla="val 85833"/>
                <a:gd name="adj3" fmla="val 16667"/>
              </a:avLst>
            </a:prstGeom>
            <a:solidFill>
              <a:schemeClr val="bg1"/>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ea typeface="MS PGothic" panose="020B0600070205080204" pitchFamily="34" charset="-128"/>
                </a:rPr>
                <a:t>ＸＸ工位正需要</a:t>
              </a:r>
              <a:r>
                <a:rPr lang="ja-JP" altLang="zh-CN" sz="2000" dirty="0">
                  <a:ea typeface="MS PGothic" panose="020B0600070205080204" pitchFamily="34" charset="-128"/>
                </a:rPr>
                <a:t> </a:t>
              </a:r>
              <a:endParaRPr lang="ja-JP" altLang="en-US" sz="2000" dirty="0">
                <a:ea typeface="MS PGothic" panose="020B0600070205080204" pitchFamily="34" charset="-128"/>
              </a:endParaRPr>
            </a:p>
            <a:p>
              <a:pPr marL="0" lvl="0" indent="0" algn="ctr" eaLnBrk="1" hangingPunct="1">
                <a:spcBef>
                  <a:spcPct val="0"/>
                </a:spcBef>
                <a:buNone/>
              </a:pPr>
              <a:r>
                <a:rPr lang="zh-CN" altLang="en-US" sz="2000" dirty="0">
                  <a:ea typeface="MS PGothic" panose="020B0600070205080204" pitchFamily="34" charset="-128"/>
                </a:rPr>
                <a:t>ＸＸ</a:t>
              </a:r>
              <a:r>
                <a:rPr lang="ja-JP" altLang="en-US" sz="2000" dirty="0">
                  <a:ea typeface="MS PGothic" panose="020B0600070205080204" pitchFamily="34" charset="-128"/>
                </a:rPr>
                <a:t>部品</a:t>
              </a:r>
              <a:r>
                <a:rPr lang="zh-CN" altLang="en-US" sz="2000" dirty="0">
                  <a:ea typeface="MS PGothic" panose="020B0600070205080204" pitchFamily="34" charset="-128"/>
                </a:rPr>
                <a:t>啊！</a:t>
              </a:r>
              <a:endParaRPr lang="zh-CN" altLang="en-US" sz="2000" dirty="0">
                <a:ea typeface="MS PGothic" panose="020B0600070205080204" pitchFamily="34" charset="-128"/>
              </a:endParaRPr>
            </a:p>
          </p:txBody>
        </p:sp>
        <p:pic>
          <p:nvPicPr>
            <p:cNvPr id="15369" name="Picture 14"/>
            <p:cNvPicPr>
              <a:picLocks noChangeAspect="1"/>
            </p:cNvPicPr>
            <p:nvPr/>
          </p:nvPicPr>
          <p:blipFill>
            <a:blip r:embed="rId3"/>
            <a:stretch>
              <a:fillRect/>
            </a:stretch>
          </p:blipFill>
          <p:spPr>
            <a:xfrm>
              <a:off x="295" y="2387"/>
              <a:ext cx="953" cy="1368"/>
            </a:xfrm>
            <a:prstGeom prst="rect">
              <a:avLst/>
            </a:prstGeom>
            <a:noFill/>
            <a:ln w="9525">
              <a:noFill/>
            </a:ln>
          </p:spPr>
        </p:pic>
        <p:sp>
          <p:nvSpPr>
            <p:cNvPr id="15370" name="AutoShape 15"/>
            <p:cNvSpPr/>
            <p:nvPr/>
          </p:nvSpPr>
          <p:spPr>
            <a:xfrm>
              <a:off x="295" y="2659"/>
              <a:ext cx="90" cy="227"/>
            </a:xfrm>
            <a:prstGeom prst="flowChartMagneticDrum">
              <a:avLst/>
            </a:prstGeom>
            <a:solidFill>
              <a:schemeClr val="bg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295956" name="Rectangle 20"/>
          <p:cNvSpPr>
            <a:spLocks noChangeArrowheads="1"/>
          </p:cNvSpPr>
          <p:nvPr/>
        </p:nvSpPr>
        <p:spPr bwMode="auto">
          <a:xfrm>
            <a:off x="611188" y="4762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1pPr>
            <a:lvl2pPr>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fontAlgn="base">
              <a:spcBef>
                <a:spcPct val="0"/>
              </a:spcBef>
              <a:spcAft>
                <a:spcPct val="0"/>
              </a:spcAft>
              <a:defRPr kumimoji="1" sz="4400" b="1">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部品供給</a:t>
            </a: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方式</a:t>
            </a:r>
            <a:endPar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Rectangle 2"/>
          <p:cNvSpPr>
            <a:spLocks noGrp="1" noChangeArrowheads="1"/>
          </p:cNvSpPr>
          <p:nvPr>
            <p:ph type="title"/>
          </p:nvPr>
        </p:nvSpPr>
        <p:spPr>
          <a:xfrm>
            <a:off x="-684212" y="692150"/>
            <a:ext cx="4038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2</a:t>
            </a:r>
            <a:r>
              <a:rPr kumimoji="1" lang="zh-CN"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en-US"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TAXI</a:t>
            </a:r>
            <a:r>
              <a:rPr kumimoji="1" lang="ja-JP"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方式</a:t>
            </a:r>
            <a:endParaRPr kumimoji="1" lang="ja-JP" altLang="en-US" sz="2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graphicFrame>
        <p:nvGraphicFramePr>
          <p:cNvPr id="16387" name="Object 3"/>
          <p:cNvGraphicFramePr>
            <a:graphicFrameLocks noChangeAspect="1"/>
          </p:cNvGraphicFramePr>
          <p:nvPr/>
        </p:nvGraphicFramePr>
        <p:xfrm>
          <a:off x="2209800" y="3810000"/>
          <a:ext cx="3276600" cy="1914525"/>
        </p:xfrm>
        <a:graphic>
          <a:graphicData uri="http://schemas.openxmlformats.org/presentationml/2006/ole">
            <mc:AlternateContent xmlns:mc="http://schemas.openxmlformats.org/markup-compatibility/2006">
              <mc:Choice xmlns:v="urn:schemas-microsoft-com:vml" Requires="v">
                <p:oleObj spid="_x0000_s3082" name="" r:id="rId1" imgW="1704975" imgH="1457325" progId="Paint.Picture">
                  <p:embed/>
                </p:oleObj>
              </mc:Choice>
              <mc:Fallback>
                <p:oleObj name="" r:id="rId1" imgW="1704975" imgH="1457325" progId="Paint.Picture">
                  <p:embed/>
                  <p:pic>
                    <p:nvPicPr>
                      <p:cNvPr id="0" name="图片 3081"/>
                      <p:cNvPicPr/>
                      <p:nvPr/>
                    </p:nvPicPr>
                    <p:blipFill>
                      <a:blip r:embed="rId2"/>
                      <a:stretch>
                        <a:fillRect/>
                      </a:stretch>
                    </p:blipFill>
                    <p:spPr>
                      <a:xfrm>
                        <a:off x="2209800" y="3810000"/>
                        <a:ext cx="3276600" cy="1914525"/>
                      </a:xfrm>
                      <a:prstGeom prst="rect">
                        <a:avLst/>
                      </a:prstGeom>
                      <a:noFill/>
                      <a:ln w="38100">
                        <a:noFill/>
                        <a:miter/>
                      </a:ln>
                    </p:spPr>
                  </p:pic>
                </p:oleObj>
              </mc:Fallback>
            </mc:AlternateContent>
          </a:graphicData>
        </a:graphic>
      </p:graphicFrame>
      <p:graphicFrame>
        <p:nvGraphicFramePr>
          <p:cNvPr id="16388" name="Object 4"/>
          <p:cNvGraphicFramePr>
            <a:graphicFrameLocks noChangeAspect="1"/>
          </p:cNvGraphicFramePr>
          <p:nvPr/>
        </p:nvGraphicFramePr>
        <p:xfrm>
          <a:off x="3886200" y="2057400"/>
          <a:ext cx="1219200" cy="1076325"/>
        </p:xfrm>
        <a:graphic>
          <a:graphicData uri="http://schemas.openxmlformats.org/presentationml/2006/ole">
            <mc:AlternateContent xmlns:mc="http://schemas.openxmlformats.org/markup-compatibility/2006">
              <mc:Choice xmlns:v="urn:schemas-microsoft-com:vml" Requires="v">
                <p:oleObj spid="_x0000_s3083" name="" r:id="rId3" imgW="1704975" imgH="1457325" progId="Paint.Picture">
                  <p:embed/>
                </p:oleObj>
              </mc:Choice>
              <mc:Fallback>
                <p:oleObj name="" r:id="rId3" imgW="1704975" imgH="1457325" progId="Paint.Picture">
                  <p:embed/>
                  <p:pic>
                    <p:nvPicPr>
                      <p:cNvPr id="0" name="图片 3082"/>
                      <p:cNvPicPr/>
                      <p:nvPr/>
                    </p:nvPicPr>
                    <p:blipFill>
                      <a:blip r:embed="rId4"/>
                      <a:stretch>
                        <a:fillRect/>
                      </a:stretch>
                    </p:blipFill>
                    <p:spPr>
                      <a:xfrm>
                        <a:off x="3886200" y="2057400"/>
                        <a:ext cx="1219200" cy="1076325"/>
                      </a:xfrm>
                      <a:prstGeom prst="rect">
                        <a:avLst/>
                      </a:prstGeom>
                      <a:noFill/>
                      <a:ln w="38100">
                        <a:noFill/>
                        <a:miter/>
                      </a:ln>
                    </p:spPr>
                  </p:pic>
                </p:oleObj>
              </mc:Fallback>
            </mc:AlternateContent>
          </a:graphicData>
        </a:graphic>
      </p:graphicFrame>
      <p:sp>
        <p:nvSpPr>
          <p:cNvPr id="16389" name="Freeform 5"/>
          <p:cNvSpPr/>
          <p:nvPr/>
        </p:nvSpPr>
        <p:spPr>
          <a:xfrm>
            <a:off x="1219200" y="2667000"/>
            <a:ext cx="2527300" cy="2286000"/>
          </a:xfrm>
          <a:custGeom>
            <a:avLst/>
            <a:gdLst/>
            <a:ahLst/>
            <a:cxnLst>
              <a:cxn ang="0">
                <a:pos x="1883474071" y="2147483646"/>
              </a:cxn>
              <a:cxn ang="0">
                <a:pos x="236993062" y="1900724806"/>
              </a:cxn>
              <a:cxn ang="0">
                <a:pos x="461513200" y="729045201"/>
              </a:cxn>
              <a:cxn ang="0">
                <a:pos x="1733793979" y="104149497"/>
              </a:cxn>
              <a:cxn ang="0">
                <a:pos x="2147483646" y="104149497"/>
              </a:cxn>
            </a:cxnLst>
            <a:pathLst>
              <a:path w="2024" h="1792">
                <a:moveTo>
                  <a:pt x="1208" y="1792"/>
                </a:moveTo>
                <a:cubicBezTo>
                  <a:pt x="756" y="1592"/>
                  <a:pt x="304" y="1392"/>
                  <a:pt x="152" y="1168"/>
                </a:cubicBezTo>
                <a:cubicBezTo>
                  <a:pt x="0" y="944"/>
                  <a:pt x="136" y="632"/>
                  <a:pt x="296" y="448"/>
                </a:cubicBezTo>
                <a:cubicBezTo>
                  <a:pt x="456" y="264"/>
                  <a:pt x="824" y="128"/>
                  <a:pt x="1112" y="64"/>
                </a:cubicBezTo>
                <a:cubicBezTo>
                  <a:pt x="1400" y="0"/>
                  <a:pt x="1712" y="32"/>
                  <a:pt x="2024" y="64"/>
                </a:cubicBezTo>
              </a:path>
            </a:pathLst>
          </a:custGeom>
          <a:noFill/>
          <a:ln w="9525" cap="flat" cmpd="sng">
            <a:solidFill>
              <a:srgbClr val="FF0000">
                <a:alpha val="100000"/>
              </a:srgbClr>
            </a:solidFill>
            <a:prstDash val="solid"/>
            <a:round/>
            <a:headEnd type="none" w="med" len="med"/>
            <a:tailEnd type="triangle" w="med" len="med"/>
          </a:ln>
        </p:spPr>
        <p:txBody>
          <a:bodyPr/>
          <a:p>
            <a:endParaRPr lang="zh-CN" altLang="en-US"/>
          </a:p>
        </p:txBody>
      </p:sp>
      <p:sp>
        <p:nvSpPr>
          <p:cNvPr id="16390" name="Freeform 6"/>
          <p:cNvSpPr/>
          <p:nvPr/>
        </p:nvSpPr>
        <p:spPr>
          <a:xfrm>
            <a:off x="4876800" y="2667000"/>
            <a:ext cx="2501900" cy="2362200"/>
          </a:xfrm>
          <a:custGeom>
            <a:avLst/>
            <a:gdLst/>
            <a:ahLst/>
            <a:cxnLst>
              <a:cxn ang="0">
                <a:pos x="0" y="0"/>
              </a:cxn>
              <a:cxn ang="0">
                <a:pos x="1814512500" y="362902500"/>
              </a:cxn>
              <a:cxn ang="0">
                <a:pos x="2147483646" y="1209675000"/>
              </a:cxn>
              <a:cxn ang="0">
                <a:pos x="2147483646" y="2147483646"/>
              </a:cxn>
              <a:cxn ang="0">
                <a:pos x="2147483646" y="2147483646"/>
              </a:cxn>
              <a:cxn ang="0">
                <a:pos x="1088707500" y="2147483646"/>
              </a:cxn>
            </a:cxnLst>
            <a:pathLst>
              <a:path w="1576" h="1488">
                <a:moveTo>
                  <a:pt x="0" y="0"/>
                </a:moveTo>
                <a:cubicBezTo>
                  <a:pt x="248" y="32"/>
                  <a:pt x="496" y="64"/>
                  <a:pt x="720" y="144"/>
                </a:cubicBezTo>
                <a:cubicBezTo>
                  <a:pt x="944" y="224"/>
                  <a:pt x="1208" y="344"/>
                  <a:pt x="1344" y="480"/>
                </a:cubicBezTo>
                <a:cubicBezTo>
                  <a:pt x="1480" y="616"/>
                  <a:pt x="1576" y="824"/>
                  <a:pt x="1536" y="960"/>
                </a:cubicBezTo>
                <a:cubicBezTo>
                  <a:pt x="1496" y="1096"/>
                  <a:pt x="1288" y="1208"/>
                  <a:pt x="1104" y="1296"/>
                </a:cubicBezTo>
                <a:cubicBezTo>
                  <a:pt x="920" y="1384"/>
                  <a:pt x="676" y="1436"/>
                  <a:pt x="432" y="1488"/>
                </a:cubicBezTo>
              </a:path>
            </a:pathLst>
          </a:custGeom>
          <a:noFill/>
          <a:ln w="9525" cap="flat" cmpd="sng">
            <a:solidFill>
              <a:srgbClr val="FF0000">
                <a:alpha val="100000"/>
              </a:srgbClr>
            </a:solidFill>
            <a:prstDash val="solid"/>
            <a:round/>
            <a:headEnd type="none" w="med" len="med"/>
            <a:tailEnd type="triangle" w="med" len="med"/>
          </a:ln>
        </p:spPr>
        <p:txBody>
          <a:bodyPr/>
          <a:p>
            <a:endParaRPr lang="zh-CN" altLang="en-US"/>
          </a:p>
        </p:txBody>
      </p:sp>
      <p:sp>
        <p:nvSpPr>
          <p:cNvPr id="16391" name="AutoShape 7"/>
          <p:cNvSpPr/>
          <p:nvPr/>
        </p:nvSpPr>
        <p:spPr>
          <a:xfrm>
            <a:off x="4953000" y="3200400"/>
            <a:ext cx="3276600" cy="838200"/>
          </a:xfrm>
          <a:prstGeom prst="wedgeRoundRectCallout">
            <a:avLst>
              <a:gd name="adj1" fmla="val -60903"/>
              <a:gd name="adj2" fmla="val 114014"/>
              <a:gd name="adj3" fmla="val 16667"/>
            </a:avLst>
          </a:prstGeom>
          <a:solidFill>
            <a:schemeClr val="bg1"/>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ea typeface="MS PGothic" panose="020B0600070205080204" pitchFamily="34" charset="-128"/>
              </a:rPr>
              <a:t>客人在哪里呢</a:t>
            </a:r>
            <a:r>
              <a:rPr lang="ja-JP" altLang="zh-CN" sz="2400" dirty="0">
                <a:ea typeface="MS PGothic" panose="020B0600070205080204" pitchFamily="34" charset="-128"/>
              </a:rPr>
              <a:t> </a:t>
            </a:r>
            <a:r>
              <a:rPr lang="ja-JP" altLang="en-US" sz="2400" dirty="0">
                <a:ea typeface="MS PGothic" panose="020B0600070205080204" pitchFamily="34" charset="-128"/>
              </a:rPr>
              <a:t>？</a:t>
            </a:r>
            <a:endParaRPr lang="ja-JP" altLang="en-US" sz="2400" dirty="0">
              <a:ea typeface="MS PGothic" panose="020B0600070205080204" pitchFamily="34" charset="-128"/>
            </a:endParaRPr>
          </a:p>
        </p:txBody>
      </p:sp>
      <p:grpSp>
        <p:nvGrpSpPr>
          <p:cNvPr id="16392" name="Group 8"/>
          <p:cNvGrpSpPr/>
          <p:nvPr/>
        </p:nvGrpSpPr>
        <p:grpSpPr>
          <a:xfrm>
            <a:off x="5943600" y="2133600"/>
            <a:ext cx="685800" cy="533400"/>
            <a:chOff x="672" y="1392"/>
            <a:chExt cx="2208" cy="1488"/>
          </a:xfrm>
        </p:grpSpPr>
        <p:sp>
          <p:nvSpPr>
            <p:cNvPr id="16434" name="Rectangle 9"/>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35" name="AutoShape 10"/>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36" name="Rectangle 11"/>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37" name="AutoShape 12"/>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38" name="Rectangle 13"/>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39" name="Rectangle 14"/>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40" name="Rectangle 15" descr="うろこ"/>
            <p:cNvSpPr/>
            <p:nvPr/>
          </p:nvSpPr>
          <p:spPr>
            <a:xfrm>
              <a:off x="912" y="1776"/>
              <a:ext cx="1728" cy="864"/>
            </a:xfrm>
            <a:prstGeom prst="rect">
              <a:avLst/>
            </a:prstGeom>
            <a:blipFill rotWithShape="0">
              <a:blip r:embed="rId5"/>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16393" name="Group 16"/>
          <p:cNvGrpSpPr/>
          <p:nvPr/>
        </p:nvGrpSpPr>
        <p:grpSpPr>
          <a:xfrm>
            <a:off x="6705600" y="2133600"/>
            <a:ext cx="685800" cy="533400"/>
            <a:chOff x="672" y="1392"/>
            <a:chExt cx="2208" cy="1488"/>
          </a:xfrm>
        </p:grpSpPr>
        <p:sp>
          <p:nvSpPr>
            <p:cNvPr id="16427" name="Rectangle 17"/>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28" name="AutoShape 18"/>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29" name="Rectangle 19"/>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30" name="AutoShape 20"/>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31" name="Rectangle 21"/>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32" name="Rectangle 22"/>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33" name="Rectangle 23" descr="うろこ"/>
            <p:cNvSpPr/>
            <p:nvPr/>
          </p:nvSpPr>
          <p:spPr>
            <a:xfrm>
              <a:off x="912" y="1776"/>
              <a:ext cx="1728" cy="864"/>
            </a:xfrm>
            <a:prstGeom prst="rect">
              <a:avLst/>
            </a:prstGeom>
            <a:blipFill rotWithShape="0">
              <a:blip r:embed="rId5"/>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16394" name="Group 24"/>
          <p:cNvGrpSpPr/>
          <p:nvPr/>
        </p:nvGrpSpPr>
        <p:grpSpPr>
          <a:xfrm>
            <a:off x="6019800" y="5029200"/>
            <a:ext cx="1066800" cy="685800"/>
            <a:chOff x="672" y="1392"/>
            <a:chExt cx="2208" cy="1488"/>
          </a:xfrm>
        </p:grpSpPr>
        <p:sp>
          <p:nvSpPr>
            <p:cNvPr id="16420" name="Rectangle 25"/>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21" name="AutoShape 26"/>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22" name="Rectangle 27"/>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23" name="AutoShape 28"/>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24" name="Rectangle 29"/>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25" name="Rectangle 30"/>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26" name="Rectangle 31" descr="うろこ"/>
            <p:cNvSpPr/>
            <p:nvPr/>
          </p:nvSpPr>
          <p:spPr>
            <a:xfrm>
              <a:off x="912" y="1776"/>
              <a:ext cx="1728" cy="864"/>
            </a:xfrm>
            <a:prstGeom prst="rect">
              <a:avLst/>
            </a:prstGeom>
            <a:blipFill rotWithShape="0">
              <a:blip r:embed="rId5"/>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16395" name="Group 32"/>
          <p:cNvGrpSpPr/>
          <p:nvPr/>
        </p:nvGrpSpPr>
        <p:grpSpPr>
          <a:xfrm>
            <a:off x="7086600" y="5029200"/>
            <a:ext cx="1066800" cy="685800"/>
            <a:chOff x="672" y="1392"/>
            <a:chExt cx="2208" cy="1488"/>
          </a:xfrm>
        </p:grpSpPr>
        <p:sp>
          <p:nvSpPr>
            <p:cNvPr id="16413" name="Rectangle 33"/>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14" name="AutoShape 34"/>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15" name="Rectangle 35"/>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16" name="AutoShape 36"/>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17" name="Rectangle 37"/>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18" name="Rectangle 38"/>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19" name="Rectangle 39" descr="うろこ"/>
            <p:cNvSpPr/>
            <p:nvPr/>
          </p:nvSpPr>
          <p:spPr>
            <a:xfrm>
              <a:off x="912" y="1776"/>
              <a:ext cx="1728" cy="864"/>
            </a:xfrm>
            <a:prstGeom prst="rect">
              <a:avLst/>
            </a:prstGeom>
            <a:blipFill rotWithShape="0">
              <a:blip r:embed="rId5"/>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16396" name="Group 40"/>
          <p:cNvGrpSpPr/>
          <p:nvPr/>
        </p:nvGrpSpPr>
        <p:grpSpPr>
          <a:xfrm>
            <a:off x="228600" y="4953000"/>
            <a:ext cx="1066800" cy="685800"/>
            <a:chOff x="672" y="1392"/>
            <a:chExt cx="2208" cy="1488"/>
          </a:xfrm>
        </p:grpSpPr>
        <p:sp>
          <p:nvSpPr>
            <p:cNvPr id="16406" name="Rectangle 41"/>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07" name="AutoShape 42"/>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08" name="Rectangle 43"/>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09" name="AutoShape 44"/>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10" name="Rectangle 45"/>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11" name="Rectangle 46"/>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12" name="Rectangle 47" descr="うろこ"/>
            <p:cNvSpPr/>
            <p:nvPr/>
          </p:nvSpPr>
          <p:spPr>
            <a:xfrm>
              <a:off x="912" y="1776"/>
              <a:ext cx="1728" cy="864"/>
            </a:xfrm>
            <a:prstGeom prst="rect">
              <a:avLst/>
            </a:prstGeom>
            <a:blipFill rotWithShape="0">
              <a:blip r:embed="rId5"/>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16397" name="Group 48"/>
          <p:cNvGrpSpPr/>
          <p:nvPr/>
        </p:nvGrpSpPr>
        <p:grpSpPr>
          <a:xfrm>
            <a:off x="1295400" y="4953000"/>
            <a:ext cx="1066800" cy="685800"/>
            <a:chOff x="672" y="1392"/>
            <a:chExt cx="2208" cy="1488"/>
          </a:xfrm>
        </p:grpSpPr>
        <p:sp>
          <p:nvSpPr>
            <p:cNvPr id="16399" name="Rectangle 49"/>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00" name="AutoShape 50"/>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01" name="Rectangle 51"/>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02" name="AutoShape 52"/>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403" name="Rectangle 53"/>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04" name="Rectangle 54"/>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6405" name="Rectangle 55" descr="うろこ"/>
            <p:cNvSpPr/>
            <p:nvPr/>
          </p:nvSpPr>
          <p:spPr>
            <a:xfrm>
              <a:off x="912" y="1776"/>
              <a:ext cx="1728" cy="864"/>
            </a:xfrm>
            <a:prstGeom prst="rect">
              <a:avLst/>
            </a:prstGeom>
            <a:blipFill rotWithShape="0">
              <a:blip r:embed="rId5"/>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16398" name="Text Box 56"/>
          <p:cNvSpPr txBox="1"/>
          <p:nvPr/>
        </p:nvSpPr>
        <p:spPr>
          <a:xfrm>
            <a:off x="611188" y="1412875"/>
            <a:ext cx="7956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巡视担当区域，寻找快使用完的零件，并进行补充的方式。</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95" name="Rectangle 31"/>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grpSp>
        <p:nvGrpSpPr>
          <p:cNvPr id="17411" name="Group 62"/>
          <p:cNvGrpSpPr/>
          <p:nvPr/>
        </p:nvGrpSpPr>
        <p:grpSpPr>
          <a:xfrm>
            <a:off x="0" y="765175"/>
            <a:ext cx="5508625" cy="5400675"/>
            <a:chOff x="0" y="2160"/>
            <a:chExt cx="3153" cy="2041"/>
          </a:xfrm>
        </p:grpSpPr>
        <p:sp>
          <p:nvSpPr>
            <p:cNvPr id="17414" name="Rectangle 36"/>
            <p:cNvSpPr/>
            <p:nvPr/>
          </p:nvSpPr>
          <p:spPr>
            <a:xfrm>
              <a:off x="1202" y="3430"/>
              <a:ext cx="90" cy="499"/>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pic>
          <p:nvPicPr>
            <p:cNvPr id="17415" name="Picture 30"/>
            <p:cNvPicPr>
              <a:picLocks noChangeAspect="1"/>
            </p:cNvPicPr>
            <p:nvPr/>
          </p:nvPicPr>
          <p:blipFill>
            <a:blip r:embed="rId1"/>
            <a:stretch>
              <a:fillRect/>
            </a:stretch>
          </p:blipFill>
          <p:spPr>
            <a:xfrm>
              <a:off x="204" y="2750"/>
              <a:ext cx="678" cy="1002"/>
            </a:xfrm>
            <a:prstGeom prst="rect">
              <a:avLst/>
            </a:prstGeom>
            <a:noFill/>
            <a:ln w="9525">
              <a:noFill/>
            </a:ln>
          </p:spPr>
        </p:pic>
        <p:sp>
          <p:nvSpPr>
            <p:cNvPr id="17416" name="Rectangle 28"/>
            <p:cNvSpPr/>
            <p:nvPr/>
          </p:nvSpPr>
          <p:spPr>
            <a:xfrm>
              <a:off x="0" y="2160"/>
              <a:ext cx="2154" cy="317"/>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solidFill>
                    <a:schemeClr val="bg1"/>
                  </a:solidFill>
                  <a:ea typeface="MS PGothic" panose="020B0600070205080204" pitchFamily="34" charset="-128"/>
                </a:rPr>
                <a:t>3. </a:t>
              </a:r>
              <a:r>
                <a:rPr lang="zh-CN" altLang="en-US" sz="2000" dirty="0">
                  <a:solidFill>
                    <a:schemeClr val="bg1"/>
                  </a:solidFill>
                  <a:ea typeface="MS PGothic" panose="020B0600070205080204" pitchFamily="34" charset="-128"/>
                </a:rPr>
                <a:t>看板与部件不一致不供给</a:t>
              </a:r>
              <a:endParaRPr lang="zh-CN" altLang="en-US" sz="2000" dirty="0">
                <a:solidFill>
                  <a:schemeClr val="bg1"/>
                </a:solidFill>
                <a:ea typeface="MS PGothic" panose="020B0600070205080204" pitchFamily="34" charset="-128"/>
              </a:endParaRPr>
            </a:p>
          </p:txBody>
        </p:sp>
        <p:sp>
          <p:nvSpPr>
            <p:cNvPr id="17417" name="Rectangle 33"/>
            <p:cNvSpPr/>
            <p:nvPr/>
          </p:nvSpPr>
          <p:spPr>
            <a:xfrm>
              <a:off x="1247" y="3748"/>
              <a:ext cx="1043" cy="9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18" name="Rectangle 34"/>
            <p:cNvSpPr/>
            <p:nvPr/>
          </p:nvSpPr>
          <p:spPr>
            <a:xfrm>
              <a:off x="1202" y="3430"/>
              <a:ext cx="1089" cy="91"/>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19" name="Rectangle 35"/>
            <p:cNvSpPr/>
            <p:nvPr/>
          </p:nvSpPr>
          <p:spPr>
            <a:xfrm>
              <a:off x="2290" y="3385"/>
              <a:ext cx="46" cy="573"/>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0" name="Rectangle 37"/>
            <p:cNvSpPr/>
            <p:nvPr/>
          </p:nvSpPr>
          <p:spPr>
            <a:xfrm>
              <a:off x="2472" y="2659"/>
              <a:ext cx="408" cy="182"/>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1" name="Rectangle 38"/>
            <p:cNvSpPr/>
            <p:nvPr/>
          </p:nvSpPr>
          <p:spPr>
            <a:xfrm>
              <a:off x="1882" y="2659"/>
              <a:ext cx="408" cy="182"/>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2" name="Rectangle 39"/>
            <p:cNvSpPr/>
            <p:nvPr/>
          </p:nvSpPr>
          <p:spPr>
            <a:xfrm>
              <a:off x="2290" y="2840"/>
              <a:ext cx="408" cy="182"/>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3" name="Rectangle 40"/>
            <p:cNvSpPr/>
            <p:nvPr/>
          </p:nvSpPr>
          <p:spPr>
            <a:xfrm>
              <a:off x="2109" y="3067"/>
              <a:ext cx="408" cy="182"/>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4" name="Rectangle 41"/>
            <p:cNvSpPr/>
            <p:nvPr/>
          </p:nvSpPr>
          <p:spPr>
            <a:xfrm>
              <a:off x="793" y="3113"/>
              <a:ext cx="408" cy="182"/>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5" name="Rectangle 42"/>
            <p:cNvSpPr/>
            <p:nvPr/>
          </p:nvSpPr>
          <p:spPr>
            <a:xfrm>
              <a:off x="1655" y="2840"/>
              <a:ext cx="408" cy="182"/>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6" name="Rectangle 44"/>
            <p:cNvSpPr/>
            <p:nvPr/>
          </p:nvSpPr>
          <p:spPr>
            <a:xfrm>
              <a:off x="1701" y="2886"/>
              <a:ext cx="317"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螺母</a:t>
              </a:r>
              <a:endParaRPr lang="zh-CN" altLang="en-US" sz="1200" dirty="0">
                <a:ea typeface="MS PGothic" panose="020B0600070205080204" pitchFamily="34" charset="-128"/>
              </a:endParaRPr>
            </a:p>
          </p:txBody>
        </p:sp>
        <p:sp>
          <p:nvSpPr>
            <p:cNvPr id="17427" name="Rectangle 45"/>
            <p:cNvSpPr/>
            <p:nvPr/>
          </p:nvSpPr>
          <p:spPr>
            <a:xfrm>
              <a:off x="2154" y="3113"/>
              <a:ext cx="318"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螺母</a:t>
              </a:r>
              <a:endParaRPr lang="zh-CN" altLang="en-US" sz="1200" dirty="0">
                <a:ea typeface="MS PGothic" panose="020B0600070205080204" pitchFamily="34" charset="-128"/>
              </a:endParaRPr>
            </a:p>
          </p:txBody>
        </p:sp>
        <p:sp>
          <p:nvSpPr>
            <p:cNvPr id="17428" name="Oval 46"/>
            <p:cNvSpPr/>
            <p:nvPr/>
          </p:nvSpPr>
          <p:spPr>
            <a:xfrm>
              <a:off x="884" y="2795"/>
              <a:ext cx="182" cy="182"/>
            </a:xfrm>
            <a:prstGeom prst="ellipse">
              <a:avLst/>
            </a:prstGeom>
            <a:solidFill>
              <a:schemeClr val="bg2"/>
            </a:solidFill>
            <a:ln w="9525" cap="flat" cmpd="sng">
              <a:prstDash val="solid"/>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29" name="Rectangle 47"/>
            <p:cNvSpPr/>
            <p:nvPr/>
          </p:nvSpPr>
          <p:spPr>
            <a:xfrm>
              <a:off x="839" y="3158"/>
              <a:ext cx="272"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螺母</a:t>
              </a:r>
              <a:endParaRPr lang="zh-CN" altLang="en-US" sz="1200" dirty="0">
                <a:ea typeface="MS PGothic" panose="020B0600070205080204" pitchFamily="34" charset="-128"/>
              </a:endParaRPr>
            </a:p>
          </p:txBody>
        </p:sp>
        <p:sp>
          <p:nvSpPr>
            <p:cNvPr id="17430" name="Line 48"/>
            <p:cNvSpPr/>
            <p:nvPr/>
          </p:nvSpPr>
          <p:spPr>
            <a:xfrm>
              <a:off x="657" y="2750"/>
              <a:ext cx="681" cy="725"/>
            </a:xfrm>
            <a:prstGeom prst="line">
              <a:avLst/>
            </a:prstGeom>
            <a:ln w="9525" cap="flat" cmpd="sng">
              <a:solidFill>
                <a:srgbClr val="FF3300"/>
              </a:solidFill>
              <a:prstDash val="solid"/>
              <a:headEnd type="none" w="med" len="med"/>
              <a:tailEnd type="none" w="med" len="med"/>
            </a:ln>
          </p:spPr>
        </p:sp>
        <p:sp>
          <p:nvSpPr>
            <p:cNvPr id="17431" name="Line 49"/>
            <p:cNvSpPr/>
            <p:nvPr/>
          </p:nvSpPr>
          <p:spPr>
            <a:xfrm flipV="1">
              <a:off x="657" y="2614"/>
              <a:ext cx="998" cy="861"/>
            </a:xfrm>
            <a:prstGeom prst="line">
              <a:avLst/>
            </a:prstGeom>
            <a:ln w="9525" cap="flat" cmpd="sng">
              <a:solidFill>
                <a:srgbClr val="FF3300"/>
              </a:solidFill>
              <a:prstDash val="solid"/>
              <a:headEnd type="none" w="med" len="med"/>
              <a:tailEnd type="none" w="med" len="med"/>
            </a:ln>
          </p:spPr>
        </p:sp>
        <p:sp>
          <p:nvSpPr>
            <p:cNvPr id="17432" name="Rectangle 50"/>
            <p:cNvSpPr/>
            <p:nvPr/>
          </p:nvSpPr>
          <p:spPr>
            <a:xfrm>
              <a:off x="295" y="4020"/>
              <a:ext cx="2858" cy="181"/>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看板与零件不统一时供线有可能造成生产异常或是品质缺陷</a:t>
              </a:r>
              <a:endParaRPr lang="zh-CN" altLang="en-US" sz="1600" dirty="0">
                <a:ea typeface="MS PGothic" panose="020B0600070205080204" pitchFamily="34" charset="-128"/>
              </a:endParaRPr>
            </a:p>
          </p:txBody>
        </p:sp>
      </p:grpSp>
      <p:sp>
        <p:nvSpPr>
          <p:cNvPr id="17412" name="AutoShape 63"/>
          <p:cNvSpPr/>
          <p:nvPr/>
        </p:nvSpPr>
        <p:spPr>
          <a:xfrm>
            <a:off x="5651500" y="3141663"/>
            <a:ext cx="1439863" cy="865187"/>
          </a:xfrm>
          <a:prstGeom prst="rightArrow">
            <a:avLst>
              <a:gd name="adj1" fmla="val 50000"/>
              <a:gd name="adj2" fmla="val 41605"/>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7413" name="Rectangle 65"/>
          <p:cNvSpPr/>
          <p:nvPr/>
        </p:nvSpPr>
        <p:spPr>
          <a:xfrm>
            <a:off x="7235825" y="1268413"/>
            <a:ext cx="1008063" cy="504031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800" dirty="0"/>
              <a:t>拿</a:t>
            </a:r>
            <a:endParaRPr lang="zh-CN" altLang="en-US" sz="1800" dirty="0"/>
          </a:p>
          <a:p>
            <a:pPr marL="0" lvl="0" indent="0" algn="ctr" eaLnBrk="1" hangingPunct="1">
              <a:spcBef>
                <a:spcPct val="0"/>
              </a:spcBef>
              <a:buNone/>
            </a:pPr>
            <a:r>
              <a:rPr lang="zh-CN" altLang="en-US" sz="1800" dirty="0"/>
              <a:t>取</a:t>
            </a:r>
            <a:endParaRPr lang="zh-CN" altLang="en-US" sz="1800" dirty="0"/>
          </a:p>
          <a:p>
            <a:pPr marL="0" lvl="0" indent="0" algn="ctr" eaLnBrk="1" hangingPunct="1">
              <a:spcBef>
                <a:spcPct val="0"/>
              </a:spcBef>
              <a:buNone/>
            </a:pPr>
            <a:r>
              <a:rPr lang="zh-CN" altLang="en-US" sz="1800" dirty="0"/>
              <a:t>第</a:t>
            </a:r>
            <a:endParaRPr lang="zh-CN" altLang="en-US" sz="1800" dirty="0"/>
          </a:p>
          <a:p>
            <a:pPr marL="0" lvl="0" indent="0" algn="ctr" eaLnBrk="1" hangingPunct="1">
              <a:spcBef>
                <a:spcPct val="0"/>
              </a:spcBef>
              <a:buNone/>
            </a:pPr>
            <a:r>
              <a:rPr lang="zh-CN" altLang="en-US" sz="1800" dirty="0"/>
              <a:t>一</a:t>
            </a:r>
            <a:endParaRPr lang="zh-CN" altLang="en-US" sz="1800" dirty="0"/>
          </a:p>
          <a:p>
            <a:pPr marL="0" lvl="0" indent="0" algn="ctr" eaLnBrk="1" hangingPunct="1">
              <a:spcBef>
                <a:spcPct val="0"/>
              </a:spcBef>
              <a:buNone/>
            </a:pPr>
            <a:r>
              <a:rPr lang="zh-CN" altLang="en-US" sz="1800" dirty="0"/>
              <a:t>件</a:t>
            </a:r>
            <a:endParaRPr lang="zh-CN" altLang="en-US" sz="1800" dirty="0"/>
          </a:p>
          <a:p>
            <a:pPr marL="0" lvl="0" indent="0" algn="ctr" eaLnBrk="1" hangingPunct="1">
              <a:spcBef>
                <a:spcPct val="0"/>
              </a:spcBef>
              <a:buNone/>
            </a:pPr>
            <a:r>
              <a:rPr lang="zh-CN" altLang="en-US" sz="1800" dirty="0"/>
              <a:t>部</a:t>
            </a:r>
            <a:endParaRPr lang="zh-CN" altLang="en-US" sz="1800" dirty="0"/>
          </a:p>
          <a:p>
            <a:pPr marL="0" lvl="0" indent="0" algn="ctr" eaLnBrk="1" hangingPunct="1">
              <a:spcBef>
                <a:spcPct val="0"/>
              </a:spcBef>
              <a:buNone/>
            </a:pPr>
            <a:r>
              <a:rPr lang="zh-CN" altLang="en-US" sz="1800" dirty="0"/>
              <a:t>品</a:t>
            </a:r>
            <a:endParaRPr lang="zh-CN" altLang="en-US" sz="1800" dirty="0"/>
          </a:p>
          <a:p>
            <a:pPr marL="0" lvl="0" indent="0" algn="ctr" eaLnBrk="1" hangingPunct="1">
              <a:spcBef>
                <a:spcPct val="0"/>
              </a:spcBef>
              <a:buNone/>
            </a:pPr>
            <a:r>
              <a:rPr lang="zh-CN" altLang="en-US" sz="1800" dirty="0"/>
              <a:t>时</a:t>
            </a:r>
            <a:endParaRPr lang="zh-CN" altLang="en-US" sz="1800" dirty="0"/>
          </a:p>
          <a:p>
            <a:pPr marL="0" lvl="0" indent="0" algn="ctr" eaLnBrk="1" hangingPunct="1">
              <a:spcBef>
                <a:spcPct val="0"/>
              </a:spcBef>
              <a:buNone/>
            </a:pPr>
            <a:r>
              <a:rPr lang="zh-CN" altLang="en-US" sz="1800" dirty="0"/>
              <a:t>，</a:t>
            </a:r>
            <a:endParaRPr lang="zh-CN" altLang="en-US" sz="1800" dirty="0"/>
          </a:p>
          <a:p>
            <a:pPr marL="0" lvl="0" indent="0" algn="ctr" eaLnBrk="1" hangingPunct="1">
              <a:spcBef>
                <a:spcPct val="0"/>
              </a:spcBef>
              <a:buNone/>
            </a:pPr>
            <a:r>
              <a:rPr lang="zh-CN" altLang="en-US" sz="1800" dirty="0"/>
              <a:t>需</a:t>
            </a:r>
            <a:endParaRPr lang="zh-CN" altLang="en-US" sz="1800" dirty="0"/>
          </a:p>
          <a:p>
            <a:pPr marL="0" lvl="0" indent="0" algn="ctr" eaLnBrk="1" hangingPunct="1">
              <a:spcBef>
                <a:spcPct val="0"/>
              </a:spcBef>
              <a:buNone/>
            </a:pPr>
            <a:r>
              <a:rPr lang="zh-CN" altLang="en-US" sz="1800" dirty="0"/>
              <a:t>要</a:t>
            </a:r>
            <a:endParaRPr lang="zh-CN" altLang="en-US" sz="1800" dirty="0"/>
          </a:p>
          <a:p>
            <a:pPr marL="0" lvl="0" indent="0" algn="ctr" eaLnBrk="1" hangingPunct="1">
              <a:spcBef>
                <a:spcPct val="0"/>
              </a:spcBef>
              <a:buNone/>
            </a:pPr>
            <a:r>
              <a:rPr lang="zh-CN" altLang="en-US" sz="1800" dirty="0"/>
              <a:t>进</a:t>
            </a:r>
            <a:endParaRPr lang="zh-CN" altLang="en-US" sz="1800" dirty="0"/>
          </a:p>
          <a:p>
            <a:pPr marL="0" lvl="0" indent="0" algn="ctr" eaLnBrk="1" hangingPunct="1">
              <a:spcBef>
                <a:spcPct val="0"/>
              </a:spcBef>
              <a:buNone/>
            </a:pPr>
            <a:r>
              <a:rPr lang="zh-CN" altLang="en-US" sz="1800" dirty="0"/>
              <a:t>行</a:t>
            </a:r>
            <a:endParaRPr lang="zh-CN" altLang="en-US" sz="1800" dirty="0"/>
          </a:p>
          <a:p>
            <a:pPr marL="0" lvl="0" indent="0" algn="ctr" eaLnBrk="1" hangingPunct="1">
              <a:spcBef>
                <a:spcPct val="0"/>
              </a:spcBef>
              <a:buNone/>
            </a:pPr>
            <a:r>
              <a:rPr lang="zh-CN" altLang="en-US" sz="1800" dirty="0"/>
              <a:t>初</a:t>
            </a:r>
            <a:endParaRPr lang="zh-CN" altLang="en-US" sz="1800" dirty="0"/>
          </a:p>
          <a:p>
            <a:pPr marL="0" lvl="0" indent="0" algn="ctr" eaLnBrk="1" hangingPunct="1">
              <a:spcBef>
                <a:spcPct val="0"/>
              </a:spcBef>
              <a:buNone/>
            </a:pPr>
            <a:r>
              <a:rPr lang="zh-CN" altLang="en-US" sz="1800" dirty="0"/>
              <a:t>品</a:t>
            </a:r>
            <a:endParaRPr lang="zh-CN" altLang="en-US" sz="1800" dirty="0"/>
          </a:p>
          <a:p>
            <a:pPr marL="0" lvl="0" indent="0" algn="ctr" eaLnBrk="1" hangingPunct="1">
              <a:spcBef>
                <a:spcPct val="0"/>
              </a:spcBef>
              <a:buNone/>
            </a:pPr>
            <a:r>
              <a:rPr lang="zh-CN" altLang="en-US" sz="1800" dirty="0"/>
              <a:t>确</a:t>
            </a:r>
            <a:endParaRPr lang="zh-CN" altLang="en-US" sz="1800" dirty="0"/>
          </a:p>
          <a:p>
            <a:pPr marL="0" lvl="0" indent="0" algn="ctr" eaLnBrk="1" hangingPunct="1">
              <a:spcBef>
                <a:spcPct val="0"/>
              </a:spcBef>
              <a:buNone/>
            </a:pPr>
            <a:r>
              <a:rPr lang="zh-CN" altLang="en-US" sz="1800" dirty="0"/>
              <a:t>认</a:t>
            </a:r>
            <a:endParaRPr lang="zh-CN" altLang="en-US" sz="1800"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7" name="Rectangle 9"/>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pic>
        <p:nvPicPr>
          <p:cNvPr id="18435" name="Picture 8"/>
          <p:cNvPicPr>
            <a:picLocks noChangeAspect="1"/>
          </p:cNvPicPr>
          <p:nvPr>
            <p:ph sz="half" idx="1"/>
          </p:nvPr>
        </p:nvPicPr>
        <p:blipFill>
          <a:blip r:embed="rId1"/>
          <a:srcRect/>
          <a:stretch>
            <a:fillRect/>
          </a:stretch>
        </p:blipFill>
        <p:spPr>
          <a:xfrm>
            <a:off x="3203575" y="4149725"/>
            <a:ext cx="1790700" cy="2171700"/>
          </a:xfrm>
          <a:ln/>
        </p:spPr>
      </p:pic>
      <p:sp>
        <p:nvSpPr>
          <p:cNvPr id="18436" name="Rectangle 4"/>
          <p:cNvSpPr/>
          <p:nvPr/>
        </p:nvSpPr>
        <p:spPr>
          <a:xfrm>
            <a:off x="34925" y="692150"/>
            <a:ext cx="3276600" cy="504825"/>
          </a:xfrm>
          <a:prstGeom prst="rect">
            <a:avLst/>
          </a:prstGeom>
          <a:solidFill>
            <a:srgbClr val="FF3300"/>
          </a:solidFill>
          <a:ln w="9525" cap="flat" cmpd="sng">
            <a:solidFill>
              <a:srgbClr val="FF33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solidFill>
                  <a:schemeClr val="bg1"/>
                </a:solidFill>
                <a:ea typeface="MS PGothic" panose="020B0600070205080204" pitchFamily="34" charset="-128"/>
              </a:rPr>
              <a:t>4</a:t>
            </a:r>
            <a:r>
              <a:rPr lang="zh-CN" altLang="en-US" sz="2000" dirty="0">
                <a:solidFill>
                  <a:schemeClr val="bg1"/>
                </a:solidFill>
                <a:ea typeface="MS PGothic" panose="020B0600070205080204" pitchFamily="34" charset="-128"/>
              </a:rPr>
              <a:t>．不投入没有看板的部品</a:t>
            </a:r>
            <a:endParaRPr lang="zh-CN" altLang="en-US" sz="2000" dirty="0">
              <a:solidFill>
                <a:schemeClr val="bg1"/>
              </a:solidFill>
              <a:ea typeface="MS PGothic" panose="020B0600070205080204" pitchFamily="34" charset="-128"/>
            </a:endParaRPr>
          </a:p>
        </p:txBody>
      </p:sp>
      <p:sp>
        <p:nvSpPr>
          <p:cNvPr id="18437" name="Rectangle 11"/>
          <p:cNvSpPr/>
          <p:nvPr/>
        </p:nvSpPr>
        <p:spPr>
          <a:xfrm>
            <a:off x="1042988" y="1844675"/>
            <a:ext cx="1727200" cy="865188"/>
          </a:xfrm>
          <a:prstGeom prst="rect">
            <a:avLst/>
          </a:prstGeom>
          <a:solidFill>
            <a:schemeClr val="accent1"/>
          </a:solidFill>
          <a:ln w="9525" cap="flat" cmpd="sng">
            <a:prstDash val="solid"/>
            <a:miter/>
            <a:headEnd type="none" w="med" len="med"/>
            <a:tailEnd type="none" w="med" len="med"/>
          </a:ln>
          <a:scene3d>
            <a:camera prst="legacyPerspectiveFront">
              <a:rot lat="1500000" lon="20100000" rev="0"/>
            </a:camera>
            <a:lightRig rig="legacyFlat4" dir="t"/>
          </a:scene3d>
          <a:sp3d extrusionH="8874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8438" name="Rectangle 14"/>
          <p:cNvSpPr/>
          <p:nvPr/>
        </p:nvSpPr>
        <p:spPr>
          <a:xfrm>
            <a:off x="1763713" y="2205038"/>
            <a:ext cx="144462" cy="71437"/>
          </a:xfrm>
          <a:prstGeom prst="rect">
            <a:avLst/>
          </a:prstGeom>
          <a:solidFill>
            <a:schemeClr val="accent1"/>
          </a:solidFill>
          <a:ln w="9525" cap="flat" cmpd="sng">
            <a:solidFill>
              <a:schemeClr val="accent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4000" i="1" dirty="0">
                <a:solidFill>
                  <a:srgbClr val="FF3300"/>
                </a:solidFill>
                <a:ea typeface="MS PGothic" panose="020B0600070205080204" pitchFamily="34" charset="-128"/>
              </a:rPr>
              <a:t>？</a:t>
            </a:r>
            <a:endParaRPr lang="zh-CN" altLang="en-US" sz="4000" i="1" dirty="0">
              <a:solidFill>
                <a:srgbClr val="FF3300"/>
              </a:solidFill>
              <a:ea typeface="MS PGothic" panose="020B0600070205080204" pitchFamily="34" charset="-128"/>
            </a:endParaRPr>
          </a:p>
        </p:txBody>
      </p:sp>
      <p:sp>
        <p:nvSpPr>
          <p:cNvPr id="18439" name="Rectangle 15"/>
          <p:cNvSpPr/>
          <p:nvPr/>
        </p:nvSpPr>
        <p:spPr>
          <a:xfrm>
            <a:off x="468313" y="3284538"/>
            <a:ext cx="4248150" cy="36036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ea typeface="MS PGothic" panose="020B0600070205080204" pitchFamily="34" charset="-128"/>
              </a:rPr>
              <a:t>没有看板的部品不能投入以免造成零件误投</a:t>
            </a:r>
            <a:endParaRPr lang="zh-CN" altLang="en-US" sz="2000" dirty="0">
              <a:ea typeface="MS PGothic" panose="020B0600070205080204" pitchFamily="34" charset="-128"/>
            </a:endParaRPr>
          </a:p>
        </p:txBody>
      </p:sp>
      <p:sp>
        <p:nvSpPr>
          <p:cNvPr id="18440" name="Rectangle 16"/>
          <p:cNvSpPr/>
          <p:nvPr/>
        </p:nvSpPr>
        <p:spPr>
          <a:xfrm>
            <a:off x="34925" y="3716338"/>
            <a:ext cx="3348038" cy="360362"/>
          </a:xfrm>
          <a:prstGeom prst="rect">
            <a:avLst/>
          </a:prstGeom>
          <a:solidFill>
            <a:srgbClr val="FF3300"/>
          </a:solidFill>
          <a:ln w="9525" cap="flat" cmpd="sng">
            <a:solidFill>
              <a:srgbClr val="FF33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i="1" dirty="0">
                <a:solidFill>
                  <a:schemeClr val="bg1"/>
                </a:solidFill>
                <a:ea typeface="MS PGothic" panose="020B0600070205080204" pitchFamily="34" charset="-128"/>
              </a:rPr>
              <a:t>5</a:t>
            </a:r>
            <a:r>
              <a:rPr lang="zh-CN" altLang="en-US" sz="2000" i="1" dirty="0">
                <a:solidFill>
                  <a:schemeClr val="bg1"/>
                </a:solidFill>
                <a:ea typeface="MS PGothic" panose="020B0600070205080204" pitchFamily="34" charset="-128"/>
              </a:rPr>
              <a:t>．要对部品进行最初确认</a:t>
            </a:r>
            <a:endParaRPr lang="zh-CN" altLang="en-US" sz="2000" i="1" dirty="0">
              <a:solidFill>
                <a:schemeClr val="bg1"/>
              </a:solidFill>
              <a:ea typeface="MS PGothic" panose="020B0600070205080204" pitchFamily="34" charset="-128"/>
            </a:endParaRPr>
          </a:p>
        </p:txBody>
      </p:sp>
      <p:grpSp>
        <p:nvGrpSpPr>
          <p:cNvPr id="18441" name="Group 18"/>
          <p:cNvGrpSpPr/>
          <p:nvPr/>
        </p:nvGrpSpPr>
        <p:grpSpPr>
          <a:xfrm>
            <a:off x="250825" y="4292600"/>
            <a:ext cx="2376488" cy="1368425"/>
            <a:chOff x="672" y="1392"/>
            <a:chExt cx="2208" cy="1488"/>
          </a:xfrm>
        </p:grpSpPr>
        <p:sp>
          <p:nvSpPr>
            <p:cNvPr id="18449" name="Rectangle 19"/>
            <p:cNvSpPr/>
            <p:nvPr/>
          </p:nvSpPr>
          <p:spPr>
            <a:xfrm>
              <a:off x="768"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8450" name="AutoShape 20"/>
            <p:cNvSpPr/>
            <p:nvPr/>
          </p:nvSpPr>
          <p:spPr>
            <a:xfrm flipV="1">
              <a:off x="672"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8451" name="Rectangle 21"/>
            <p:cNvSpPr/>
            <p:nvPr/>
          </p:nvSpPr>
          <p:spPr>
            <a:xfrm>
              <a:off x="2640" y="1392"/>
              <a:ext cx="144" cy="13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8452" name="AutoShape 22"/>
            <p:cNvSpPr/>
            <p:nvPr/>
          </p:nvSpPr>
          <p:spPr>
            <a:xfrm flipV="1">
              <a:off x="2544" y="2736"/>
              <a:ext cx="336" cy="144"/>
            </a:xfrm>
            <a:custGeom>
              <a:avLst/>
              <a:gdLst>
                <a:gd name="txL" fmla="*/ 4500 w 21600"/>
                <a:gd name="txT" fmla="*/ 4500 h 21600"/>
                <a:gd name="txR" fmla="*/ 17100 w 21600"/>
                <a:gd name="txB" fmla="*/ 17100 h 21600"/>
              </a:gdLst>
              <a:ahLst/>
              <a:cxnLst>
                <a:cxn ang="0">
                  <a:pos x="5" y="0"/>
                </a:cxn>
                <a:cxn ang="0">
                  <a:pos x="3" y="1"/>
                </a:cxn>
                <a:cxn ang="0">
                  <a:pos x="1" y="0"/>
                </a:cxn>
                <a:cxn ang="0">
                  <a:pos x="3" y="0"/>
                </a:cxn>
              </a:cxnLst>
              <a:rect l="txL" t="txT" r="txR" b="txB"/>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8453" name="Rectangle 23"/>
            <p:cNvSpPr/>
            <p:nvPr/>
          </p:nvSpPr>
          <p:spPr>
            <a:xfrm>
              <a:off x="912" y="264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8454" name="Rectangle 24"/>
            <p:cNvSpPr/>
            <p:nvPr/>
          </p:nvSpPr>
          <p:spPr>
            <a:xfrm>
              <a:off x="912" y="1680"/>
              <a:ext cx="1728"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8455" name="Rectangle 25" descr="うろこ"/>
            <p:cNvSpPr/>
            <p:nvPr/>
          </p:nvSpPr>
          <p:spPr>
            <a:xfrm>
              <a:off x="912" y="1776"/>
              <a:ext cx="1728" cy="864"/>
            </a:xfrm>
            <a:prstGeom prst="rect">
              <a:avLst/>
            </a:prstGeom>
            <a:blipFill rotWithShape="0">
              <a:blip r:embed="rId2"/>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18442" name="Rectangle 26"/>
          <p:cNvSpPr/>
          <p:nvPr/>
        </p:nvSpPr>
        <p:spPr>
          <a:xfrm>
            <a:off x="755650" y="4941888"/>
            <a:ext cx="1295400" cy="43180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buNone/>
            </a:pPr>
            <a:r>
              <a:rPr lang="zh-CN" altLang="en-US" sz="2400" b="1" dirty="0">
                <a:ea typeface="华文新魏" panose="02010800040101010101" pitchFamily="2" charset="-122"/>
              </a:rPr>
              <a:t>最初物品</a:t>
            </a:r>
            <a:endParaRPr lang="zh-CN" altLang="en-US" sz="2400" b="1" dirty="0">
              <a:ea typeface="华文新魏" panose="02010800040101010101" pitchFamily="2" charset="-122"/>
            </a:endParaRPr>
          </a:p>
        </p:txBody>
      </p:sp>
      <p:pic>
        <p:nvPicPr>
          <p:cNvPr id="18443" name="Picture 27"/>
          <p:cNvPicPr>
            <a:picLocks noChangeAspect="1"/>
          </p:cNvPicPr>
          <p:nvPr>
            <p:ph sz="half" idx="2"/>
          </p:nvPr>
        </p:nvPicPr>
        <p:blipFill>
          <a:blip r:embed="rId1"/>
          <a:srcRect/>
          <a:stretch>
            <a:fillRect/>
          </a:stretch>
        </p:blipFill>
        <p:spPr>
          <a:xfrm>
            <a:off x="3132138" y="1196975"/>
            <a:ext cx="1790700" cy="2171700"/>
          </a:xfrm>
          <a:ln/>
        </p:spPr>
      </p:pic>
      <p:sp>
        <p:nvSpPr>
          <p:cNvPr id="18444" name="AutoShape 13"/>
          <p:cNvSpPr/>
          <p:nvPr/>
        </p:nvSpPr>
        <p:spPr>
          <a:xfrm>
            <a:off x="4643438" y="620713"/>
            <a:ext cx="2160587" cy="936625"/>
          </a:xfrm>
          <a:prstGeom prst="cloudCallout">
            <a:avLst>
              <a:gd name="adj1" fmla="val -43750"/>
              <a:gd name="adj2" fmla="val 70000"/>
            </a:avLst>
          </a:prstGeom>
          <a:solidFill>
            <a:srgbClr val="FFFFCC"/>
          </a:solidFill>
          <a:ln w="9525" cap="flat" cmpd="sng">
            <a:solidFill>
              <a:schemeClr val="tx1"/>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dirty="0">
                <a:ea typeface="MS PGothic" panose="020B0600070205080204" pitchFamily="34" charset="-128"/>
              </a:rPr>
              <a:t>此物品没有看板不能投入</a:t>
            </a:r>
            <a:endParaRPr lang="zh-CN" altLang="en-US" sz="1200" dirty="0">
              <a:ea typeface="MS PGothic" panose="020B0600070205080204" pitchFamily="34" charset="-128"/>
            </a:endParaRPr>
          </a:p>
        </p:txBody>
      </p:sp>
      <p:sp>
        <p:nvSpPr>
          <p:cNvPr id="18445" name="AutoShape 29"/>
          <p:cNvSpPr/>
          <p:nvPr/>
        </p:nvSpPr>
        <p:spPr>
          <a:xfrm>
            <a:off x="4643438" y="3716338"/>
            <a:ext cx="1873250" cy="649287"/>
          </a:xfrm>
          <a:prstGeom prst="wedgeEllipseCallout">
            <a:avLst>
              <a:gd name="adj1" fmla="val -43750"/>
              <a:gd name="adj2" fmla="val 70000"/>
            </a:avLst>
          </a:prstGeom>
          <a:solidFill>
            <a:srgbClr val="FFFFCC"/>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最初物品确认正常</a:t>
            </a:r>
            <a:endParaRPr lang="zh-CN" altLang="en-US" sz="1600" i="1" dirty="0">
              <a:ea typeface="MS PGothic" panose="020B0600070205080204" pitchFamily="34" charset="-128"/>
            </a:endParaRPr>
          </a:p>
        </p:txBody>
      </p:sp>
      <p:sp>
        <p:nvSpPr>
          <p:cNvPr id="18446" name="Rectangle 30"/>
          <p:cNvSpPr/>
          <p:nvPr/>
        </p:nvSpPr>
        <p:spPr>
          <a:xfrm>
            <a:off x="1619250" y="6381750"/>
            <a:ext cx="3529013" cy="28892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ea typeface="MS PGothic" panose="020B0600070205080204" pitchFamily="34" charset="-128"/>
              </a:rPr>
              <a:t>物品最初确认是为了防止零件的数目．种类和品质出现异常</a:t>
            </a:r>
            <a:endParaRPr lang="zh-CN" altLang="en-US" sz="2000" dirty="0">
              <a:ea typeface="MS PGothic" panose="020B0600070205080204" pitchFamily="34" charset="-128"/>
            </a:endParaRPr>
          </a:p>
        </p:txBody>
      </p:sp>
      <p:sp>
        <p:nvSpPr>
          <p:cNvPr id="18447" name="Rectangle 31"/>
          <p:cNvSpPr>
            <a:spLocks noGrp="1"/>
          </p:cNvSpPr>
          <p:nvPr>
            <p:ph type="body" idx="4294967295"/>
          </p:nvPr>
        </p:nvSpPr>
        <p:spPr>
          <a:ln/>
        </p:spPr>
        <p:txBody>
          <a:bodyPr vert="horz" wrap="square" lIns="91440" tIns="45720" rIns="91440" bIns="45720" anchor="t" anchorCtr="0"/>
          <a:p>
            <a:pPr eaLnBrk="1" hangingPunct="1"/>
            <a:endParaRPr lang="en-US" altLang="zh-CN" dirty="0"/>
          </a:p>
          <a:p>
            <a:pPr eaLnBrk="1" hangingPunct="1"/>
            <a:endParaRPr lang="en-US" altLang="zh-CN" dirty="0"/>
          </a:p>
        </p:txBody>
      </p:sp>
      <p:sp>
        <p:nvSpPr>
          <p:cNvPr id="18448" name="Rectangle 32"/>
          <p:cNvSpPr/>
          <p:nvPr/>
        </p:nvSpPr>
        <p:spPr>
          <a:xfrm>
            <a:off x="990600" y="5029200"/>
            <a:ext cx="914400" cy="3048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Rectangle 2"/>
          <p:cNvSpPr>
            <a:spLocks noGrp="1" noChangeArrowheads="1"/>
          </p:cNvSpPr>
          <p:nvPr>
            <p:ph type="title"/>
          </p:nvPr>
        </p:nvSpPr>
        <p:spPr>
          <a:xfrm>
            <a:off x="228600" y="609600"/>
            <a:ext cx="7772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丰田生产方式的基本想法</a:t>
            </a:r>
            <a:endParaRPr kumimoji="1" lang="ja-JP"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grpSp>
        <p:nvGrpSpPr>
          <p:cNvPr id="19459" name="Group 12"/>
          <p:cNvGrpSpPr/>
          <p:nvPr/>
        </p:nvGrpSpPr>
        <p:grpSpPr>
          <a:xfrm>
            <a:off x="838200" y="1752600"/>
            <a:ext cx="7778750" cy="4403725"/>
            <a:chOff x="336" y="1008"/>
            <a:chExt cx="4900" cy="2774"/>
          </a:xfrm>
        </p:grpSpPr>
        <p:sp>
          <p:nvSpPr>
            <p:cNvPr id="19460" name="Text Box 4"/>
            <p:cNvSpPr txBox="1"/>
            <p:nvPr/>
          </p:nvSpPr>
          <p:spPr>
            <a:xfrm>
              <a:off x="336" y="1008"/>
              <a:ext cx="2359"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（１）</a:t>
              </a:r>
              <a:r>
                <a:rPr lang="zh-CN" altLang="en-US" sz="2400" dirty="0">
                  <a:ea typeface="MS PGothic" panose="020B0600070205080204" pitchFamily="34" charset="-128"/>
                </a:rPr>
                <a:t>企业的</a:t>
              </a:r>
              <a:r>
                <a:rPr lang="ja-JP" altLang="en-US" sz="2400" dirty="0">
                  <a:ea typeface="MS PGothic" panose="020B0600070205080204" pitchFamily="34" charset="-128"/>
                </a:rPr>
                <a:t>目的（</a:t>
              </a:r>
              <a:r>
                <a:rPr lang="zh-CN" altLang="en-US" sz="2400" dirty="0">
                  <a:ea typeface="MS PGothic" panose="020B0600070205080204" pitchFamily="34" charset="-128"/>
                </a:rPr>
                <a:t>企业活动</a:t>
              </a:r>
              <a:r>
                <a:rPr lang="ja-JP" altLang="en-US" sz="2400" dirty="0">
                  <a:ea typeface="MS PGothic" panose="020B0600070205080204" pitchFamily="34" charset="-128"/>
                </a:rPr>
                <a:t>）</a:t>
              </a:r>
              <a:endParaRPr lang="ja-JP" altLang="en-US" sz="2400" dirty="0">
                <a:ea typeface="MS PGothic" panose="020B0600070205080204" pitchFamily="34" charset="-128"/>
              </a:endParaRPr>
            </a:p>
          </p:txBody>
        </p:sp>
        <p:sp>
          <p:nvSpPr>
            <p:cNvPr id="19461" name="Text Box 5"/>
            <p:cNvSpPr txBox="1"/>
            <p:nvPr/>
          </p:nvSpPr>
          <p:spPr>
            <a:xfrm>
              <a:off x="624" y="1344"/>
              <a:ext cx="4420"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谋求同社会的协调，发挥社会使命的同时追求利益</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
          <p:nvSpPr>
            <p:cNvPr id="19462" name="Text Box 6"/>
            <p:cNvSpPr txBox="1"/>
            <p:nvPr/>
          </p:nvSpPr>
          <p:spPr>
            <a:xfrm>
              <a:off x="720" y="1680"/>
              <a:ext cx="4516" cy="51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a:t>
              </a:r>
              <a:r>
                <a:rPr lang="zh-CN" altLang="en-US" sz="2400" dirty="0">
                  <a:ea typeface="MS PGothic" panose="020B0600070205080204" pitchFamily="34" charset="-128"/>
                </a:rPr>
                <a:t>确保利益是大的目标之一</a:t>
              </a:r>
              <a:r>
                <a:rPr lang="ja-JP" altLang="zh-CN" sz="2400" dirty="0">
                  <a:ea typeface="MS PGothic" panose="020B0600070205080204" pitchFamily="34" charset="-128"/>
                </a:rPr>
                <a:t> </a:t>
              </a:r>
              <a:r>
                <a:rPr lang="ja-JP" altLang="en-US" sz="2400" dirty="0">
                  <a:ea typeface="MS PGothic" panose="020B0600070205080204" pitchFamily="34" charset="-128"/>
                </a:rPr>
                <a:t>－</a:t>
              </a:r>
              <a:endParaRPr lang="ja-JP"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通过确保利益，保证企业的生存发展和员工的生活</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
          <p:nvSpPr>
            <p:cNvPr id="19463" name="Text Box 7"/>
            <p:cNvSpPr txBox="1"/>
            <p:nvPr/>
          </p:nvSpPr>
          <p:spPr>
            <a:xfrm>
              <a:off x="384" y="2352"/>
              <a:ext cx="1399"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（２）</a:t>
              </a:r>
              <a:r>
                <a:rPr lang="zh-CN" altLang="en-US" sz="2400" dirty="0">
                  <a:ea typeface="MS PGothic" panose="020B0600070205080204" pitchFamily="34" charset="-128"/>
                </a:rPr>
                <a:t>利益与成本</a:t>
              </a:r>
              <a:endParaRPr lang="zh-CN" altLang="en-US" sz="2400" dirty="0">
                <a:ea typeface="MS PGothic" panose="020B0600070205080204" pitchFamily="34" charset="-128"/>
              </a:endParaRPr>
            </a:p>
          </p:txBody>
        </p:sp>
        <p:sp>
          <p:nvSpPr>
            <p:cNvPr id="19464" name="Text Box 8"/>
            <p:cNvSpPr txBox="1"/>
            <p:nvPr/>
          </p:nvSpPr>
          <p:spPr>
            <a:xfrm>
              <a:off x="672" y="2736"/>
              <a:ext cx="1844"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利益</a:t>
              </a:r>
              <a:r>
                <a:rPr lang="ja-JP" altLang="en-US" sz="2400" dirty="0">
                  <a:ea typeface="MS PGothic" panose="020B0600070205080204" pitchFamily="34" charset="-128"/>
                </a:rPr>
                <a:t>＝</a:t>
              </a:r>
              <a:r>
                <a:rPr lang="zh-CN" altLang="en-US" sz="2400" dirty="0">
                  <a:ea typeface="MS PGothic" panose="020B0600070205080204" pitchFamily="34" charset="-128"/>
                </a:rPr>
                <a:t>销售价</a:t>
              </a:r>
              <a:r>
                <a:rPr lang="ja-JP" altLang="en-US" sz="2400" dirty="0">
                  <a:ea typeface="MS PGothic" panose="020B0600070205080204" pitchFamily="34" charset="-128"/>
                </a:rPr>
                <a:t>－</a:t>
              </a:r>
              <a:r>
                <a:rPr lang="zh-CN" altLang="en-US" sz="2400" dirty="0">
                  <a:ea typeface="MS PGothic" panose="020B0600070205080204" pitchFamily="34" charset="-128"/>
                </a:rPr>
                <a:t>成本</a:t>
              </a:r>
              <a:endParaRPr lang="zh-CN" altLang="en-US" sz="2400" dirty="0">
                <a:ea typeface="MS PGothic" panose="020B0600070205080204" pitchFamily="34" charset="-128"/>
              </a:endParaRPr>
            </a:p>
          </p:txBody>
        </p:sp>
        <p:sp>
          <p:nvSpPr>
            <p:cNvPr id="19465" name="Text Box 9"/>
            <p:cNvSpPr txBox="1"/>
            <p:nvPr/>
          </p:nvSpPr>
          <p:spPr>
            <a:xfrm>
              <a:off x="720" y="3264"/>
              <a:ext cx="2548" cy="51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销售价</a:t>
              </a:r>
              <a:r>
                <a:rPr lang="ja-JP" altLang="en-US" sz="2400" dirty="0">
                  <a:ea typeface="MS PGothic" panose="020B0600070205080204" pitchFamily="34" charset="-128"/>
                </a:rPr>
                <a:t>＝</a:t>
              </a:r>
              <a:r>
                <a:rPr lang="zh-CN" altLang="en-US" sz="2400" dirty="0">
                  <a:ea typeface="MS PGothic" panose="020B0600070205080204" pitchFamily="34" charset="-128"/>
                </a:rPr>
                <a:t>成本</a:t>
              </a:r>
              <a:r>
                <a:rPr lang="ja-JP" altLang="en-US" sz="2400" dirty="0">
                  <a:ea typeface="MS PGothic" panose="020B0600070205080204" pitchFamily="34" charset="-128"/>
                </a:rPr>
                <a:t>＋</a:t>
              </a:r>
              <a:r>
                <a:rPr lang="zh-CN" altLang="en-US" sz="2400" dirty="0">
                  <a:ea typeface="MS PGothic" panose="020B0600070205080204" pitchFamily="34" charset="-128"/>
                </a:rPr>
                <a:t>利益</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　　　　　　　　　　　　　　　　　　　</a:t>
              </a:r>
              <a:endParaRPr lang="ja-JP" altLang="en-US" sz="2400" dirty="0">
                <a:ea typeface="MS PGothic" panose="020B0600070205080204" pitchFamily="34" charset="-128"/>
              </a:endParaRPr>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Rectangle 2"/>
          <p:cNvSpPr>
            <a:spLocks noGrp="1" noChangeArrowheads="1"/>
          </p:cNvSpPr>
          <p:nvPr>
            <p:ph type="title"/>
          </p:nvPr>
        </p:nvSpPr>
        <p:spPr>
          <a:xfrm>
            <a:off x="0" y="381000"/>
            <a:ext cx="31242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浪费的种类</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20483" name="Text Box 3"/>
          <p:cNvSpPr txBox="1"/>
          <p:nvPr/>
        </p:nvSpPr>
        <p:spPr>
          <a:xfrm>
            <a:off x="381000" y="1447800"/>
            <a:ext cx="3165475"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１）</a:t>
            </a:r>
            <a:r>
              <a:rPr lang="zh-CN" altLang="en-US" sz="4000" dirty="0">
                <a:ea typeface="MS PGothic" panose="020B0600070205080204" pitchFamily="34" charset="-128"/>
              </a:rPr>
              <a:t>生产过多</a:t>
            </a:r>
            <a:r>
              <a:rPr lang="ja-JP" altLang="zh-CN" sz="4000" dirty="0">
                <a:ea typeface="MS PGothic" panose="020B0600070205080204" pitchFamily="34" charset="-128"/>
              </a:rPr>
              <a:t>　</a:t>
            </a:r>
            <a:endParaRPr lang="ja-JP" altLang="en-US" sz="4000" dirty="0">
              <a:ea typeface="MS PGothic" panose="020B0600070205080204" pitchFamily="34" charset="-128"/>
            </a:endParaRPr>
          </a:p>
        </p:txBody>
      </p:sp>
      <p:sp>
        <p:nvSpPr>
          <p:cNvPr id="20484" name="Text Box 4"/>
          <p:cNvSpPr txBox="1"/>
          <p:nvPr/>
        </p:nvSpPr>
        <p:spPr>
          <a:xfrm>
            <a:off x="457200" y="2471738"/>
            <a:ext cx="1938338"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２）</a:t>
            </a:r>
            <a:r>
              <a:rPr lang="zh-CN" altLang="en-US" sz="4000" dirty="0"/>
              <a:t>库存</a:t>
            </a:r>
            <a:r>
              <a:rPr lang="ja-JP" altLang="zh-CN" sz="4000" dirty="0">
                <a:ea typeface="MS PGothic" panose="020B0600070205080204" pitchFamily="34" charset="-128"/>
              </a:rPr>
              <a:t> </a:t>
            </a:r>
            <a:endParaRPr lang="ja-JP" altLang="en-US" sz="4000" dirty="0">
              <a:ea typeface="MS PGothic" panose="020B0600070205080204" pitchFamily="34" charset="-128"/>
            </a:endParaRPr>
          </a:p>
        </p:txBody>
      </p:sp>
      <p:sp>
        <p:nvSpPr>
          <p:cNvPr id="20485" name="Text Box 5"/>
          <p:cNvSpPr txBox="1"/>
          <p:nvPr/>
        </p:nvSpPr>
        <p:spPr>
          <a:xfrm>
            <a:off x="457200" y="3505200"/>
            <a:ext cx="1811338"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３）</a:t>
            </a:r>
            <a:r>
              <a:rPr lang="zh-CN" altLang="en-US" sz="4000" dirty="0">
                <a:ea typeface="MS PGothic" panose="020B0600070205080204" pitchFamily="34" charset="-128"/>
              </a:rPr>
              <a:t>等待</a:t>
            </a:r>
            <a:endParaRPr lang="zh-CN" altLang="en-US" sz="4000" dirty="0">
              <a:ea typeface="MS PGothic" panose="020B0600070205080204" pitchFamily="34" charset="-128"/>
            </a:endParaRPr>
          </a:p>
        </p:txBody>
      </p:sp>
      <p:sp>
        <p:nvSpPr>
          <p:cNvPr id="20486" name="Text Box 6"/>
          <p:cNvSpPr txBox="1"/>
          <p:nvPr/>
        </p:nvSpPr>
        <p:spPr>
          <a:xfrm>
            <a:off x="457200" y="4648200"/>
            <a:ext cx="1811338"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４）</a:t>
            </a:r>
            <a:r>
              <a:rPr lang="zh-CN" altLang="en-US" sz="4000" dirty="0"/>
              <a:t>搬运</a:t>
            </a:r>
            <a:endParaRPr lang="zh-CN" altLang="en-US" sz="4000" dirty="0"/>
          </a:p>
        </p:txBody>
      </p:sp>
      <p:sp>
        <p:nvSpPr>
          <p:cNvPr id="20487" name="Text Box 7"/>
          <p:cNvSpPr txBox="1"/>
          <p:nvPr/>
        </p:nvSpPr>
        <p:spPr>
          <a:xfrm>
            <a:off x="4800600" y="1447800"/>
            <a:ext cx="1811338"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５）加工</a:t>
            </a:r>
            <a:endParaRPr lang="ja-JP" altLang="en-US" sz="4000" dirty="0">
              <a:ea typeface="MS PGothic" panose="020B0600070205080204" pitchFamily="34" charset="-128"/>
            </a:endParaRPr>
          </a:p>
        </p:txBody>
      </p:sp>
      <p:sp>
        <p:nvSpPr>
          <p:cNvPr id="20488" name="Text Box 8"/>
          <p:cNvSpPr txBox="1"/>
          <p:nvPr/>
        </p:nvSpPr>
        <p:spPr>
          <a:xfrm>
            <a:off x="4800600" y="2438400"/>
            <a:ext cx="1811338"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６）</a:t>
            </a:r>
            <a:r>
              <a:rPr lang="zh-CN" altLang="en-US" sz="4000" dirty="0">
                <a:ea typeface="MS PGothic" panose="020B0600070205080204" pitchFamily="34" charset="-128"/>
              </a:rPr>
              <a:t>动作</a:t>
            </a:r>
            <a:endParaRPr lang="zh-CN" altLang="en-US" sz="4000" dirty="0">
              <a:ea typeface="MS PGothic" panose="020B0600070205080204" pitchFamily="34" charset="-128"/>
            </a:endParaRPr>
          </a:p>
        </p:txBody>
      </p:sp>
      <p:sp>
        <p:nvSpPr>
          <p:cNvPr id="20489" name="Text Box 9"/>
          <p:cNvSpPr txBox="1"/>
          <p:nvPr/>
        </p:nvSpPr>
        <p:spPr>
          <a:xfrm>
            <a:off x="4800600" y="3505200"/>
            <a:ext cx="1811338" cy="711200"/>
          </a:xfrm>
          <a:prstGeom prst="rect">
            <a:avLst/>
          </a:prstGeom>
          <a:solidFill>
            <a:srgbClr val="00FFFF"/>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4000" dirty="0">
                <a:ea typeface="MS PGothic" panose="020B0600070205080204" pitchFamily="34" charset="-128"/>
              </a:rPr>
              <a:t>７）</a:t>
            </a:r>
            <a:r>
              <a:rPr lang="zh-CN" altLang="en-US" sz="4000" dirty="0">
                <a:ea typeface="MS PGothic" panose="020B0600070205080204" pitchFamily="34" charset="-128"/>
              </a:rPr>
              <a:t>修理</a:t>
            </a:r>
            <a:endParaRPr lang="zh-CN" altLang="en-US" sz="4000" dirty="0">
              <a:ea typeface="MS PGothic" panose="020B0600070205080204" pitchFamily="34" charset="-128"/>
            </a:endParaRPr>
          </a:p>
        </p:txBody>
      </p:sp>
      <p:sp>
        <p:nvSpPr>
          <p:cNvPr id="20490" name="Rectangle 10"/>
          <p:cNvSpPr>
            <a:spLocks noGrp="1"/>
          </p:cNvSpPr>
          <p:nvPr>
            <p:ph idx="1"/>
          </p:nvPr>
        </p:nvSpPr>
        <p:spPr>
          <a:ln/>
        </p:spPr>
        <p:txBody>
          <a:bodyPr vert="horz" wrap="square" lIns="91440" tIns="45720" rIns="91440" bIns="45720" anchor="t" anchorCtr="0"/>
          <a:p>
            <a:pPr eaLnBrk="1" hangingPunct="1"/>
            <a:endParaRPr lang="en-US" altLang="zh-CN" dirty="0"/>
          </a:p>
          <a:p>
            <a:pPr eaLnBrk="1" hangingPunct="1"/>
            <a:endParaRPr lang="en-US" altLang="zh-CN"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Rectangle 2"/>
          <p:cNvSpPr>
            <a:spLocks noGrp="1" noChangeArrowheads="1"/>
          </p:cNvSpPr>
          <p:nvPr>
            <p:ph type="title"/>
          </p:nvPr>
        </p:nvSpPr>
        <p:spPr>
          <a:xfrm>
            <a:off x="0" y="685800"/>
            <a:ext cx="3810000" cy="762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物流</a:t>
            </a: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的浪</a:t>
            </a:r>
            <a:r>
              <a:rPr kumimoji="1" lang="zh-CN" altLang="en-US" sz="4400" b="0"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费</a:t>
            </a:r>
            <a:endParaRPr kumimoji="1" lang="zh-CN" altLang="en-US" sz="4400" b="0"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36899" name="Text Box 3"/>
          <p:cNvSpPr txBox="1"/>
          <p:nvPr/>
        </p:nvSpPr>
        <p:spPr>
          <a:xfrm>
            <a:off x="457200" y="1676400"/>
            <a:ext cx="23590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b="1" dirty="0">
                <a:ea typeface="MS PGothic" panose="020B0600070205080204" pitchFamily="34" charset="-128"/>
              </a:rPr>
              <a:t>１）</a:t>
            </a:r>
            <a:r>
              <a:rPr lang="zh-CN" altLang="en-US" sz="2400" b="1" dirty="0">
                <a:ea typeface="MS PGothic" panose="020B0600070205080204" pitchFamily="34" charset="-128"/>
              </a:rPr>
              <a:t> 显现的浪费　</a:t>
            </a:r>
            <a:endParaRPr lang="zh-CN" altLang="en-US" sz="2400" b="1" dirty="0">
              <a:ea typeface="MS PGothic" panose="020B0600070205080204" pitchFamily="34" charset="-128"/>
            </a:endParaRPr>
          </a:p>
        </p:txBody>
      </p:sp>
      <p:sp>
        <p:nvSpPr>
          <p:cNvPr id="336900" name="Text Box 4"/>
          <p:cNvSpPr txBox="1"/>
          <p:nvPr/>
        </p:nvSpPr>
        <p:spPr>
          <a:xfrm>
            <a:off x="381000" y="2438400"/>
            <a:ext cx="77422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b="1" dirty="0">
                <a:ea typeface="MS PGothic" panose="020B0600070205080204" pitchFamily="34" charset="-128"/>
              </a:rPr>
              <a:t>寻找时间的浪费</a:t>
            </a:r>
            <a:r>
              <a:rPr lang="ja-JP" altLang="en-US" sz="2400" b="1" dirty="0">
                <a:ea typeface="MS PGothic" panose="020B0600070205080204" pitchFamily="34" charset="-128"/>
              </a:rPr>
              <a:t>、</a:t>
            </a:r>
            <a:r>
              <a:rPr lang="zh-CN" altLang="en-US" sz="2400" b="1" dirty="0">
                <a:ea typeface="MS PGothic" panose="020B0600070205080204" pitchFamily="34" charset="-128"/>
              </a:rPr>
              <a:t>误件</a:t>
            </a:r>
            <a:r>
              <a:rPr lang="ja-JP" altLang="en-US" sz="2400" b="1" dirty="0">
                <a:ea typeface="MS PGothic" panose="020B0600070205080204" pitchFamily="34" charset="-128"/>
              </a:rPr>
              <a:t>・</a:t>
            </a:r>
            <a:r>
              <a:rPr lang="zh-CN" altLang="en-US" sz="2400" b="1" dirty="0">
                <a:ea typeface="MS PGothic" panose="020B0600070205080204" pitchFamily="34" charset="-128"/>
              </a:rPr>
              <a:t>品质不良的浪费</a:t>
            </a:r>
            <a:r>
              <a:rPr lang="ja-JP" altLang="en-US" sz="2400" b="1" dirty="0">
                <a:ea typeface="MS PGothic" panose="020B0600070205080204" pitchFamily="34" charset="-128"/>
              </a:rPr>
              <a:t>・</a:t>
            </a:r>
            <a:r>
              <a:rPr lang="zh-CN" altLang="en-US" sz="2400" b="1" dirty="0">
                <a:ea typeface="MS PGothic" panose="020B0600070205080204" pitchFamily="34" charset="-128"/>
              </a:rPr>
              <a:t>装载效率的浪费</a:t>
            </a:r>
            <a:endParaRPr lang="zh-CN" altLang="en-US" sz="2400" b="1" dirty="0">
              <a:ea typeface="MS PGothic" panose="020B0600070205080204" pitchFamily="34" charset="-128"/>
            </a:endParaRPr>
          </a:p>
        </p:txBody>
      </p:sp>
      <p:sp>
        <p:nvSpPr>
          <p:cNvPr id="336901" name="Text Box 5"/>
          <p:cNvSpPr txBox="1"/>
          <p:nvPr/>
        </p:nvSpPr>
        <p:spPr>
          <a:xfrm>
            <a:off x="381000" y="3276600"/>
            <a:ext cx="21558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b="1" dirty="0">
                <a:ea typeface="MS PGothic" panose="020B0600070205080204" pitchFamily="34" charset="-128"/>
              </a:rPr>
              <a:t>２）</a:t>
            </a:r>
            <a:r>
              <a:rPr lang="zh-CN" altLang="en-US" sz="2400" b="1" dirty="0">
                <a:ea typeface="MS PGothic" panose="020B0600070205080204" pitchFamily="34" charset="-128"/>
              </a:rPr>
              <a:t>隐藏的浪费 </a:t>
            </a:r>
            <a:endParaRPr lang="zh-CN" altLang="en-US" sz="2400" b="1" dirty="0">
              <a:ea typeface="MS PGothic" panose="020B0600070205080204" pitchFamily="34" charset="-128"/>
            </a:endParaRPr>
          </a:p>
        </p:txBody>
      </p:sp>
      <p:sp>
        <p:nvSpPr>
          <p:cNvPr id="336902" name="Text Box 6"/>
          <p:cNvSpPr txBox="1"/>
          <p:nvPr/>
        </p:nvSpPr>
        <p:spPr>
          <a:xfrm>
            <a:off x="457200" y="3886200"/>
            <a:ext cx="733107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b="1" dirty="0">
                <a:ea typeface="MS PGothic" panose="020B0600070205080204" pitchFamily="34" charset="-128"/>
              </a:rPr>
              <a:t>由作业进行过快造成的浪费</a:t>
            </a:r>
            <a:r>
              <a:rPr lang="ja-JP" altLang="en-US" sz="2400" b="1" dirty="0">
                <a:ea typeface="MS PGothic" panose="020B0600070205080204" pitchFamily="34" charset="-128"/>
              </a:rPr>
              <a:t>、</a:t>
            </a:r>
            <a:r>
              <a:rPr lang="zh-CN" altLang="en-US" sz="2400" b="1" dirty="0">
                <a:ea typeface="MS PGothic" panose="020B0600070205080204" pitchFamily="34" charset="-128"/>
              </a:rPr>
              <a:t>过大的批量造成的浪费　</a:t>
            </a:r>
            <a:endParaRPr lang="zh-CN" altLang="en-US" sz="2400" b="1" dirty="0">
              <a:ea typeface="MS PGothic" panose="020B0600070205080204" pitchFamily="34" charset="-128"/>
            </a:endParaRPr>
          </a:p>
        </p:txBody>
      </p:sp>
      <p:sp>
        <p:nvSpPr>
          <p:cNvPr id="336903" name="Text Box 7"/>
          <p:cNvSpPr txBox="1"/>
          <p:nvPr/>
        </p:nvSpPr>
        <p:spPr>
          <a:xfrm>
            <a:off x="381000" y="4745038"/>
            <a:ext cx="52435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b="1" dirty="0">
                <a:ea typeface="MS PGothic" panose="020B0600070205080204" pitchFamily="34" charset="-128"/>
              </a:rPr>
              <a:t>３）</a:t>
            </a:r>
            <a:r>
              <a:rPr lang="zh-CN" altLang="en-US" sz="2400" b="1" dirty="0">
                <a:ea typeface="MS PGothic" panose="020B0600070205080204" pitchFamily="34" charset="-128"/>
              </a:rPr>
              <a:t>成为原因的浪费</a:t>
            </a:r>
            <a:r>
              <a:rPr lang="en-US" altLang="zh-CN" sz="2400" b="1" dirty="0">
                <a:ea typeface="MS PGothic" panose="020B0600070205080204" pitchFamily="34" charset="-128"/>
              </a:rPr>
              <a:t>(</a:t>
            </a:r>
            <a:r>
              <a:rPr lang="zh-CN" altLang="en-US" sz="2400" b="1" dirty="0"/>
              <a:t>必须要有的浪费</a:t>
            </a:r>
            <a:r>
              <a:rPr lang="en-US" altLang="zh-CN" sz="2400" b="1" dirty="0"/>
              <a:t>)</a:t>
            </a:r>
            <a:r>
              <a:rPr lang="zh-CN" altLang="en-US" sz="2400" b="1" dirty="0">
                <a:ea typeface="MS PGothic" panose="020B0600070205080204" pitchFamily="34" charset="-128"/>
              </a:rPr>
              <a:t>　</a:t>
            </a:r>
            <a:endParaRPr lang="zh-CN" altLang="en-US" sz="2400" b="1" dirty="0">
              <a:ea typeface="MS PGothic" panose="020B0600070205080204" pitchFamily="34" charset="-128"/>
            </a:endParaRPr>
          </a:p>
        </p:txBody>
      </p:sp>
      <p:sp>
        <p:nvSpPr>
          <p:cNvPr id="336904" name="Text Box 8"/>
          <p:cNvSpPr txBox="1"/>
          <p:nvPr/>
        </p:nvSpPr>
        <p:spPr>
          <a:xfrm>
            <a:off x="609600" y="5410200"/>
            <a:ext cx="171608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b="1" dirty="0">
                <a:ea typeface="MS PGothic" panose="020B0600070205080204" pitchFamily="34" charset="-128"/>
              </a:rPr>
              <a:t>库存的浪费</a:t>
            </a:r>
            <a:endParaRPr lang="zh-CN" altLang="en-US" sz="2400" b="1" dirty="0">
              <a:ea typeface="MS PGothic"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blinds(horizontal)">
                                      <p:cBhvr>
                                        <p:cTn id="7" dur="500"/>
                                        <p:tgtEl>
                                          <p:spTgt spid="3368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6899"/>
                                        </p:tgtEl>
                                        <p:attrNameLst>
                                          <p:attrName>style.visibility</p:attrName>
                                        </p:attrNameLst>
                                      </p:cBhvr>
                                      <p:to>
                                        <p:strVal val="visible"/>
                                      </p:to>
                                    </p:set>
                                    <p:anim calcmode="lin" valueType="num">
                                      <p:cBhvr additive="base">
                                        <p:cTn id="12" dur="500" fill="hold"/>
                                        <p:tgtEl>
                                          <p:spTgt spid="336899"/>
                                        </p:tgtEl>
                                        <p:attrNameLst>
                                          <p:attrName>ppt_x</p:attrName>
                                        </p:attrNameLst>
                                      </p:cBhvr>
                                      <p:tavLst>
                                        <p:tav tm="0">
                                          <p:val>
                                            <p:strVal val="#ppt_x"/>
                                          </p:val>
                                        </p:tav>
                                        <p:tav tm="100000">
                                          <p:val>
                                            <p:strVal val="#ppt_x"/>
                                          </p:val>
                                        </p:tav>
                                      </p:tavLst>
                                    </p:anim>
                                    <p:anim calcmode="lin" valueType="num">
                                      <p:cBhvr additive="base">
                                        <p:cTn id="13" dur="500" fill="hold"/>
                                        <p:tgtEl>
                                          <p:spTgt spid="3368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36900"/>
                                        </p:tgtEl>
                                        <p:attrNameLst>
                                          <p:attrName>style.visibility</p:attrName>
                                        </p:attrNameLst>
                                      </p:cBhvr>
                                      <p:to>
                                        <p:strVal val="visible"/>
                                      </p:to>
                                    </p:set>
                                    <p:anim calcmode="lin" valueType="num">
                                      <p:cBhvr additive="base">
                                        <p:cTn id="18" dur="500" fill="hold"/>
                                        <p:tgtEl>
                                          <p:spTgt spid="336900"/>
                                        </p:tgtEl>
                                        <p:attrNameLst>
                                          <p:attrName>ppt_x</p:attrName>
                                        </p:attrNameLst>
                                      </p:cBhvr>
                                      <p:tavLst>
                                        <p:tav tm="0">
                                          <p:val>
                                            <p:strVal val="1+#ppt_w/2"/>
                                          </p:val>
                                        </p:tav>
                                        <p:tav tm="100000">
                                          <p:val>
                                            <p:strVal val="#ppt_x"/>
                                          </p:val>
                                        </p:tav>
                                      </p:tavLst>
                                    </p:anim>
                                    <p:anim calcmode="lin" valueType="num">
                                      <p:cBhvr additive="base">
                                        <p:cTn id="19"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36901"/>
                                        </p:tgtEl>
                                        <p:attrNameLst>
                                          <p:attrName>style.visibility</p:attrName>
                                        </p:attrNameLst>
                                      </p:cBhvr>
                                      <p:to>
                                        <p:strVal val="visible"/>
                                      </p:to>
                                    </p:set>
                                    <p:anim calcmode="lin" valueType="num">
                                      <p:cBhvr additive="base">
                                        <p:cTn id="24" dur="500" fill="hold"/>
                                        <p:tgtEl>
                                          <p:spTgt spid="336901"/>
                                        </p:tgtEl>
                                        <p:attrNameLst>
                                          <p:attrName>ppt_x</p:attrName>
                                        </p:attrNameLst>
                                      </p:cBhvr>
                                      <p:tavLst>
                                        <p:tav tm="0">
                                          <p:val>
                                            <p:strVal val="1+#ppt_w/2"/>
                                          </p:val>
                                        </p:tav>
                                        <p:tav tm="100000">
                                          <p:val>
                                            <p:strVal val="#ppt_x"/>
                                          </p:val>
                                        </p:tav>
                                      </p:tavLst>
                                    </p:anim>
                                    <p:anim calcmode="lin" valueType="num">
                                      <p:cBhvr additive="base">
                                        <p:cTn id="25" dur="500" fill="hold"/>
                                        <p:tgtEl>
                                          <p:spTgt spid="33690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36902"/>
                                        </p:tgtEl>
                                        <p:attrNameLst>
                                          <p:attrName>style.visibility</p:attrName>
                                        </p:attrNameLst>
                                      </p:cBhvr>
                                      <p:to>
                                        <p:strVal val="visible"/>
                                      </p:to>
                                    </p:set>
                                    <p:anim calcmode="lin" valueType="num">
                                      <p:cBhvr additive="base">
                                        <p:cTn id="30" dur="500" fill="hold"/>
                                        <p:tgtEl>
                                          <p:spTgt spid="336902"/>
                                        </p:tgtEl>
                                        <p:attrNameLst>
                                          <p:attrName>ppt_x</p:attrName>
                                        </p:attrNameLst>
                                      </p:cBhvr>
                                      <p:tavLst>
                                        <p:tav tm="0">
                                          <p:val>
                                            <p:strVal val="0-#ppt_w/2"/>
                                          </p:val>
                                        </p:tav>
                                        <p:tav tm="100000">
                                          <p:val>
                                            <p:strVal val="#ppt_x"/>
                                          </p:val>
                                        </p:tav>
                                      </p:tavLst>
                                    </p:anim>
                                    <p:anim calcmode="lin" valueType="num">
                                      <p:cBhvr additive="base">
                                        <p:cTn id="31" dur="500" fill="hold"/>
                                        <p:tgtEl>
                                          <p:spTgt spid="33690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36903"/>
                                        </p:tgtEl>
                                        <p:attrNameLst>
                                          <p:attrName>style.visibility</p:attrName>
                                        </p:attrNameLst>
                                      </p:cBhvr>
                                      <p:to>
                                        <p:strVal val="visible"/>
                                      </p:to>
                                    </p:set>
                                    <p:anim calcmode="lin" valueType="num">
                                      <p:cBhvr additive="base">
                                        <p:cTn id="36" dur="500" fill="hold"/>
                                        <p:tgtEl>
                                          <p:spTgt spid="336903"/>
                                        </p:tgtEl>
                                        <p:attrNameLst>
                                          <p:attrName>ppt_x</p:attrName>
                                        </p:attrNameLst>
                                      </p:cBhvr>
                                      <p:tavLst>
                                        <p:tav tm="0">
                                          <p:val>
                                            <p:strVal val="1+#ppt_w/2"/>
                                          </p:val>
                                        </p:tav>
                                        <p:tav tm="100000">
                                          <p:val>
                                            <p:strVal val="#ppt_x"/>
                                          </p:val>
                                        </p:tav>
                                      </p:tavLst>
                                    </p:anim>
                                    <p:anim calcmode="lin" valueType="num">
                                      <p:cBhvr additive="base">
                                        <p:cTn id="37" dur="500" fill="hold"/>
                                        <p:tgtEl>
                                          <p:spTgt spid="33690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36904"/>
                                        </p:tgtEl>
                                        <p:attrNameLst>
                                          <p:attrName>style.visibility</p:attrName>
                                        </p:attrNameLst>
                                      </p:cBhvr>
                                      <p:to>
                                        <p:strVal val="visible"/>
                                      </p:to>
                                    </p:set>
                                    <p:anim calcmode="lin" valueType="num">
                                      <p:cBhvr additive="base">
                                        <p:cTn id="42" dur="500" fill="hold"/>
                                        <p:tgtEl>
                                          <p:spTgt spid="336904"/>
                                        </p:tgtEl>
                                        <p:attrNameLst>
                                          <p:attrName>ppt_x</p:attrName>
                                        </p:attrNameLst>
                                      </p:cBhvr>
                                      <p:tavLst>
                                        <p:tav tm="0">
                                          <p:val>
                                            <p:strVal val="1+#ppt_w/2"/>
                                          </p:val>
                                        </p:tav>
                                        <p:tav tm="100000">
                                          <p:val>
                                            <p:strVal val="#ppt_x"/>
                                          </p:val>
                                        </p:tav>
                                      </p:tavLst>
                                    </p:anim>
                                    <p:anim calcmode="lin" valueType="num">
                                      <p:cBhvr additive="base">
                                        <p:cTn id="43" dur="500" fill="hold"/>
                                        <p:tgtEl>
                                          <p:spTgt spid="3369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p:bldP spid="336899" grpId="0"/>
      <p:bldP spid="336900" grpId="0"/>
      <p:bldP spid="336901" grpId="0"/>
      <p:bldP spid="336902" grpId="0"/>
      <p:bldP spid="336903" grpId="0"/>
      <p:bldP spid="3369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目录</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099" name="Rectangle 3"/>
          <p:cNvSpPr>
            <a:spLocks noGrp="1"/>
          </p:cNvSpPr>
          <p:nvPr>
            <p:ph type="body" sz="half" idx="1"/>
          </p:nvPr>
        </p:nvSpPr>
        <p:spPr>
          <a:xfrm>
            <a:off x="933450" y="1844675"/>
            <a:ext cx="3810000" cy="3024188"/>
          </a:xfrm>
          <a:ln/>
        </p:spPr>
        <p:txBody>
          <a:bodyPr vert="horz" wrap="square" lIns="91440" tIns="45720" rIns="91440" bIns="45720" anchor="t" anchorCtr="0"/>
          <a:p>
            <a:pPr eaLnBrk="1" hangingPunct="1">
              <a:buClrTx/>
              <a:buSzTx/>
              <a:buFontTx/>
            </a:pPr>
            <a:r>
              <a:rPr lang="en-US" altLang="zh-CN" sz="2800" b="1" dirty="0"/>
              <a:t>1  </a:t>
            </a:r>
            <a:r>
              <a:rPr lang="zh-CN" altLang="en-US" sz="2800" b="1" dirty="0"/>
              <a:t>前言</a:t>
            </a:r>
            <a:endParaRPr lang="zh-CN" altLang="en-US" sz="2800" b="1" dirty="0"/>
          </a:p>
          <a:p>
            <a:pPr eaLnBrk="1" hangingPunct="1">
              <a:buClrTx/>
              <a:buSzTx/>
              <a:buFontTx/>
            </a:pPr>
            <a:endParaRPr lang="zh-CN" altLang="en-US" sz="2800" b="1" dirty="0"/>
          </a:p>
          <a:p>
            <a:pPr eaLnBrk="1" hangingPunct="1">
              <a:buClrTx/>
              <a:buSzTx/>
              <a:buFontTx/>
            </a:pPr>
            <a:r>
              <a:rPr lang="en-US" altLang="zh-CN" sz="2800" b="1" dirty="0"/>
              <a:t>2</a:t>
            </a:r>
            <a:r>
              <a:rPr lang="zh-CN" altLang="en-US" sz="2800" b="1" dirty="0"/>
              <a:t>物流基础知识</a:t>
            </a:r>
            <a:endParaRPr lang="zh-CN" altLang="en-US" sz="2800" b="1" dirty="0"/>
          </a:p>
          <a:p>
            <a:pPr eaLnBrk="1" hangingPunct="1">
              <a:buClrTx/>
              <a:buSzTx/>
              <a:buFontTx/>
            </a:pPr>
            <a:endParaRPr lang="zh-CN" altLang="en-US" sz="2800" b="1" dirty="0"/>
          </a:p>
          <a:p>
            <a:pPr eaLnBrk="1" hangingPunct="1">
              <a:buClrTx/>
              <a:buSzTx/>
              <a:buFontTx/>
            </a:pPr>
            <a:r>
              <a:rPr lang="en-US" altLang="zh-CN" sz="2800" b="1" dirty="0"/>
              <a:t>3 GTMC</a:t>
            </a:r>
            <a:r>
              <a:rPr lang="zh-CN" altLang="en-US" sz="2800" b="1" dirty="0"/>
              <a:t>物流</a:t>
            </a:r>
            <a:endParaRPr lang="zh-CN" altLang="en-US" sz="2800" b="1" dirty="0"/>
          </a:p>
        </p:txBody>
      </p:sp>
      <p:pic>
        <p:nvPicPr>
          <p:cNvPr id="4100" name="Picture 4" descr="enter2">
            <a:hlinkClick r:id="" action="ppaction://hlinkshowjump?jump=nextslide"/>
          </p:cNvPr>
          <p:cNvPicPr>
            <a:picLocks noChangeAspect="1"/>
          </p:cNvPicPr>
          <p:nvPr/>
        </p:nvPicPr>
        <p:blipFill>
          <a:blip r:embed="rId1"/>
          <a:stretch>
            <a:fillRect/>
          </a:stretch>
        </p:blipFill>
        <p:spPr>
          <a:xfrm>
            <a:off x="5254625" y="1773238"/>
            <a:ext cx="685800" cy="514350"/>
          </a:xfrm>
          <a:prstGeom prst="rect">
            <a:avLst/>
          </a:prstGeom>
          <a:noFill/>
          <a:ln w="9525">
            <a:noFill/>
          </a:ln>
        </p:spPr>
      </p:pic>
      <p:pic>
        <p:nvPicPr>
          <p:cNvPr id="4101" name="Picture 6" descr="enter2">
            <a:hlinkClick r:id="rId2" action="ppaction://hlinksldjump"/>
          </p:cNvPr>
          <p:cNvPicPr>
            <a:picLocks noChangeAspect="1"/>
          </p:cNvPicPr>
          <p:nvPr/>
        </p:nvPicPr>
        <p:blipFill>
          <a:blip r:embed="rId1"/>
          <a:stretch>
            <a:fillRect/>
          </a:stretch>
        </p:blipFill>
        <p:spPr>
          <a:xfrm>
            <a:off x="5326063" y="2852738"/>
            <a:ext cx="685800" cy="514350"/>
          </a:xfrm>
          <a:prstGeom prst="rect">
            <a:avLst/>
          </a:prstGeom>
          <a:noFill/>
          <a:ln w="9525">
            <a:noFill/>
          </a:ln>
        </p:spPr>
      </p:pic>
      <p:pic>
        <p:nvPicPr>
          <p:cNvPr id="4102" name="Picture 8" descr="enter2">
            <a:hlinkClick r:id="rId3" action="ppaction://hlinksldjump"/>
          </p:cNvPr>
          <p:cNvPicPr>
            <a:picLocks noChangeAspect="1"/>
          </p:cNvPicPr>
          <p:nvPr/>
        </p:nvPicPr>
        <p:blipFill>
          <a:blip r:embed="rId1"/>
          <a:stretch>
            <a:fillRect/>
          </a:stretch>
        </p:blipFill>
        <p:spPr>
          <a:xfrm>
            <a:off x="5326063" y="3933825"/>
            <a:ext cx="646112" cy="485775"/>
          </a:xfrm>
          <a:prstGeom prst="rect">
            <a:avLst/>
          </a:prstGeom>
          <a:noFill/>
          <a:ln w="9525">
            <a:noFill/>
          </a:ln>
        </p:spPr>
      </p:pic>
      <p:sp>
        <p:nvSpPr>
          <p:cNvPr id="4103" name="Rectangle 10"/>
          <p:cNvSpPr/>
          <p:nvPr/>
        </p:nvSpPr>
        <p:spPr>
          <a:xfrm>
            <a:off x="1222375" y="4797425"/>
            <a:ext cx="431800"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2800" dirty="0">
              <a:ea typeface="MS PGothic" panose="020B0600070205080204" pitchFamily="34" charset="-128"/>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graphicFrame>
        <p:nvGraphicFramePr>
          <p:cNvPr id="125955" name="Object 3"/>
          <p:cNvGraphicFramePr>
            <a:graphicFrameLocks noChangeAspect="1"/>
          </p:cNvGraphicFramePr>
          <p:nvPr/>
        </p:nvGraphicFramePr>
        <p:xfrm>
          <a:off x="228600" y="838200"/>
          <a:ext cx="8610600" cy="5867400"/>
        </p:xfrm>
        <a:graphic>
          <a:graphicData uri="http://schemas.openxmlformats.org/presentationml/2006/ole">
            <mc:AlternateContent xmlns:mc="http://schemas.openxmlformats.org/markup-compatibility/2006">
              <mc:Choice xmlns:v="urn:schemas-microsoft-com:vml" Requires="v">
                <p:oleObj spid="_x0000_s3076" name="" r:id="rId1" imgW="3514725" imgH="2095500" progId="Paint.Picture">
                  <p:embed/>
                </p:oleObj>
              </mc:Choice>
              <mc:Fallback>
                <p:oleObj name="" r:id="rId1" imgW="3514725" imgH="2095500" progId="Paint.Picture">
                  <p:embed/>
                  <p:pic>
                    <p:nvPicPr>
                      <p:cNvPr id="0" name="图片 3075"/>
                      <p:cNvPicPr/>
                      <p:nvPr/>
                    </p:nvPicPr>
                    <p:blipFill>
                      <a:blip r:embed="rId2"/>
                      <a:stretch>
                        <a:fillRect/>
                      </a:stretch>
                    </p:blipFill>
                    <p:spPr>
                      <a:xfrm>
                        <a:off x="228600" y="838200"/>
                        <a:ext cx="8610600" cy="5867400"/>
                      </a:xfrm>
                      <a:prstGeom prst="rect">
                        <a:avLst/>
                      </a:prstGeom>
                      <a:noFill/>
                      <a:ln w="38100">
                        <a:noFill/>
                        <a:miter/>
                      </a:ln>
                    </p:spPr>
                  </p:pic>
                </p:oleObj>
              </mc:Fallback>
            </mc:AlternateContent>
          </a:graphicData>
        </a:graphic>
      </p:graphicFrame>
      <p:sp>
        <p:nvSpPr>
          <p:cNvPr id="22532" name="WordArt 4"/>
          <p:cNvSpPr>
            <a:spLocks noTextEdit="1"/>
          </p:cNvSpPr>
          <p:nvPr/>
        </p:nvSpPr>
        <p:spPr>
          <a:xfrm>
            <a:off x="2781300" y="2552700"/>
            <a:ext cx="3505200" cy="19050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i="1">
                <a:gradFill rotWithShape="1">
                  <a:gsLst>
                    <a:gs pos="0">
                      <a:srgbClr val="FF3300"/>
                    </a:gs>
                    <a:gs pos="100000">
                      <a:srgbClr val="CC3300"/>
                    </a:gs>
                  </a:gsLst>
                  <a:lin ang="5400000" scaled="1"/>
                  <a:tileRect/>
                </a:gradFill>
                <a:latin typeface="MS PGothic" panose="020B0600070205080204" pitchFamily="34" charset="-128"/>
                <a:ea typeface="MS PGothic" panose="020B0600070205080204" pitchFamily="34" charset="-128"/>
              </a:rPr>
              <a:t> 看 板 </a:t>
            </a:r>
            <a:endParaRPr lang="zh-CN" altLang="en-US" sz="3600" i="1">
              <a:gradFill rotWithShape="1">
                <a:gsLst>
                  <a:gs pos="0">
                    <a:srgbClr val="FF3300"/>
                  </a:gs>
                  <a:gs pos="100000">
                    <a:srgbClr val="CC3300"/>
                  </a:gs>
                </a:gsLst>
                <a:lin ang="5400000" scaled="1"/>
                <a:tileRect/>
              </a:gradFill>
              <a:latin typeface="MS PGothic" panose="020B0600070205080204" pitchFamily="34" charset="-128"/>
              <a:ea typeface="MS PGothic"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randombar(horizontal)">
                                      <p:cBhvr>
                                        <p:cTn id="7" dur="500"/>
                                        <p:tgtEl>
                                          <p:spTgt spid="1259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linds(horizontal)">
                                      <p:cBhvr>
                                        <p:cTn id="1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p:nvPr/>
        </p:nvSpPr>
        <p:spPr>
          <a:xfrm>
            <a:off x="381000" y="2438400"/>
            <a:ext cx="7659688" cy="1196975"/>
          </a:xfrm>
          <a:prstGeom prst="rect">
            <a:avLst/>
          </a:prstGeom>
          <a:solidFill>
            <a:srgbClr val="3366FF"/>
          </a:solidFill>
          <a:ln w="9525" cap="flat" cmpd="sng">
            <a:solidFill>
              <a:srgbClr val="FF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solidFill>
                  <a:schemeClr val="bg1"/>
                </a:solidFill>
                <a:ea typeface="MS PGothic" panose="020B0600070205080204" pitchFamily="34" charset="-128"/>
              </a:rPr>
              <a:t>看板能实现 </a:t>
            </a:r>
            <a:r>
              <a:rPr lang="en-US" altLang="zh-CN" sz="2400" dirty="0">
                <a:solidFill>
                  <a:schemeClr val="bg1"/>
                </a:solidFill>
                <a:ea typeface="MS PGothic" panose="020B0600070205080204" pitchFamily="34" charset="-128"/>
              </a:rPr>
              <a:t>Just In Time</a:t>
            </a:r>
            <a:r>
              <a:rPr lang="zh-CN" altLang="en-US" sz="2400" dirty="0">
                <a:solidFill>
                  <a:schemeClr val="bg1"/>
                </a:solidFill>
                <a:ea typeface="MS PGothic" panose="020B0600070205080204" pitchFamily="34" charset="-128"/>
              </a:rPr>
              <a:t>（准时化）</a:t>
            </a:r>
            <a:r>
              <a:rPr lang="en-US" altLang="zh-CN" sz="2400" dirty="0">
                <a:solidFill>
                  <a:schemeClr val="bg1"/>
                </a:solidFill>
                <a:ea typeface="MS PGothic" panose="020B0600070205080204" pitchFamily="34" charset="-128"/>
              </a:rPr>
              <a:t>,</a:t>
            </a:r>
            <a:r>
              <a:rPr lang="ja-JP" altLang="zh-CN" sz="2400" dirty="0">
                <a:solidFill>
                  <a:schemeClr val="bg1"/>
                </a:solidFill>
                <a:ea typeface="MS PGothic" panose="020B0600070205080204" pitchFamily="34" charset="-128"/>
              </a:rPr>
              <a:t>  </a:t>
            </a:r>
            <a:r>
              <a:rPr lang="zh-CN" altLang="en-US" sz="2400" dirty="0">
                <a:solidFill>
                  <a:schemeClr val="bg1"/>
                </a:solidFill>
                <a:ea typeface="MS PGothic" panose="020B0600070205080204" pitchFamily="34" charset="-128"/>
              </a:rPr>
              <a:t>防止过多生产的浪费</a:t>
            </a:r>
            <a:r>
              <a:rPr lang="ja-JP" altLang="zh-CN" sz="2400" dirty="0">
                <a:solidFill>
                  <a:schemeClr val="bg1"/>
                </a:solidFill>
                <a:ea typeface="MS PGothic" panose="020B0600070205080204" pitchFamily="34" charset="-128"/>
              </a:rPr>
              <a:t> </a:t>
            </a:r>
            <a:r>
              <a:rPr lang="en-US" altLang="zh-CN" sz="2400" dirty="0">
                <a:solidFill>
                  <a:schemeClr val="bg1"/>
                </a:solidFill>
                <a:ea typeface="MS PGothic" panose="020B0600070205080204" pitchFamily="34" charset="-128"/>
              </a:rPr>
              <a:t>,</a:t>
            </a:r>
            <a:endParaRPr lang="en-US" altLang="zh-CN" sz="2400" dirty="0">
              <a:solidFill>
                <a:schemeClr val="bg1"/>
              </a:solidFill>
              <a:ea typeface="MS PGothic" panose="020B0600070205080204" pitchFamily="34" charset="-128"/>
            </a:endParaRPr>
          </a:p>
          <a:p>
            <a:pPr marL="0" lvl="0" indent="0" eaLnBrk="1" hangingPunct="1">
              <a:spcBef>
                <a:spcPct val="0"/>
              </a:spcBef>
              <a:buNone/>
            </a:pPr>
            <a:r>
              <a:rPr lang="zh-CN" altLang="en-US" sz="2400" dirty="0">
                <a:solidFill>
                  <a:schemeClr val="bg1"/>
                </a:solidFill>
                <a:ea typeface="MS PGothic" panose="020B0600070205080204" pitchFamily="34" charset="-128"/>
              </a:rPr>
              <a:t>能做为目视管理的工具来活用</a:t>
            </a:r>
            <a:r>
              <a:rPr lang="en-US" altLang="zh-CN" sz="2400" dirty="0">
                <a:solidFill>
                  <a:schemeClr val="bg1"/>
                </a:solidFill>
                <a:ea typeface="MS PGothic" panose="020B0600070205080204" pitchFamily="34" charset="-128"/>
              </a:rPr>
              <a:t>,</a:t>
            </a:r>
            <a:r>
              <a:rPr lang="zh-CN" altLang="en-US" sz="2400" dirty="0">
                <a:solidFill>
                  <a:schemeClr val="bg1"/>
                </a:solidFill>
                <a:ea typeface="MS PGothic" panose="020B0600070205080204" pitchFamily="34" charset="-128"/>
              </a:rPr>
              <a:t>而且具有半成品管理和改</a:t>
            </a:r>
            <a:endParaRPr lang="zh-CN" altLang="en-US" sz="2400" dirty="0">
              <a:solidFill>
                <a:schemeClr val="bg1"/>
              </a:solidFill>
              <a:ea typeface="MS PGothic" panose="020B0600070205080204" pitchFamily="34" charset="-128"/>
            </a:endParaRPr>
          </a:p>
          <a:p>
            <a:pPr marL="0" lvl="0" indent="0" eaLnBrk="1" hangingPunct="1">
              <a:spcBef>
                <a:spcPct val="0"/>
              </a:spcBef>
              <a:buNone/>
            </a:pPr>
            <a:r>
              <a:rPr lang="zh-CN" altLang="en-US" sz="2400" dirty="0">
                <a:solidFill>
                  <a:schemeClr val="bg1"/>
                </a:solidFill>
                <a:ea typeface="MS PGothic" panose="020B0600070205080204" pitchFamily="34" charset="-128"/>
              </a:rPr>
              <a:t>善工具的作用</a:t>
            </a:r>
            <a:endParaRPr lang="ja-JP" altLang="en-US" sz="2400" dirty="0">
              <a:solidFill>
                <a:schemeClr val="bg1"/>
              </a:solidFill>
              <a:ea typeface="MS PGothic" panose="020B0600070205080204" pitchFamily="34" charset="-128"/>
            </a:endParaRPr>
          </a:p>
        </p:txBody>
      </p:sp>
      <p:sp>
        <p:nvSpPr>
          <p:cNvPr id="126979" name="AutoShape 3"/>
          <p:cNvSpPr/>
          <p:nvPr/>
        </p:nvSpPr>
        <p:spPr>
          <a:xfrm>
            <a:off x="2743200" y="3810000"/>
            <a:ext cx="3124200" cy="9144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26980" name="Text Box 4"/>
          <p:cNvSpPr txBox="1"/>
          <p:nvPr/>
        </p:nvSpPr>
        <p:spPr>
          <a:xfrm>
            <a:off x="457200" y="4876800"/>
            <a:ext cx="8118475" cy="588963"/>
          </a:xfrm>
          <a:prstGeom prst="rect">
            <a:avLst/>
          </a:prstGeom>
          <a:solidFill>
            <a:srgbClr val="FF0000"/>
          </a:solidFill>
          <a:ln w="9525" cap="flat" cmpd="sng">
            <a:solidFill>
              <a:srgbClr val="666699"/>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dirty="0">
                <a:solidFill>
                  <a:schemeClr val="bg1"/>
                </a:solidFill>
                <a:ea typeface="MS PGothic" panose="020B0600070205080204" pitchFamily="34" charset="-128"/>
              </a:rPr>
              <a:t>看板是实现</a:t>
            </a:r>
            <a:r>
              <a:rPr lang="ja-JP" altLang="en-US" dirty="0">
                <a:solidFill>
                  <a:schemeClr val="bg1"/>
                </a:solidFill>
                <a:ea typeface="MS PGothic" panose="020B0600070205080204" pitchFamily="34" charset="-128"/>
              </a:rPr>
              <a:t> </a:t>
            </a:r>
            <a:r>
              <a:rPr lang="en-US" altLang="zh-CN" dirty="0">
                <a:solidFill>
                  <a:schemeClr val="bg1"/>
                </a:solidFill>
                <a:ea typeface="MS PGothic" panose="020B0600070205080204" pitchFamily="34" charset="-128"/>
              </a:rPr>
              <a:t>Just In Time</a:t>
            </a:r>
            <a:r>
              <a:rPr lang="ja-JP" altLang="zh-CN" dirty="0">
                <a:solidFill>
                  <a:schemeClr val="bg1"/>
                </a:solidFill>
                <a:ea typeface="MS PGothic" panose="020B0600070205080204" pitchFamily="34" charset="-128"/>
              </a:rPr>
              <a:t> </a:t>
            </a:r>
            <a:r>
              <a:rPr lang="zh-CN" altLang="en-US" dirty="0">
                <a:solidFill>
                  <a:schemeClr val="bg1"/>
                </a:solidFill>
                <a:ea typeface="MS PGothic" panose="020B0600070205080204" pitchFamily="34" charset="-128"/>
              </a:rPr>
              <a:t>生产的道具</a:t>
            </a:r>
            <a:endParaRPr lang="zh-CN" altLang="en-US" dirty="0">
              <a:solidFill>
                <a:schemeClr val="bg1"/>
              </a:solidFill>
              <a:ea typeface="MS PGothic" panose="020B0600070205080204" pitchFamily="34" charset="-128"/>
            </a:endParaRPr>
          </a:p>
        </p:txBody>
      </p:sp>
      <p:sp>
        <p:nvSpPr>
          <p:cNvPr id="126981" name="Rectangle 5"/>
          <p:cNvSpPr>
            <a:spLocks noGrp="1" noChangeArrowheads="1"/>
          </p:cNvSpPr>
          <p:nvPr>
            <p:ph type="title"/>
          </p:nvPr>
        </p:nvSpPr>
        <p:spPr>
          <a:xfrm>
            <a:off x="0" y="762000"/>
            <a:ext cx="41910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看板的目的</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blinds(horizontal)">
                                      <p:cBhvr>
                                        <p:cTn id="7" dur="5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0"/>
                                        </p:tgtEl>
                                        <p:attrNameLst>
                                          <p:attrName>style.visibility</p:attrName>
                                        </p:attrNameLst>
                                      </p:cBhvr>
                                      <p:to>
                                        <p:strVal val="visible"/>
                                      </p:to>
                                    </p:set>
                                    <p:animEffect transition="in" filter="blinds(horizontal)">
                                      <p:cBhvr>
                                        <p:cTn id="12"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nvSpPr>
        <p:spPr>
          <a:xfrm>
            <a:off x="1371600" y="2206625"/>
            <a:ext cx="6172200" cy="2971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2400" dirty="0">
              <a:ea typeface="MS PGothic" panose="020B0600070205080204" pitchFamily="34" charset="-128"/>
            </a:endParaRPr>
          </a:p>
        </p:txBody>
      </p:sp>
      <p:sp>
        <p:nvSpPr>
          <p:cNvPr id="24579" name="Text Box 3"/>
          <p:cNvSpPr txBox="1"/>
          <p:nvPr/>
        </p:nvSpPr>
        <p:spPr>
          <a:xfrm>
            <a:off x="1447800" y="2359025"/>
            <a:ext cx="1828800" cy="466725"/>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en-US" altLang="ja-JP" sz="2400" dirty="0">
                <a:ea typeface="MS PGothic" panose="020B0600070205080204" pitchFamily="34" charset="-128"/>
              </a:rPr>
              <a:t>T1N-01</a:t>
            </a:r>
            <a:endParaRPr lang="en-US" altLang="ja-JP" sz="2400" dirty="0">
              <a:ea typeface="MS PGothic" panose="020B0600070205080204" pitchFamily="34" charset="-128"/>
            </a:endParaRPr>
          </a:p>
        </p:txBody>
      </p:sp>
      <p:sp>
        <p:nvSpPr>
          <p:cNvPr id="24580" name="Text Box 4"/>
          <p:cNvSpPr txBox="1"/>
          <p:nvPr/>
        </p:nvSpPr>
        <p:spPr>
          <a:xfrm>
            <a:off x="3352800" y="3121025"/>
            <a:ext cx="1828800" cy="1016000"/>
          </a:xfrm>
          <a:prstGeom prst="rect">
            <a:avLst/>
          </a:prstGeom>
          <a:solidFill>
            <a:srgbClr val="000000"/>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ja-JP" altLang="en-US" sz="6000" dirty="0">
                <a:solidFill>
                  <a:schemeClr val="bg1"/>
                </a:solidFill>
                <a:ea typeface="MS PGothic" panose="020B0600070205080204" pitchFamily="34" charset="-128"/>
              </a:rPr>
              <a:t>150</a:t>
            </a:r>
            <a:endParaRPr lang="ja-JP" altLang="en-US" sz="6000" dirty="0">
              <a:solidFill>
                <a:schemeClr val="bg1"/>
              </a:solidFill>
              <a:ea typeface="MS PGothic" panose="020B0600070205080204" pitchFamily="34" charset="-128"/>
            </a:endParaRPr>
          </a:p>
        </p:txBody>
      </p:sp>
      <p:sp>
        <p:nvSpPr>
          <p:cNvPr id="24581" name="Text Box 5"/>
          <p:cNvSpPr txBox="1"/>
          <p:nvPr/>
        </p:nvSpPr>
        <p:spPr>
          <a:xfrm>
            <a:off x="1143000" y="3121025"/>
            <a:ext cx="1828800" cy="1004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ja-JP" altLang="en-US" sz="2400" dirty="0">
                <a:ea typeface="MS PGothic" panose="020B0600070205080204" pitchFamily="34" charset="-128"/>
              </a:rPr>
              <a:t>共和</a:t>
            </a:r>
            <a:r>
              <a:rPr lang="zh-CN" altLang="en-US" sz="2400" dirty="0">
                <a:ea typeface="MS PGothic" panose="020B0600070205080204" pitchFamily="34" charset="-128"/>
              </a:rPr>
              <a:t>产业</a:t>
            </a:r>
            <a:endParaRPr lang="zh-CN" altLang="en-US" sz="2400" dirty="0">
              <a:ea typeface="MS PGothic" panose="020B0600070205080204" pitchFamily="34" charset="-128"/>
            </a:endParaRPr>
          </a:p>
          <a:p>
            <a:pPr marL="0" lvl="0" indent="0" algn="ctr" eaLnBrk="1" hangingPunct="1">
              <a:spcBef>
                <a:spcPct val="50000"/>
              </a:spcBef>
              <a:buNone/>
            </a:pPr>
            <a:r>
              <a:rPr lang="ja-JP" altLang="en-US" sz="2400" dirty="0">
                <a:ea typeface="MS PGothic" panose="020B0600070205080204" pitchFamily="34" charset="-128"/>
              </a:rPr>
              <a:t>3493-0</a:t>
            </a:r>
            <a:endParaRPr lang="ja-JP" altLang="en-US" sz="2400" dirty="0">
              <a:ea typeface="MS PGothic" panose="020B0600070205080204" pitchFamily="34" charset="-128"/>
            </a:endParaRPr>
          </a:p>
        </p:txBody>
      </p:sp>
      <p:sp>
        <p:nvSpPr>
          <p:cNvPr id="24582" name="Text Box 6"/>
          <p:cNvSpPr txBox="1"/>
          <p:nvPr/>
        </p:nvSpPr>
        <p:spPr>
          <a:xfrm>
            <a:off x="2743200" y="4340225"/>
            <a:ext cx="2824163"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000" dirty="0">
                <a:ea typeface="MS PGothic" panose="020B0600070205080204" pitchFamily="34" charset="-128"/>
              </a:rPr>
              <a:t>品番74310－1</a:t>
            </a:r>
            <a:r>
              <a:rPr lang="en-US" altLang="ja-JP" sz="2000" dirty="0">
                <a:ea typeface="MS PGothic" panose="020B0600070205080204" pitchFamily="34" charset="-128"/>
              </a:rPr>
              <a:t>A670－B1</a:t>
            </a:r>
            <a:endParaRPr lang="en-US" altLang="ja-JP" sz="2000" dirty="0">
              <a:ea typeface="MS PGothic" panose="020B0600070205080204" pitchFamily="34" charset="-128"/>
            </a:endParaRPr>
          </a:p>
        </p:txBody>
      </p:sp>
      <p:sp>
        <p:nvSpPr>
          <p:cNvPr id="24583" name="Text Box 7"/>
          <p:cNvSpPr txBox="1"/>
          <p:nvPr/>
        </p:nvSpPr>
        <p:spPr>
          <a:xfrm>
            <a:off x="6064250" y="2282825"/>
            <a:ext cx="10985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3600" dirty="0">
                <a:ea typeface="MS PGothic" panose="020B0600070205080204" pitchFamily="34" charset="-128"/>
              </a:rPr>
              <a:t>堤37</a:t>
            </a:r>
            <a:endParaRPr lang="ja-JP" altLang="en-US" sz="3600" dirty="0">
              <a:ea typeface="MS PGothic" panose="020B0600070205080204" pitchFamily="34" charset="-128"/>
            </a:endParaRPr>
          </a:p>
        </p:txBody>
      </p:sp>
      <p:sp>
        <p:nvSpPr>
          <p:cNvPr id="24584" name="Text Box 8"/>
          <p:cNvSpPr txBox="1"/>
          <p:nvPr/>
        </p:nvSpPr>
        <p:spPr>
          <a:xfrm>
            <a:off x="5638800" y="4416425"/>
            <a:ext cx="895350" cy="3048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1400" dirty="0">
                <a:ea typeface="MS PGothic" panose="020B0600070205080204" pitchFamily="34" charset="-128"/>
              </a:rPr>
              <a:t>収容数24</a:t>
            </a:r>
            <a:endParaRPr lang="ja-JP" altLang="en-US" sz="1400" dirty="0">
              <a:ea typeface="MS PGothic" panose="020B0600070205080204" pitchFamily="34" charset="-128"/>
            </a:endParaRPr>
          </a:p>
        </p:txBody>
      </p:sp>
      <p:sp>
        <p:nvSpPr>
          <p:cNvPr id="130057" name="AutoShape 9"/>
          <p:cNvSpPr/>
          <p:nvPr/>
        </p:nvSpPr>
        <p:spPr>
          <a:xfrm>
            <a:off x="457200" y="1520825"/>
            <a:ext cx="2743200" cy="381000"/>
          </a:xfrm>
          <a:prstGeom prst="wedgeRoundRectCallout">
            <a:avLst>
              <a:gd name="adj1" fmla="val -981"/>
              <a:gd name="adj2" fmla="val 161250"/>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零件存放地址　</a:t>
            </a:r>
            <a:r>
              <a:rPr lang="ja-JP" altLang="en-US" sz="1600" dirty="0">
                <a:ea typeface="MS PGothic" panose="020B0600070205080204" pitchFamily="34" charset="-128"/>
              </a:rPr>
              <a:t> </a:t>
            </a:r>
            <a:endParaRPr lang="ja-JP" altLang="en-US" sz="1600" dirty="0">
              <a:ea typeface="MS PGothic" panose="020B0600070205080204" pitchFamily="34" charset="-128"/>
            </a:endParaRPr>
          </a:p>
        </p:txBody>
      </p:sp>
      <p:sp>
        <p:nvSpPr>
          <p:cNvPr id="130058" name="AutoShape 10"/>
          <p:cNvSpPr/>
          <p:nvPr/>
        </p:nvSpPr>
        <p:spPr>
          <a:xfrm>
            <a:off x="6019800" y="1749425"/>
            <a:ext cx="2895600" cy="381000"/>
          </a:xfrm>
          <a:prstGeom prst="wedgeRoundRectCallout">
            <a:avLst>
              <a:gd name="adj1" fmla="val -30866"/>
              <a:gd name="adj2" fmla="val 92917"/>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收货场</a:t>
            </a:r>
            <a:r>
              <a:rPr lang="ja-JP" altLang="en-US" sz="1600" dirty="0">
                <a:ea typeface="MS PGothic" panose="020B0600070205080204" pitchFamily="34" charset="-128"/>
              </a:rPr>
              <a:t>（</a:t>
            </a:r>
            <a:r>
              <a:rPr lang="zh-CN" altLang="en-US" sz="1600" dirty="0">
                <a:ea typeface="MS PGothic" panose="020B0600070205080204" pitchFamily="34" charset="-128"/>
              </a:rPr>
              <a:t>接收零件的地方　</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130059" name="AutoShape 11"/>
          <p:cNvSpPr/>
          <p:nvPr/>
        </p:nvSpPr>
        <p:spPr>
          <a:xfrm rot="-35854">
            <a:off x="107950" y="3500438"/>
            <a:ext cx="1295400" cy="822325"/>
          </a:xfrm>
          <a:prstGeom prst="wedgeRoundRectCallout">
            <a:avLst>
              <a:gd name="adj1" fmla="val 59324"/>
              <a:gd name="adj2" fmla="val -71394"/>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供应商名称　</a:t>
            </a:r>
            <a:endParaRPr lang="zh-CN" altLang="en-US" sz="1600" dirty="0">
              <a:ea typeface="MS PGothic" panose="020B0600070205080204" pitchFamily="34" charset="-128"/>
            </a:endParaRPr>
          </a:p>
          <a:p>
            <a:pPr marL="0" lvl="0" indent="0" algn="ctr" eaLnBrk="1" hangingPunct="1">
              <a:spcBef>
                <a:spcPct val="0"/>
              </a:spcBef>
              <a:buNone/>
            </a:pPr>
            <a:r>
              <a:rPr lang="ja-JP" altLang="en-US" sz="1600" dirty="0">
                <a:ea typeface="MS PGothic" panose="020B0600070205080204" pitchFamily="34" charset="-128"/>
              </a:rPr>
              <a:t>（</a:t>
            </a:r>
            <a:r>
              <a:rPr lang="zh-CN" altLang="en-US" sz="1600" dirty="0">
                <a:ea typeface="MS PGothic" panose="020B0600070205080204" pitchFamily="34" charset="-128"/>
              </a:rPr>
              <a:t>零件厂家</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130060" name="AutoShape 12"/>
          <p:cNvSpPr/>
          <p:nvPr/>
        </p:nvSpPr>
        <p:spPr>
          <a:xfrm rot="-35854">
            <a:off x="149225" y="4484688"/>
            <a:ext cx="2287588" cy="723900"/>
          </a:xfrm>
          <a:prstGeom prst="wedgeRoundRectCallout">
            <a:avLst>
              <a:gd name="adj1" fmla="val 26000"/>
              <a:gd name="adj2" fmla="val -114431"/>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供应商代码</a:t>
            </a:r>
            <a:endParaRPr lang="zh-CN" altLang="en-US" sz="1600" dirty="0">
              <a:ea typeface="MS PGothic" panose="020B0600070205080204" pitchFamily="34" charset="-128"/>
            </a:endParaRPr>
          </a:p>
          <a:p>
            <a:pPr marL="0" lvl="0" indent="0" algn="ctr" eaLnBrk="1" hangingPunct="1">
              <a:spcBef>
                <a:spcPct val="0"/>
              </a:spcBef>
              <a:buNone/>
            </a:pPr>
            <a:r>
              <a:rPr lang="ja-JP" altLang="en-US" sz="1600" dirty="0">
                <a:ea typeface="MS PGothic" panose="020B0600070205080204" pitchFamily="34" charset="-128"/>
              </a:rPr>
              <a:t>（</a:t>
            </a:r>
            <a:r>
              <a:rPr lang="zh-CN" altLang="en-US" sz="1600" dirty="0">
                <a:ea typeface="MS PGothic" panose="020B0600070205080204" pitchFamily="34" charset="-128"/>
              </a:rPr>
              <a:t>零件厂家管理编号</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130061" name="AutoShape 13"/>
          <p:cNvSpPr/>
          <p:nvPr/>
        </p:nvSpPr>
        <p:spPr>
          <a:xfrm rot="-35854">
            <a:off x="5103813" y="2967038"/>
            <a:ext cx="1981200" cy="723900"/>
          </a:xfrm>
          <a:prstGeom prst="wedgeRoundRectCallout">
            <a:avLst>
              <a:gd name="adj1" fmla="val -63514"/>
              <a:gd name="adj2" fmla="val 35301"/>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背号　</a:t>
            </a:r>
            <a:endParaRPr lang="zh-CN" altLang="en-US" sz="1600" dirty="0">
              <a:ea typeface="MS PGothic" panose="020B0600070205080204" pitchFamily="34" charset="-128"/>
            </a:endParaRPr>
          </a:p>
          <a:p>
            <a:pPr marL="0" lvl="0" indent="0" algn="ctr" eaLnBrk="1" hangingPunct="1">
              <a:spcBef>
                <a:spcPct val="0"/>
              </a:spcBef>
              <a:buNone/>
            </a:pPr>
            <a:r>
              <a:rPr lang="ja-JP" altLang="en-US" sz="1600" dirty="0">
                <a:ea typeface="MS PGothic" panose="020B0600070205080204" pitchFamily="34" charset="-128"/>
              </a:rPr>
              <a:t>（</a:t>
            </a:r>
            <a:r>
              <a:rPr lang="zh-CN" altLang="en-US" sz="1600" dirty="0">
                <a:ea typeface="MS PGothic" panose="020B0600070205080204" pitchFamily="34" charset="-128"/>
              </a:rPr>
              <a:t>零件的简略编号</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130062" name="AutoShape 14"/>
          <p:cNvSpPr/>
          <p:nvPr/>
        </p:nvSpPr>
        <p:spPr>
          <a:xfrm rot="-35854">
            <a:off x="2362200" y="5407025"/>
            <a:ext cx="1600200" cy="457200"/>
          </a:xfrm>
          <a:prstGeom prst="wedgeRoundRectCallout">
            <a:avLst>
              <a:gd name="adj1" fmla="val -4069"/>
              <a:gd name="adj2" fmla="val -218806"/>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零件号　</a:t>
            </a:r>
            <a:endParaRPr lang="zh-CN" altLang="en-US" sz="1600" dirty="0">
              <a:ea typeface="MS PGothic" panose="020B0600070205080204" pitchFamily="34" charset="-128"/>
            </a:endParaRPr>
          </a:p>
        </p:txBody>
      </p:sp>
      <p:sp>
        <p:nvSpPr>
          <p:cNvPr id="130063" name="AutoShape 15"/>
          <p:cNvSpPr/>
          <p:nvPr/>
        </p:nvSpPr>
        <p:spPr>
          <a:xfrm rot="-35854">
            <a:off x="5408613" y="5251450"/>
            <a:ext cx="2185987" cy="688975"/>
          </a:xfrm>
          <a:prstGeom prst="wedgeRoundRectCallout">
            <a:avLst>
              <a:gd name="adj1" fmla="val -13699"/>
              <a:gd name="adj2" fmla="val -138634"/>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ja-JP" altLang="en-US" sz="1600" dirty="0">
                <a:ea typeface="MS PGothic" panose="020B0600070205080204" pitchFamily="34" charset="-128"/>
              </a:rPr>
              <a:t>収容数</a:t>
            </a:r>
            <a:endParaRPr lang="ja-JP" altLang="en-US" sz="1600" dirty="0">
              <a:ea typeface="MS PGothic" panose="020B0600070205080204" pitchFamily="34" charset="-128"/>
            </a:endParaRPr>
          </a:p>
          <a:p>
            <a:pPr marL="0" lvl="0" indent="0" algn="ctr" eaLnBrk="1" hangingPunct="1">
              <a:spcBef>
                <a:spcPct val="0"/>
              </a:spcBef>
              <a:buNone/>
            </a:pPr>
            <a:r>
              <a:rPr lang="ja-JP" altLang="en-US" sz="1600" dirty="0">
                <a:ea typeface="MS PGothic" panose="020B0600070205080204" pitchFamily="34" charset="-128"/>
              </a:rPr>
              <a:t>（</a:t>
            </a:r>
            <a:r>
              <a:rPr lang="zh-CN" altLang="en-US" sz="1600" dirty="0">
                <a:ea typeface="MS PGothic" panose="020B0600070205080204" pitchFamily="34" charset="-128"/>
              </a:rPr>
              <a:t>装入箱子的数量</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24592" name="Text Box 16"/>
          <p:cNvSpPr txBox="1"/>
          <p:nvPr/>
        </p:nvSpPr>
        <p:spPr>
          <a:xfrm>
            <a:off x="4267200" y="2359025"/>
            <a:ext cx="609600" cy="650875"/>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en-US" altLang="ja-JP" sz="3600" dirty="0">
                <a:ea typeface="MS PGothic" panose="020B0600070205080204" pitchFamily="34" charset="-128"/>
              </a:rPr>
              <a:t>B</a:t>
            </a:r>
            <a:endParaRPr lang="en-US" altLang="ja-JP" sz="3600" dirty="0">
              <a:ea typeface="MS PGothic" panose="020B0600070205080204" pitchFamily="34" charset="-128"/>
            </a:endParaRPr>
          </a:p>
        </p:txBody>
      </p:sp>
      <p:sp>
        <p:nvSpPr>
          <p:cNvPr id="130065" name="AutoShape 17"/>
          <p:cNvSpPr/>
          <p:nvPr/>
        </p:nvSpPr>
        <p:spPr>
          <a:xfrm rot="-35854">
            <a:off x="3581400" y="1444625"/>
            <a:ext cx="1981200" cy="723900"/>
          </a:xfrm>
          <a:prstGeom prst="wedgeRoundRectCallout">
            <a:avLst>
              <a:gd name="adj1" fmla="val -4287"/>
              <a:gd name="adj2" fmla="val 80657"/>
              <a:gd name="adj3" fmla="val 16667"/>
            </a:avLst>
          </a:prstGeom>
          <a:solidFill>
            <a:srgbClr val="CCFFCC"/>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零部件要搬运的区域</a:t>
            </a:r>
            <a:endParaRPr lang="zh-CN" altLang="en-US" sz="1600" dirty="0">
              <a:ea typeface="MS PGothic" panose="020B0600070205080204" pitchFamily="34" charset="-128"/>
            </a:endParaRPr>
          </a:p>
        </p:txBody>
      </p:sp>
      <p:sp>
        <p:nvSpPr>
          <p:cNvPr id="130066" name="Rectangle 18"/>
          <p:cNvSpPr>
            <a:spLocks noGrp="1" noChangeArrowheads="1"/>
          </p:cNvSpPr>
          <p:nvPr>
            <p:ph type="title"/>
          </p:nvPr>
        </p:nvSpPr>
        <p:spPr>
          <a:xfrm>
            <a:off x="0" y="304800"/>
            <a:ext cx="5867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看板的主要信息</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8"/>
                                        </p:tgtEl>
                                        <p:attrNameLst>
                                          <p:attrName>style.visibility</p:attrName>
                                        </p:attrNameLst>
                                      </p:cBhvr>
                                      <p:to>
                                        <p:strVal val="visible"/>
                                      </p:to>
                                    </p:set>
                                    <p:anim calcmode="lin" valueType="num">
                                      <p:cBhvr additive="base">
                                        <p:cTn id="7" dur="500" fill="hold"/>
                                        <p:tgtEl>
                                          <p:spTgt spid="130058"/>
                                        </p:tgtEl>
                                        <p:attrNameLst>
                                          <p:attrName>ppt_x</p:attrName>
                                        </p:attrNameLst>
                                      </p:cBhvr>
                                      <p:tavLst>
                                        <p:tav tm="0">
                                          <p:val>
                                            <p:strVal val="0-#ppt_w/2"/>
                                          </p:val>
                                        </p:tav>
                                        <p:tav tm="100000">
                                          <p:val>
                                            <p:strVal val="#ppt_x"/>
                                          </p:val>
                                        </p:tav>
                                      </p:tavLst>
                                    </p:anim>
                                    <p:anim calcmode="lin" valueType="num">
                                      <p:cBhvr additive="base">
                                        <p:cTn id="8" dur="500" fill="hold"/>
                                        <p:tgtEl>
                                          <p:spTgt spid="1300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7"/>
                                        </p:tgtEl>
                                        <p:attrNameLst>
                                          <p:attrName>style.visibility</p:attrName>
                                        </p:attrNameLst>
                                      </p:cBhvr>
                                      <p:to>
                                        <p:strVal val="visible"/>
                                      </p:to>
                                    </p:set>
                                    <p:anim calcmode="lin" valueType="num">
                                      <p:cBhvr additive="base">
                                        <p:cTn id="13" dur="500" fill="hold"/>
                                        <p:tgtEl>
                                          <p:spTgt spid="130057"/>
                                        </p:tgtEl>
                                        <p:attrNameLst>
                                          <p:attrName>ppt_x</p:attrName>
                                        </p:attrNameLst>
                                      </p:cBhvr>
                                      <p:tavLst>
                                        <p:tav tm="0">
                                          <p:val>
                                            <p:strVal val="0-#ppt_w/2"/>
                                          </p:val>
                                        </p:tav>
                                        <p:tav tm="100000">
                                          <p:val>
                                            <p:strVal val="#ppt_x"/>
                                          </p:val>
                                        </p:tav>
                                      </p:tavLst>
                                    </p:anim>
                                    <p:anim calcmode="lin" valueType="num">
                                      <p:cBhvr additive="base">
                                        <p:cTn id="14" dur="500" fill="hold"/>
                                        <p:tgtEl>
                                          <p:spTgt spid="1300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0-#ppt_w/2"/>
                                          </p:val>
                                        </p:tav>
                                        <p:tav tm="100000">
                                          <p:val>
                                            <p:strVal val="#ppt_x"/>
                                          </p:val>
                                        </p:tav>
                                      </p:tavLst>
                                    </p:anim>
                                    <p:anim calcmode="lin" valueType="num">
                                      <p:cBhvr additive="base">
                                        <p:cTn id="20" dur="500" fill="hold"/>
                                        <p:tgtEl>
                                          <p:spTgt spid="1300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0060"/>
                                        </p:tgtEl>
                                        <p:attrNameLst>
                                          <p:attrName>style.visibility</p:attrName>
                                        </p:attrNameLst>
                                      </p:cBhvr>
                                      <p:to>
                                        <p:strVal val="visible"/>
                                      </p:to>
                                    </p:set>
                                    <p:anim calcmode="lin" valueType="num">
                                      <p:cBhvr additive="base">
                                        <p:cTn id="25" dur="500" fill="hold"/>
                                        <p:tgtEl>
                                          <p:spTgt spid="130060"/>
                                        </p:tgtEl>
                                        <p:attrNameLst>
                                          <p:attrName>ppt_x</p:attrName>
                                        </p:attrNameLst>
                                      </p:cBhvr>
                                      <p:tavLst>
                                        <p:tav tm="0">
                                          <p:val>
                                            <p:strVal val="0-#ppt_w/2"/>
                                          </p:val>
                                        </p:tav>
                                        <p:tav tm="100000">
                                          <p:val>
                                            <p:strVal val="#ppt_x"/>
                                          </p:val>
                                        </p:tav>
                                      </p:tavLst>
                                    </p:anim>
                                    <p:anim calcmode="lin" valueType="num">
                                      <p:cBhvr additive="base">
                                        <p:cTn id="26" dur="500" fill="hold"/>
                                        <p:tgtEl>
                                          <p:spTgt spid="1300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0061"/>
                                        </p:tgtEl>
                                        <p:attrNameLst>
                                          <p:attrName>style.visibility</p:attrName>
                                        </p:attrNameLst>
                                      </p:cBhvr>
                                      <p:to>
                                        <p:strVal val="visible"/>
                                      </p:to>
                                    </p:set>
                                    <p:anim calcmode="lin" valueType="num">
                                      <p:cBhvr additive="base">
                                        <p:cTn id="31" dur="500" fill="hold"/>
                                        <p:tgtEl>
                                          <p:spTgt spid="130061"/>
                                        </p:tgtEl>
                                        <p:attrNameLst>
                                          <p:attrName>ppt_x</p:attrName>
                                        </p:attrNameLst>
                                      </p:cBhvr>
                                      <p:tavLst>
                                        <p:tav tm="0">
                                          <p:val>
                                            <p:strVal val="0-#ppt_w/2"/>
                                          </p:val>
                                        </p:tav>
                                        <p:tav tm="100000">
                                          <p:val>
                                            <p:strVal val="#ppt_x"/>
                                          </p:val>
                                        </p:tav>
                                      </p:tavLst>
                                    </p:anim>
                                    <p:anim calcmode="lin" valueType="num">
                                      <p:cBhvr additive="base">
                                        <p:cTn id="32" dur="500" fill="hold"/>
                                        <p:tgtEl>
                                          <p:spTgt spid="13006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0062"/>
                                        </p:tgtEl>
                                        <p:attrNameLst>
                                          <p:attrName>style.visibility</p:attrName>
                                        </p:attrNameLst>
                                      </p:cBhvr>
                                      <p:to>
                                        <p:strVal val="visible"/>
                                      </p:to>
                                    </p:set>
                                    <p:anim calcmode="lin" valueType="num">
                                      <p:cBhvr additive="base">
                                        <p:cTn id="37" dur="500" fill="hold"/>
                                        <p:tgtEl>
                                          <p:spTgt spid="130062"/>
                                        </p:tgtEl>
                                        <p:attrNameLst>
                                          <p:attrName>ppt_x</p:attrName>
                                        </p:attrNameLst>
                                      </p:cBhvr>
                                      <p:tavLst>
                                        <p:tav tm="0">
                                          <p:val>
                                            <p:strVal val="0-#ppt_w/2"/>
                                          </p:val>
                                        </p:tav>
                                        <p:tav tm="100000">
                                          <p:val>
                                            <p:strVal val="#ppt_x"/>
                                          </p:val>
                                        </p:tav>
                                      </p:tavLst>
                                    </p:anim>
                                    <p:anim calcmode="lin" valueType="num">
                                      <p:cBhvr additive="base">
                                        <p:cTn id="38" dur="500" fill="hold"/>
                                        <p:tgtEl>
                                          <p:spTgt spid="13006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0063"/>
                                        </p:tgtEl>
                                        <p:attrNameLst>
                                          <p:attrName>style.visibility</p:attrName>
                                        </p:attrNameLst>
                                      </p:cBhvr>
                                      <p:to>
                                        <p:strVal val="visible"/>
                                      </p:to>
                                    </p:set>
                                    <p:anim calcmode="lin" valueType="num">
                                      <p:cBhvr additive="base">
                                        <p:cTn id="43" dur="500" fill="hold"/>
                                        <p:tgtEl>
                                          <p:spTgt spid="130063"/>
                                        </p:tgtEl>
                                        <p:attrNameLst>
                                          <p:attrName>ppt_x</p:attrName>
                                        </p:attrNameLst>
                                      </p:cBhvr>
                                      <p:tavLst>
                                        <p:tav tm="0">
                                          <p:val>
                                            <p:strVal val="0-#ppt_w/2"/>
                                          </p:val>
                                        </p:tav>
                                        <p:tav tm="100000">
                                          <p:val>
                                            <p:strVal val="#ppt_x"/>
                                          </p:val>
                                        </p:tav>
                                      </p:tavLst>
                                    </p:anim>
                                    <p:anim calcmode="lin" valueType="num">
                                      <p:cBhvr additive="base">
                                        <p:cTn id="44" dur="500" fill="hold"/>
                                        <p:tgtEl>
                                          <p:spTgt spid="13006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0065"/>
                                        </p:tgtEl>
                                        <p:attrNameLst>
                                          <p:attrName>style.visibility</p:attrName>
                                        </p:attrNameLst>
                                      </p:cBhvr>
                                      <p:to>
                                        <p:strVal val="visible"/>
                                      </p:to>
                                    </p:set>
                                    <p:animEffect transition="in" filter="box(in)">
                                      <p:cBhvr>
                                        <p:cTn id="49" dur="5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animBg="1"/>
      <p:bldP spid="130058" grpId="0" animBg="1"/>
      <p:bldP spid="130059" grpId="0" animBg="1"/>
      <p:bldP spid="130060" grpId="0" animBg="1"/>
      <p:bldP spid="130061" grpId="0" animBg="1"/>
      <p:bldP spid="130062" grpId="0" animBg="1"/>
      <p:bldP spid="130063" grpId="0" animBg="1"/>
      <p:bldP spid="1300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Text Box 2"/>
          <p:cNvSpPr txBox="1"/>
          <p:nvPr/>
        </p:nvSpPr>
        <p:spPr>
          <a:xfrm>
            <a:off x="381000" y="2133600"/>
            <a:ext cx="6889750" cy="44735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１）</a:t>
            </a:r>
            <a:r>
              <a:rPr lang="zh-CN" altLang="en-US" sz="2400" dirty="0">
                <a:ea typeface="MS PGothic" panose="020B0600070205080204" pitchFamily="34" charset="-128"/>
              </a:rPr>
              <a:t>生产 </a:t>
            </a:r>
            <a:r>
              <a:rPr lang="ja-JP" altLang="en-US" sz="2400" dirty="0">
                <a:ea typeface="MS PGothic" panose="020B0600070205080204" pitchFamily="34" charset="-128"/>
              </a:rPr>
              <a:t>・</a:t>
            </a:r>
            <a:r>
              <a:rPr lang="zh-CN" altLang="en-US" sz="2400" dirty="0">
                <a:ea typeface="MS PGothic" panose="020B0600070205080204" pitchFamily="34" charset="-128"/>
              </a:rPr>
              <a:t>搬运的指示信息</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　</a:t>
            </a:r>
            <a:r>
              <a:rPr lang="zh-CN" altLang="en-US" sz="2400" dirty="0">
                <a:ea typeface="MS PGothic" panose="020B0600070205080204" pitchFamily="34" charset="-128"/>
              </a:rPr>
              <a:t>　什么东西、什么时候、生产多少或者搬运</a:t>
            </a:r>
            <a:r>
              <a:rPr lang="ja-JP" altLang="en-US" sz="2400" dirty="0">
                <a:ea typeface="MS PGothic" panose="020B0600070205080204" pitchFamily="34" charset="-128"/>
              </a:rPr>
              <a:t>　</a:t>
            </a:r>
            <a:endParaRPr lang="ja-JP" altLang="zh-CN" sz="2400" dirty="0">
              <a:ea typeface="MS PGothic" panose="020B0600070205080204" pitchFamily="34" charset="-128"/>
            </a:endParaRPr>
          </a:p>
          <a:p>
            <a:pPr marL="0" lvl="0" indent="0" eaLnBrk="1" hangingPunct="1">
              <a:spcBef>
                <a:spcPct val="0"/>
              </a:spcBef>
              <a:buNone/>
            </a:pPr>
            <a:r>
              <a:rPr lang="ja-JP" altLang="zh-CN" sz="2400" dirty="0">
                <a:ea typeface="MS PGothic" panose="020B0600070205080204" pitchFamily="34" charset="-128"/>
              </a:rPr>
              <a:t> </a:t>
            </a:r>
            <a:r>
              <a:rPr lang="ja-JP" altLang="en-US" sz="2400" dirty="0">
                <a:ea typeface="MS PGothic" panose="020B0600070205080204" pitchFamily="34" charset="-128"/>
              </a:rPr>
              <a:t> </a:t>
            </a:r>
            <a:r>
              <a:rPr lang="zh-CN" altLang="en-US" sz="2400" dirty="0">
                <a:ea typeface="MS PGothic" panose="020B0600070205080204" pitchFamily="34" charset="-128"/>
              </a:rPr>
              <a:t>　</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２）</a:t>
            </a:r>
            <a:r>
              <a:rPr lang="zh-CN" altLang="en-US" sz="2400" dirty="0">
                <a:ea typeface="MS PGothic" panose="020B0600070205080204" pitchFamily="34" charset="-128"/>
              </a:rPr>
              <a:t>控制过多生产　　</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　　</a:t>
            </a:r>
            <a:r>
              <a:rPr lang="zh-CN" altLang="en-US" sz="2400" dirty="0">
                <a:ea typeface="MS PGothic" panose="020B0600070205080204" pitchFamily="34" charset="-128"/>
              </a:rPr>
              <a:t>只生产后续工程被取走的量，已使用的量　</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３）</a:t>
            </a:r>
            <a:r>
              <a:rPr lang="zh-CN" altLang="en-US" sz="2400" dirty="0">
                <a:ea typeface="MS PGothic" panose="020B0600070205080204" pitchFamily="34" charset="-128"/>
              </a:rPr>
              <a:t>目视管理的道具</a:t>
            </a:r>
            <a:r>
              <a:rPr lang="ja-JP" altLang="en-US" sz="2400" dirty="0">
                <a:ea typeface="MS PGothic" panose="020B0600070205080204" pitchFamily="34" charset="-128"/>
              </a:rPr>
              <a:t>（</a:t>
            </a:r>
            <a:r>
              <a:rPr lang="zh-CN" altLang="en-US" sz="2400" dirty="0">
                <a:ea typeface="MS PGothic" panose="020B0600070205080204" pitchFamily="34" charset="-128"/>
              </a:rPr>
              <a:t>看板同实物一起移动</a:t>
            </a:r>
            <a:r>
              <a:rPr lang="ja-JP" altLang="en-US" sz="2400" dirty="0">
                <a:ea typeface="MS PGothic" panose="020B0600070205080204" pitchFamily="34" charset="-128"/>
              </a:rPr>
              <a:t>）</a:t>
            </a:r>
            <a:endParaRPr lang="ja-JP"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　　</a:t>
            </a:r>
            <a:r>
              <a:rPr lang="zh-CN" altLang="en-US" sz="2400" dirty="0">
                <a:ea typeface="MS PGothic" panose="020B0600070205080204" pitchFamily="34" charset="-128"/>
              </a:rPr>
              <a:t>正常和异常一眼就能判断　</a:t>
            </a:r>
            <a:endParaRPr lang="zh-CN" altLang="en-US" sz="2400" dirty="0">
              <a:ea typeface="MS PGothic" panose="020B0600070205080204" pitchFamily="34" charset="-128"/>
            </a:endParaRPr>
          </a:p>
          <a:p>
            <a:pPr marL="0" lvl="0" indent="0" eaLnBrk="1" hangingPunct="1">
              <a:spcBef>
                <a:spcPct val="0"/>
              </a:spcBef>
              <a:buNone/>
            </a:pP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４）</a:t>
            </a:r>
            <a:r>
              <a:rPr lang="zh-CN" altLang="en-US" sz="2400" dirty="0">
                <a:ea typeface="MS PGothic" panose="020B0600070205080204" pitchFamily="34" charset="-128"/>
              </a:rPr>
              <a:t>工程、作业改善的道具　</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　　</a:t>
            </a:r>
            <a:r>
              <a:rPr lang="zh-CN" altLang="en-US" sz="2400" dirty="0">
                <a:ea typeface="MS PGothic" panose="020B0600070205080204" pitchFamily="34" charset="-128"/>
              </a:rPr>
              <a:t>做为库存的增加以及不均衡原因的调查和改善，</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　　对策的工具使用　　　</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　　</a:t>
            </a:r>
            <a:r>
              <a:rPr lang="zh-CN" altLang="en-US" sz="2400" dirty="0">
                <a:ea typeface="MS PGothic" panose="020B0600070205080204" pitchFamily="34" charset="-128"/>
              </a:rPr>
              <a:t>　</a:t>
            </a:r>
            <a:endParaRPr lang="zh-CN" altLang="en-US" sz="2400" dirty="0">
              <a:ea typeface="MS PGothic" panose="020B0600070205080204" pitchFamily="34" charset="-128"/>
            </a:endParaRPr>
          </a:p>
        </p:txBody>
      </p:sp>
      <p:sp>
        <p:nvSpPr>
          <p:cNvPr id="128003" name="Rectangle 3"/>
          <p:cNvSpPr>
            <a:spLocks noGrp="1" noChangeArrowheads="1"/>
          </p:cNvSpPr>
          <p:nvPr>
            <p:ph type="title"/>
          </p:nvPr>
        </p:nvSpPr>
        <p:spPr>
          <a:xfrm>
            <a:off x="0" y="762000"/>
            <a:ext cx="4419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看板的作用</a:t>
            </a:r>
            <a:r>
              <a:rPr kumimoji="1" lang="ja-JP" altLang="zh-CN"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 </a:t>
            </a:r>
            <a:endPar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linds(horizontal)">
                                      <p:cBhvr>
                                        <p:cTn id="7" dur="500"/>
                                        <p:tgtEl>
                                          <p:spTgt spid="1280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 calcmode="lin" valueType="num">
                                      <p:cBhvr additive="base">
                                        <p:cTn id="12" dur="500" fill="hold"/>
                                        <p:tgtEl>
                                          <p:spTgt spid="128002"/>
                                        </p:tgtEl>
                                        <p:attrNameLst>
                                          <p:attrName>ppt_x</p:attrName>
                                        </p:attrNameLst>
                                      </p:cBhvr>
                                      <p:tavLst>
                                        <p:tav tm="0">
                                          <p:val>
                                            <p:strVal val="1+#ppt_w/2"/>
                                          </p:val>
                                        </p:tav>
                                        <p:tav tm="100000">
                                          <p:val>
                                            <p:strVal val="#ppt_x"/>
                                          </p:val>
                                        </p:tav>
                                      </p:tavLst>
                                    </p:anim>
                                    <p:anim calcmode="lin" valueType="num">
                                      <p:cBhvr additive="base">
                                        <p:cTn id="13" dur="500" fill="hold"/>
                                        <p:tgtEl>
                                          <p:spTgt spid="1280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Group 25"/>
          <p:cNvGrpSpPr/>
          <p:nvPr/>
        </p:nvGrpSpPr>
        <p:grpSpPr>
          <a:xfrm>
            <a:off x="609600" y="1981200"/>
            <a:ext cx="7610475" cy="3313113"/>
            <a:chOff x="113" y="935"/>
            <a:chExt cx="4794" cy="2087"/>
          </a:xfrm>
        </p:grpSpPr>
        <p:sp>
          <p:nvSpPr>
            <p:cNvPr id="26628" name="Oval 23"/>
            <p:cNvSpPr/>
            <p:nvPr/>
          </p:nvSpPr>
          <p:spPr>
            <a:xfrm>
              <a:off x="1111" y="1117"/>
              <a:ext cx="771" cy="22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6629" name="Oval 22"/>
            <p:cNvSpPr/>
            <p:nvPr/>
          </p:nvSpPr>
          <p:spPr>
            <a:xfrm>
              <a:off x="1156" y="2478"/>
              <a:ext cx="635" cy="22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6630" name="Rectangle 21"/>
            <p:cNvSpPr/>
            <p:nvPr/>
          </p:nvSpPr>
          <p:spPr>
            <a:xfrm>
              <a:off x="2517" y="2795"/>
              <a:ext cx="1815"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6631" name="Rectangle 20"/>
            <p:cNvSpPr/>
            <p:nvPr/>
          </p:nvSpPr>
          <p:spPr>
            <a:xfrm>
              <a:off x="2472" y="2251"/>
              <a:ext cx="1542"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6632" name="Rectangle 19"/>
            <p:cNvSpPr/>
            <p:nvPr/>
          </p:nvSpPr>
          <p:spPr>
            <a:xfrm>
              <a:off x="2608" y="1706"/>
              <a:ext cx="2268"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6633" name="Rectangle 18"/>
            <p:cNvSpPr/>
            <p:nvPr/>
          </p:nvSpPr>
          <p:spPr>
            <a:xfrm>
              <a:off x="2562" y="935"/>
              <a:ext cx="1679"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6634" name="Text Box 2"/>
            <p:cNvSpPr txBox="1"/>
            <p:nvPr/>
          </p:nvSpPr>
          <p:spPr>
            <a:xfrm>
              <a:off x="113" y="1616"/>
              <a:ext cx="352" cy="448"/>
            </a:xfrm>
            <a:prstGeom prst="rect">
              <a:avLst/>
            </a:prstGeom>
            <a:solidFill>
              <a:schemeClr val="accent1"/>
            </a:solidFill>
            <a:ln w="9525" cap="flat" cmpd="sng">
              <a:solidFill>
                <a:schemeClr val="tx2"/>
              </a:solidFill>
              <a:prstDash val="solid"/>
              <a:miter/>
              <a:headEnd type="none" w="med" len="med"/>
              <a:tailEnd type="none" w="med" len="med"/>
            </a:ln>
          </p:spPr>
          <p:txBody>
            <a:bodyPr vert="eaVert">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看板</a:t>
              </a:r>
              <a:endParaRPr lang="zh-CN" altLang="en-US" sz="2400" dirty="0">
                <a:ea typeface="MS PGothic" panose="020B0600070205080204" pitchFamily="34" charset="-128"/>
              </a:endParaRPr>
            </a:p>
          </p:txBody>
        </p:sp>
        <p:sp>
          <p:nvSpPr>
            <p:cNvPr id="26635" name="Freeform 3"/>
            <p:cNvSpPr/>
            <p:nvPr/>
          </p:nvSpPr>
          <p:spPr>
            <a:xfrm>
              <a:off x="884" y="1253"/>
              <a:ext cx="288" cy="1361"/>
            </a:xfrm>
            <a:custGeom>
              <a:avLst/>
              <a:gdLst/>
              <a:ahLst/>
              <a:cxnLst>
                <a:cxn ang="0">
                  <a:pos x="240" y="0"/>
                </a:cxn>
                <a:cxn ang="0">
                  <a:pos x="0" y="0"/>
                </a:cxn>
                <a:cxn ang="0">
                  <a:pos x="0" y="1331"/>
                </a:cxn>
                <a:cxn ang="0">
                  <a:pos x="288" y="1331"/>
                </a:cxn>
              </a:cxnLst>
              <a:pathLst>
                <a:path w="288" h="1392">
                  <a:moveTo>
                    <a:pt x="240" y="0"/>
                  </a:moveTo>
                  <a:lnTo>
                    <a:pt x="0" y="0"/>
                  </a:lnTo>
                  <a:lnTo>
                    <a:pt x="0" y="1392"/>
                  </a:lnTo>
                  <a:lnTo>
                    <a:pt x="288" y="1392"/>
                  </a:ln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6636" name="Line 4"/>
            <p:cNvSpPr/>
            <p:nvPr/>
          </p:nvSpPr>
          <p:spPr>
            <a:xfrm>
              <a:off x="476" y="1842"/>
              <a:ext cx="384" cy="0"/>
            </a:xfrm>
            <a:prstGeom prst="line">
              <a:avLst/>
            </a:prstGeom>
            <a:ln w="9525" cap="flat" cmpd="sng">
              <a:solidFill>
                <a:schemeClr val="tx1"/>
              </a:solidFill>
              <a:prstDash val="solid"/>
              <a:headEnd type="none" w="med" len="med"/>
              <a:tailEnd type="none" w="med" len="med"/>
            </a:ln>
          </p:spPr>
        </p:sp>
        <p:sp>
          <p:nvSpPr>
            <p:cNvPr id="26637" name="Text Box 5"/>
            <p:cNvSpPr txBox="1"/>
            <p:nvPr/>
          </p:nvSpPr>
          <p:spPr>
            <a:xfrm>
              <a:off x="1111" y="1117"/>
              <a:ext cx="756" cy="2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半制品看板</a:t>
              </a:r>
              <a:endParaRPr lang="zh-CN" altLang="en-US" sz="1600" dirty="0">
                <a:ea typeface="MS PGothic" panose="020B0600070205080204" pitchFamily="34" charset="-128"/>
              </a:endParaRPr>
            </a:p>
          </p:txBody>
        </p:sp>
        <p:sp>
          <p:nvSpPr>
            <p:cNvPr id="26638" name="Text Box 6"/>
            <p:cNvSpPr txBox="1"/>
            <p:nvPr/>
          </p:nvSpPr>
          <p:spPr>
            <a:xfrm>
              <a:off x="1066" y="2478"/>
              <a:ext cx="713" cy="2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　领取看板</a:t>
              </a:r>
              <a:endParaRPr lang="ja-JP" altLang="en-US" sz="1600" dirty="0">
                <a:ea typeface="MS PGothic" panose="020B0600070205080204" pitchFamily="34" charset="-128"/>
              </a:endParaRPr>
            </a:p>
          </p:txBody>
        </p:sp>
        <p:sp>
          <p:nvSpPr>
            <p:cNvPr id="26639" name="Freeform 7"/>
            <p:cNvSpPr/>
            <p:nvPr/>
          </p:nvSpPr>
          <p:spPr>
            <a:xfrm>
              <a:off x="2290" y="1026"/>
              <a:ext cx="288" cy="768"/>
            </a:xfrm>
            <a:custGeom>
              <a:avLst/>
              <a:gdLst/>
              <a:ahLst/>
              <a:cxnLst>
                <a:cxn ang="0">
                  <a:pos x="240" y="0"/>
                </a:cxn>
                <a:cxn ang="0">
                  <a:pos x="0" y="0"/>
                </a:cxn>
                <a:cxn ang="0">
                  <a:pos x="0" y="424"/>
                </a:cxn>
                <a:cxn ang="0">
                  <a:pos x="288" y="424"/>
                </a:cxn>
              </a:cxnLst>
              <a:pathLst>
                <a:path w="288" h="1392">
                  <a:moveTo>
                    <a:pt x="240" y="0"/>
                  </a:moveTo>
                  <a:lnTo>
                    <a:pt x="0" y="0"/>
                  </a:lnTo>
                  <a:lnTo>
                    <a:pt x="0" y="1392"/>
                  </a:lnTo>
                  <a:lnTo>
                    <a:pt x="288" y="1392"/>
                  </a:ln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6640" name="Line 8"/>
            <p:cNvSpPr/>
            <p:nvPr/>
          </p:nvSpPr>
          <p:spPr>
            <a:xfrm>
              <a:off x="1882" y="1253"/>
              <a:ext cx="384" cy="0"/>
            </a:xfrm>
            <a:prstGeom prst="line">
              <a:avLst/>
            </a:prstGeom>
            <a:ln w="9525" cap="flat" cmpd="sng">
              <a:solidFill>
                <a:schemeClr val="tx1"/>
              </a:solidFill>
              <a:prstDash val="solid"/>
              <a:headEnd type="none" w="med" len="med"/>
              <a:tailEnd type="none" w="med" len="med"/>
            </a:ln>
          </p:spPr>
        </p:sp>
        <p:sp>
          <p:nvSpPr>
            <p:cNvPr id="26641" name="Text Box 9"/>
            <p:cNvSpPr txBox="1"/>
            <p:nvPr/>
          </p:nvSpPr>
          <p:spPr>
            <a:xfrm>
              <a:off x="2517" y="935"/>
              <a:ext cx="1780" cy="2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工程内看板</a:t>
              </a:r>
              <a:r>
                <a:rPr lang="ja-JP" altLang="en-US" sz="1600" dirty="0">
                  <a:ea typeface="MS PGothic" panose="020B0600070205080204" pitchFamily="34" charset="-128"/>
                </a:rPr>
                <a:t>（</a:t>
              </a:r>
              <a:r>
                <a:rPr lang="zh-CN" altLang="en-US" sz="1600" dirty="0">
                  <a:ea typeface="MS PGothic" panose="020B0600070205080204" pitchFamily="34" charset="-128"/>
                </a:rPr>
                <a:t>工程内生产指示</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26642" name="Text Box 10"/>
            <p:cNvSpPr txBox="1"/>
            <p:nvPr/>
          </p:nvSpPr>
          <p:spPr>
            <a:xfrm>
              <a:off x="2608" y="1706"/>
              <a:ext cx="2299" cy="2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信号看板</a:t>
              </a:r>
              <a:r>
                <a:rPr lang="ja-JP" altLang="en-US" sz="1600" dirty="0">
                  <a:ea typeface="MS PGothic" panose="020B0600070205080204" pitchFamily="34" charset="-128"/>
                </a:rPr>
                <a:t>（</a:t>
              </a:r>
              <a:r>
                <a:rPr lang="zh-CN" altLang="en-US" sz="1600" dirty="0">
                  <a:ea typeface="MS PGothic" panose="020B0600070205080204" pitchFamily="34" charset="-128"/>
                </a:rPr>
                <a:t>批次ＬＯＴ工程里的生产指示</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26643" name="Freeform 11"/>
            <p:cNvSpPr/>
            <p:nvPr/>
          </p:nvSpPr>
          <p:spPr>
            <a:xfrm>
              <a:off x="2200" y="2341"/>
              <a:ext cx="288" cy="576"/>
            </a:xfrm>
            <a:custGeom>
              <a:avLst/>
              <a:gdLst/>
              <a:ahLst/>
              <a:cxnLst>
                <a:cxn ang="0">
                  <a:pos x="240" y="0"/>
                </a:cxn>
                <a:cxn ang="0">
                  <a:pos x="0" y="0"/>
                </a:cxn>
                <a:cxn ang="0">
                  <a:pos x="0" y="238"/>
                </a:cxn>
                <a:cxn ang="0">
                  <a:pos x="288" y="238"/>
                </a:cxn>
              </a:cxnLst>
              <a:pathLst>
                <a:path w="288" h="1392">
                  <a:moveTo>
                    <a:pt x="240" y="0"/>
                  </a:moveTo>
                  <a:lnTo>
                    <a:pt x="0" y="0"/>
                  </a:lnTo>
                  <a:lnTo>
                    <a:pt x="0" y="1392"/>
                  </a:lnTo>
                  <a:lnTo>
                    <a:pt x="288" y="1392"/>
                  </a:ln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6644" name="Line 12"/>
            <p:cNvSpPr/>
            <p:nvPr/>
          </p:nvSpPr>
          <p:spPr>
            <a:xfrm>
              <a:off x="1791" y="2614"/>
              <a:ext cx="384" cy="0"/>
            </a:xfrm>
            <a:prstGeom prst="line">
              <a:avLst/>
            </a:prstGeom>
            <a:ln w="9525" cap="flat" cmpd="sng">
              <a:solidFill>
                <a:schemeClr val="tx1"/>
              </a:solidFill>
              <a:prstDash val="solid"/>
              <a:headEnd type="none" w="med" len="med"/>
              <a:tailEnd type="none" w="med" len="med"/>
            </a:ln>
          </p:spPr>
        </p:sp>
        <p:sp>
          <p:nvSpPr>
            <p:cNvPr id="26645" name="Text Box 13"/>
            <p:cNvSpPr txBox="1"/>
            <p:nvPr/>
          </p:nvSpPr>
          <p:spPr>
            <a:xfrm>
              <a:off x="2426" y="2251"/>
              <a:ext cx="1652" cy="2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工程间领取看板</a:t>
              </a:r>
              <a:r>
                <a:rPr lang="ja-JP" altLang="en-US" sz="1600" dirty="0">
                  <a:ea typeface="MS PGothic" panose="020B0600070205080204" pitchFamily="34" charset="-128"/>
                </a:rPr>
                <a:t>（</a:t>
              </a:r>
              <a:r>
                <a:rPr lang="zh-CN" altLang="en-US" sz="1600" dirty="0">
                  <a:ea typeface="MS PGothic" panose="020B0600070205080204" pitchFamily="34" charset="-128"/>
                </a:rPr>
                <a:t>搬运指示</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26646" name="Text Box 14"/>
            <p:cNvSpPr txBox="1"/>
            <p:nvPr/>
          </p:nvSpPr>
          <p:spPr>
            <a:xfrm>
              <a:off x="2472" y="2795"/>
              <a:ext cx="1908" cy="2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外购件入厂看板</a:t>
              </a:r>
              <a:r>
                <a:rPr lang="ja-JP" altLang="en-US" sz="1600" dirty="0">
                  <a:ea typeface="MS PGothic" panose="020B0600070205080204" pitchFamily="34" charset="-128"/>
                </a:rPr>
                <a:t>（</a:t>
              </a:r>
              <a:r>
                <a:rPr lang="zh-CN" altLang="en-US" sz="1600" dirty="0">
                  <a:ea typeface="MS PGothic" panose="020B0600070205080204" pitchFamily="34" charset="-128"/>
                </a:rPr>
                <a:t>零件供应指示</a:t>
              </a: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grpSp>
      <p:sp>
        <p:nvSpPr>
          <p:cNvPr id="129040" name="Rectangle 16"/>
          <p:cNvSpPr>
            <a:spLocks noGrp="1" noChangeArrowheads="1"/>
          </p:cNvSpPr>
          <p:nvPr>
            <p:ph type="title"/>
          </p:nvPr>
        </p:nvSpPr>
        <p:spPr>
          <a:xfrm>
            <a:off x="0" y="533400"/>
            <a:ext cx="4343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看板的种类</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txBox="1"/>
          <p:nvPr/>
        </p:nvSpPr>
        <p:spPr>
          <a:xfrm>
            <a:off x="609600" y="1371600"/>
            <a:ext cx="61166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ja-JP" sz="2400" dirty="0">
                <a:ea typeface="MS PGothic" panose="020B0600070205080204" pitchFamily="34" charset="-128"/>
              </a:rPr>
              <a:t>TOPPS(Toyota 　Parts　 Procurement　 System）</a:t>
            </a:r>
            <a:endParaRPr lang="en-US" altLang="ja-JP" sz="2400" dirty="0">
              <a:ea typeface="MS PGothic" panose="020B0600070205080204" pitchFamily="34" charset="-128"/>
            </a:endParaRPr>
          </a:p>
        </p:txBody>
      </p:sp>
      <p:grpSp>
        <p:nvGrpSpPr>
          <p:cNvPr id="131075" name="Group 3"/>
          <p:cNvGrpSpPr/>
          <p:nvPr/>
        </p:nvGrpSpPr>
        <p:grpSpPr>
          <a:xfrm>
            <a:off x="1600200" y="1905000"/>
            <a:ext cx="1352550" cy="1143000"/>
            <a:chOff x="1008" y="1200"/>
            <a:chExt cx="852" cy="720"/>
          </a:xfrm>
        </p:grpSpPr>
        <p:sp>
          <p:nvSpPr>
            <p:cNvPr id="27667" name="Line 4"/>
            <p:cNvSpPr/>
            <p:nvPr/>
          </p:nvSpPr>
          <p:spPr>
            <a:xfrm>
              <a:off x="1008" y="1200"/>
              <a:ext cx="624" cy="0"/>
            </a:xfrm>
            <a:prstGeom prst="line">
              <a:avLst/>
            </a:prstGeom>
            <a:ln w="28575" cap="flat" cmpd="sng">
              <a:solidFill>
                <a:srgbClr val="FF0000"/>
              </a:solidFill>
              <a:prstDash val="solid"/>
              <a:headEnd type="none" w="med" len="med"/>
              <a:tailEnd type="none" w="med" len="med"/>
            </a:ln>
          </p:spPr>
        </p:sp>
        <p:sp>
          <p:nvSpPr>
            <p:cNvPr id="27668" name="AutoShape 5"/>
            <p:cNvSpPr/>
            <p:nvPr/>
          </p:nvSpPr>
          <p:spPr>
            <a:xfrm>
              <a:off x="1152" y="1296"/>
              <a:ext cx="288" cy="288"/>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7669" name="Text Box 6"/>
            <p:cNvSpPr txBox="1"/>
            <p:nvPr/>
          </p:nvSpPr>
          <p:spPr>
            <a:xfrm>
              <a:off x="1104" y="1632"/>
              <a:ext cx="756"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丰田　　</a:t>
              </a:r>
              <a:endParaRPr lang="zh-CN" altLang="en-US" sz="2400" dirty="0">
                <a:ea typeface="MS PGothic" panose="020B0600070205080204" pitchFamily="34" charset="-128"/>
              </a:endParaRPr>
            </a:p>
          </p:txBody>
        </p:sp>
      </p:grpSp>
      <p:grpSp>
        <p:nvGrpSpPr>
          <p:cNvPr id="131079" name="Group 7"/>
          <p:cNvGrpSpPr/>
          <p:nvPr/>
        </p:nvGrpSpPr>
        <p:grpSpPr>
          <a:xfrm>
            <a:off x="2667000" y="1905000"/>
            <a:ext cx="838200" cy="1143000"/>
            <a:chOff x="1680" y="1200"/>
            <a:chExt cx="528" cy="720"/>
          </a:xfrm>
        </p:grpSpPr>
        <p:sp>
          <p:nvSpPr>
            <p:cNvPr id="27664" name="Line 8"/>
            <p:cNvSpPr/>
            <p:nvPr/>
          </p:nvSpPr>
          <p:spPr>
            <a:xfrm>
              <a:off x="1728" y="1200"/>
              <a:ext cx="480" cy="0"/>
            </a:xfrm>
            <a:prstGeom prst="line">
              <a:avLst/>
            </a:prstGeom>
            <a:ln w="28575" cap="flat" cmpd="sng">
              <a:solidFill>
                <a:srgbClr val="FF0000"/>
              </a:solidFill>
              <a:prstDash val="solid"/>
              <a:headEnd type="none" w="med" len="med"/>
              <a:tailEnd type="none" w="med" len="med"/>
            </a:ln>
          </p:spPr>
        </p:sp>
        <p:sp>
          <p:nvSpPr>
            <p:cNvPr id="27665" name="AutoShape 9"/>
            <p:cNvSpPr/>
            <p:nvPr/>
          </p:nvSpPr>
          <p:spPr>
            <a:xfrm>
              <a:off x="1824" y="1296"/>
              <a:ext cx="288" cy="288"/>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7666" name="Text Box 10"/>
            <p:cNvSpPr txBox="1"/>
            <p:nvPr/>
          </p:nvSpPr>
          <p:spPr>
            <a:xfrm>
              <a:off x="1680" y="1632"/>
              <a:ext cx="500"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部品</a:t>
              </a:r>
              <a:endParaRPr lang="ja-JP" altLang="en-US" sz="2400" dirty="0">
                <a:ea typeface="MS PGothic" panose="020B0600070205080204" pitchFamily="34" charset="-128"/>
              </a:endParaRPr>
            </a:p>
          </p:txBody>
        </p:sp>
      </p:grpSp>
      <p:grpSp>
        <p:nvGrpSpPr>
          <p:cNvPr id="131083" name="Group 11"/>
          <p:cNvGrpSpPr/>
          <p:nvPr/>
        </p:nvGrpSpPr>
        <p:grpSpPr>
          <a:xfrm>
            <a:off x="3810000" y="1905000"/>
            <a:ext cx="1447800" cy="1143000"/>
            <a:chOff x="2400" y="1200"/>
            <a:chExt cx="912" cy="720"/>
          </a:xfrm>
        </p:grpSpPr>
        <p:sp>
          <p:nvSpPr>
            <p:cNvPr id="27661" name="Line 12"/>
            <p:cNvSpPr/>
            <p:nvPr/>
          </p:nvSpPr>
          <p:spPr>
            <a:xfrm>
              <a:off x="2400" y="1200"/>
              <a:ext cx="912" cy="0"/>
            </a:xfrm>
            <a:prstGeom prst="line">
              <a:avLst/>
            </a:prstGeom>
            <a:ln w="28575" cap="flat" cmpd="sng">
              <a:solidFill>
                <a:srgbClr val="FF0000"/>
              </a:solidFill>
              <a:prstDash val="solid"/>
              <a:headEnd type="none" w="med" len="med"/>
              <a:tailEnd type="none" w="med" len="med"/>
            </a:ln>
          </p:spPr>
        </p:sp>
        <p:sp>
          <p:nvSpPr>
            <p:cNvPr id="27662" name="AutoShape 13"/>
            <p:cNvSpPr/>
            <p:nvPr/>
          </p:nvSpPr>
          <p:spPr>
            <a:xfrm>
              <a:off x="2592" y="1296"/>
              <a:ext cx="288" cy="288"/>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7663" name="Text Box 14"/>
            <p:cNvSpPr txBox="1"/>
            <p:nvPr/>
          </p:nvSpPr>
          <p:spPr>
            <a:xfrm>
              <a:off x="2524" y="1632"/>
              <a:ext cx="500"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采购</a:t>
              </a:r>
              <a:endParaRPr lang="zh-CN" altLang="en-US" sz="2400" dirty="0">
                <a:ea typeface="MS PGothic" panose="020B0600070205080204" pitchFamily="34" charset="-128"/>
              </a:endParaRPr>
            </a:p>
          </p:txBody>
        </p:sp>
      </p:grpSp>
      <p:grpSp>
        <p:nvGrpSpPr>
          <p:cNvPr id="131087" name="Group 15"/>
          <p:cNvGrpSpPr/>
          <p:nvPr/>
        </p:nvGrpSpPr>
        <p:grpSpPr>
          <a:xfrm>
            <a:off x="5562600" y="1905000"/>
            <a:ext cx="990600" cy="1143000"/>
            <a:chOff x="3504" y="1200"/>
            <a:chExt cx="624" cy="720"/>
          </a:xfrm>
        </p:grpSpPr>
        <p:sp>
          <p:nvSpPr>
            <p:cNvPr id="27658" name="AutoShape 16"/>
            <p:cNvSpPr/>
            <p:nvPr/>
          </p:nvSpPr>
          <p:spPr>
            <a:xfrm>
              <a:off x="3648" y="1296"/>
              <a:ext cx="288" cy="288"/>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7659" name="Line 17"/>
            <p:cNvSpPr/>
            <p:nvPr/>
          </p:nvSpPr>
          <p:spPr>
            <a:xfrm>
              <a:off x="3504" y="1200"/>
              <a:ext cx="624" cy="0"/>
            </a:xfrm>
            <a:prstGeom prst="line">
              <a:avLst/>
            </a:prstGeom>
            <a:ln w="28575" cap="flat" cmpd="sng">
              <a:solidFill>
                <a:srgbClr val="FF0000"/>
              </a:solidFill>
              <a:prstDash val="solid"/>
              <a:headEnd type="none" w="med" len="med"/>
              <a:tailEnd type="none" w="med" len="med"/>
            </a:ln>
          </p:spPr>
        </p:sp>
        <p:sp>
          <p:nvSpPr>
            <p:cNvPr id="27660" name="Text Box 18"/>
            <p:cNvSpPr txBox="1"/>
            <p:nvPr/>
          </p:nvSpPr>
          <p:spPr>
            <a:xfrm>
              <a:off x="3552" y="1632"/>
              <a:ext cx="500"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系统</a:t>
              </a:r>
              <a:endParaRPr lang="zh-CN" altLang="en-US" sz="2400" dirty="0">
                <a:ea typeface="MS PGothic" panose="020B0600070205080204" pitchFamily="34" charset="-128"/>
              </a:endParaRPr>
            </a:p>
          </p:txBody>
        </p:sp>
      </p:grpSp>
      <p:sp>
        <p:nvSpPr>
          <p:cNvPr id="27655" name="Text Box 19"/>
          <p:cNvSpPr txBox="1"/>
          <p:nvPr/>
        </p:nvSpPr>
        <p:spPr>
          <a:xfrm>
            <a:off x="492125" y="3886200"/>
            <a:ext cx="8718550" cy="22828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①</a:t>
            </a:r>
            <a:r>
              <a:rPr lang="zh-CN" altLang="en-US" sz="2400" dirty="0">
                <a:ea typeface="MS PGothic" panose="020B0600070205080204" pitchFamily="34" charset="-128"/>
              </a:rPr>
              <a:t>缩短零件采购周期</a:t>
            </a:r>
            <a:r>
              <a:rPr lang="ja-JP" altLang="en-US" sz="2400" dirty="0">
                <a:ea typeface="MS PGothic" panose="020B0600070205080204" pitchFamily="34" charset="-128"/>
              </a:rPr>
              <a:t>（</a:t>
            </a:r>
            <a:r>
              <a:rPr lang="zh-CN" altLang="en-US" sz="2400" dirty="0">
                <a:ea typeface="MS PGothic" panose="020B0600070205080204" pitchFamily="34" charset="-128"/>
              </a:rPr>
              <a:t>减少库存，物流信息的实时化</a:t>
            </a:r>
            <a:r>
              <a:rPr lang="ja-JP" altLang="en-US" sz="2400" dirty="0">
                <a:ea typeface="MS PGothic" panose="020B0600070205080204" pitchFamily="34" charset="-128"/>
              </a:rPr>
              <a:t>）</a:t>
            </a:r>
            <a:endParaRPr lang="ja-JP"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②</a:t>
            </a:r>
            <a:r>
              <a:rPr lang="zh-CN" altLang="en-US" sz="2400" dirty="0">
                <a:ea typeface="MS PGothic" panose="020B0600070205080204" pitchFamily="34" charset="-128"/>
              </a:rPr>
              <a:t>零件采购信息的一体化</a:t>
            </a:r>
            <a:r>
              <a:rPr lang="ja-JP" altLang="en-US" sz="2400" dirty="0">
                <a:ea typeface="MS PGothic" panose="020B0600070205080204" pitchFamily="34" charset="-128"/>
              </a:rPr>
              <a:t>・</a:t>
            </a:r>
            <a:r>
              <a:rPr lang="zh-CN" altLang="en-US" sz="2400" dirty="0">
                <a:ea typeface="MS PGothic" panose="020B0600070205080204" pitchFamily="34" charset="-128"/>
              </a:rPr>
              <a:t>共享</a:t>
            </a:r>
            <a:r>
              <a:rPr lang="ja-JP" altLang="en-US" sz="2400" dirty="0">
                <a:ea typeface="MS PGothic" panose="020B0600070205080204" pitchFamily="34" charset="-128"/>
              </a:rPr>
              <a:t>化（</a:t>
            </a:r>
            <a:r>
              <a:rPr lang="zh-CN" altLang="en-US" sz="2400" dirty="0">
                <a:ea typeface="MS PGothic" panose="020B0600070205080204" pitchFamily="34" charset="-128"/>
              </a:rPr>
              <a:t>提高信息精度、</a:t>
            </a:r>
            <a:endParaRPr lang="zh-CN" altLang="en-US" sz="2400" dirty="0">
              <a:ea typeface="MS PGothic" panose="020B0600070205080204" pitchFamily="34" charset="-128"/>
            </a:endParaRPr>
          </a:p>
          <a:p>
            <a:pPr marL="0" lvl="0" indent="0" eaLnBrk="1" hangingPunct="1">
              <a:spcBef>
                <a:spcPct val="0"/>
              </a:spcBef>
              <a:buNone/>
            </a:pPr>
            <a:r>
              <a:rPr lang="zh-CN" altLang="en-US" sz="2400" dirty="0">
                <a:ea typeface="MS PGothic" panose="020B0600070205080204" pitchFamily="34" charset="-128"/>
              </a:rPr>
              <a:t>　处理信息效率</a:t>
            </a:r>
            <a:r>
              <a:rPr lang="ja-JP" altLang="en-US" sz="2400" dirty="0">
                <a:ea typeface="MS PGothic" panose="020B0600070205080204" pitchFamily="34" charset="-128"/>
              </a:rPr>
              <a:t>）</a:t>
            </a:r>
            <a:endParaRPr lang="ja-JP"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③</a:t>
            </a:r>
            <a:r>
              <a:rPr lang="zh-CN" altLang="en-US" sz="2400" dirty="0">
                <a:ea typeface="MS PGothic" panose="020B0600070205080204" pitchFamily="34" charset="-128"/>
              </a:rPr>
              <a:t>零件采购业务的简洁化</a:t>
            </a:r>
            <a:endParaRPr lang="ja-JP"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④</a:t>
            </a:r>
            <a:r>
              <a:rPr lang="zh-CN" altLang="en-US" sz="2400" dirty="0">
                <a:ea typeface="MS PGothic" panose="020B0600070205080204" pitchFamily="34" charset="-128"/>
              </a:rPr>
              <a:t>提高对变化的及时的反应能力</a:t>
            </a:r>
            <a:r>
              <a:rPr lang="ja-JP" altLang="en-US" sz="2400" dirty="0">
                <a:ea typeface="MS PGothic" panose="020B0600070205080204" pitchFamily="34" charset="-128"/>
              </a:rPr>
              <a:t>（</a:t>
            </a:r>
            <a:r>
              <a:rPr lang="zh-CN" altLang="en-US" sz="2400" dirty="0">
                <a:ea typeface="MS PGothic" panose="020B0600070205080204" pitchFamily="34" charset="-128"/>
              </a:rPr>
              <a:t>适应基于确定顺序的生产变动</a:t>
            </a:r>
            <a:r>
              <a:rPr lang="ja-JP" altLang="en-US" sz="2400" dirty="0">
                <a:ea typeface="MS PGothic" panose="020B0600070205080204" pitchFamily="34" charset="-128"/>
              </a:rPr>
              <a:t>）</a:t>
            </a:r>
            <a:endParaRPr lang="ja-JP"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⑤</a:t>
            </a:r>
            <a:r>
              <a:rPr lang="zh-CN" altLang="en-US" sz="2400" dirty="0">
                <a:ea typeface="MS PGothic" panose="020B0600070205080204" pitchFamily="34" charset="-128"/>
              </a:rPr>
              <a:t>减小看板的变化</a:t>
            </a:r>
            <a:r>
              <a:rPr lang="ja-JP" altLang="zh-CN" sz="2400" dirty="0">
                <a:ea typeface="MS PGothic" panose="020B0600070205080204" pitchFamily="34" charset="-128"/>
              </a:rPr>
              <a:t> </a:t>
            </a:r>
            <a:r>
              <a:rPr lang="ja-JP" altLang="en-US" sz="2400" dirty="0">
                <a:ea typeface="MS PGothic" panose="020B0600070205080204" pitchFamily="34" charset="-128"/>
              </a:rPr>
              <a:t>（</a:t>
            </a:r>
            <a:r>
              <a:rPr lang="zh-CN" altLang="en-US" sz="2400" dirty="0">
                <a:ea typeface="MS PGothic" panose="020B0600070205080204" pitchFamily="34" charset="-128"/>
              </a:rPr>
              <a:t>量的变化减至最小</a:t>
            </a:r>
            <a:r>
              <a:rPr lang="ja-JP" altLang="en-US" sz="2400" dirty="0">
                <a:ea typeface="MS PGothic" panose="020B0600070205080204" pitchFamily="34" charset="-128"/>
              </a:rPr>
              <a:t>）</a:t>
            </a:r>
            <a:endParaRPr lang="ja-JP" altLang="en-US" sz="2400" dirty="0">
              <a:ea typeface="MS PGothic" panose="020B0600070205080204" pitchFamily="34" charset="-128"/>
            </a:endParaRPr>
          </a:p>
        </p:txBody>
      </p:sp>
      <p:sp>
        <p:nvSpPr>
          <p:cNvPr id="27656" name="Text Box 20"/>
          <p:cNvSpPr txBox="1"/>
          <p:nvPr/>
        </p:nvSpPr>
        <p:spPr>
          <a:xfrm>
            <a:off x="381000" y="3124200"/>
            <a:ext cx="9969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目标　</a:t>
            </a:r>
            <a:endParaRPr lang="zh-CN" altLang="en-US" sz="2400" dirty="0">
              <a:ea typeface="MS PGothic" panose="020B0600070205080204" pitchFamily="34" charset="-128"/>
            </a:endParaRPr>
          </a:p>
        </p:txBody>
      </p:sp>
      <p:sp>
        <p:nvSpPr>
          <p:cNvPr id="131093" name="Rectangle 21"/>
          <p:cNvSpPr>
            <a:spLocks noGrp="1" noChangeArrowheads="1"/>
          </p:cNvSpPr>
          <p:nvPr>
            <p:ph type="title"/>
          </p:nvPr>
        </p:nvSpPr>
        <p:spPr>
          <a:xfrm>
            <a:off x="0" y="476250"/>
            <a:ext cx="52578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什么是</a:t>
            </a:r>
            <a:r>
              <a:rPr kumimoji="1" lang="en-US" altLang="ja-JP"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e-</a:t>
            </a: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　</a:t>
            </a:r>
            <a:endPar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additive="base">
                                        <p:cTn id="7" dur="500" fill="hold"/>
                                        <p:tgtEl>
                                          <p:spTgt spid="131075"/>
                                        </p:tgtEl>
                                        <p:attrNameLst>
                                          <p:attrName>ppt_x</p:attrName>
                                        </p:attrNameLst>
                                      </p:cBhvr>
                                      <p:tavLst>
                                        <p:tav tm="0">
                                          <p:val>
                                            <p:strVal val="0-#ppt_w/2"/>
                                          </p:val>
                                        </p:tav>
                                        <p:tav tm="100000">
                                          <p:val>
                                            <p:strVal val="#ppt_x"/>
                                          </p:val>
                                        </p:tav>
                                      </p:tavLst>
                                    </p:anim>
                                    <p:anim calcmode="lin" valueType="num">
                                      <p:cBhvr additive="base">
                                        <p:cTn id="8" dur="500" fill="hold"/>
                                        <p:tgtEl>
                                          <p:spTgt spid="131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1079"/>
                                        </p:tgtEl>
                                        <p:attrNameLst>
                                          <p:attrName>style.visibility</p:attrName>
                                        </p:attrNameLst>
                                      </p:cBhvr>
                                      <p:to>
                                        <p:strVal val="visible"/>
                                      </p:to>
                                    </p:set>
                                    <p:anim calcmode="lin" valueType="num">
                                      <p:cBhvr additive="base">
                                        <p:cTn id="13" dur="500" fill="hold"/>
                                        <p:tgtEl>
                                          <p:spTgt spid="131079"/>
                                        </p:tgtEl>
                                        <p:attrNameLst>
                                          <p:attrName>ppt_x</p:attrName>
                                        </p:attrNameLst>
                                      </p:cBhvr>
                                      <p:tavLst>
                                        <p:tav tm="0">
                                          <p:val>
                                            <p:strVal val="0-#ppt_w/2"/>
                                          </p:val>
                                        </p:tav>
                                        <p:tav tm="100000">
                                          <p:val>
                                            <p:strVal val="#ppt_x"/>
                                          </p:val>
                                        </p:tav>
                                      </p:tavLst>
                                    </p:anim>
                                    <p:anim calcmode="lin" valueType="num">
                                      <p:cBhvr additive="base">
                                        <p:cTn id="14" dur="500" fill="hold"/>
                                        <p:tgtEl>
                                          <p:spTgt spid="1310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1083"/>
                                        </p:tgtEl>
                                        <p:attrNameLst>
                                          <p:attrName>style.visibility</p:attrName>
                                        </p:attrNameLst>
                                      </p:cBhvr>
                                      <p:to>
                                        <p:strVal val="visible"/>
                                      </p:to>
                                    </p:set>
                                    <p:anim calcmode="lin" valueType="num">
                                      <p:cBhvr additive="base">
                                        <p:cTn id="19" dur="500" fill="hold"/>
                                        <p:tgtEl>
                                          <p:spTgt spid="131083"/>
                                        </p:tgtEl>
                                        <p:attrNameLst>
                                          <p:attrName>ppt_x</p:attrName>
                                        </p:attrNameLst>
                                      </p:cBhvr>
                                      <p:tavLst>
                                        <p:tav tm="0">
                                          <p:val>
                                            <p:strVal val="0-#ppt_w/2"/>
                                          </p:val>
                                        </p:tav>
                                        <p:tav tm="100000">
                                          <p:val>
                                            <p:strVal val="#ppt_x"/>
                                          </p:val>
                                        </p:tav>
                                      </p:tavLst>
                                    </p:anim>
                                    <p:anim calcmode="lin" valueType="num">
                                      <p:cBhvr additive="base">
                                        <p:cTn id="20" dur="500" fill="hold"/>
                                        <p:tgtEl>
                                          <p:spTgt spid="1310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1087"/>
                                        </p:tgtEl>
                                        <p:attrNameLst>
                                          <p:attrName>style.visibility</p:attrName>
                                        </p:attrNameLst>
                                      </p:cBhvr>
                                      <p:to>
                                        <p:strVal val="visible"/>
                                      </p:to>
                                    </p:set>
                                    <p:anim calcmode="lin" valueType="num">
                                      <p:cBhvr additive="base">
                                        <p:cTn id="25" dur="500" fill="hold"/>
                                        <p:tgtEl>
                                          <p:spTgt spid="131087"/>
                                        </p:tgtEl>
                                        <p:attrNameLst>
                                          <p:attrName>ppt_x</p:attrName>
                                        </p:attrNameLst>
                                      </p:cBhvr>
                                      <p:tavLst>
                                        <p:tav tm="0">
                                          <p:val>
                                            <p:strVal val="0-#ppt_w/2"/>
                                          </p:val>
                                        </p:tav>
                                        <p:tav tm="100000">
                                          <p:val>
                                            <p:strVal val="#ppt_x"/>
                                          </p:val>
                                        </p:tav>
                                      </p:tavLst>
                                    </p:anim>
                                    <p:anim calcmode="lin" valueType="num">
                                      <p:cBhvr additive="base">
                                        <p:cTn id="26" dur="500" fill="hold"/>
                                        <p:tgtEl>
                                          <p:spTgt spid="131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674" name="Object 2"/>
          <p:cNvGraphicFramePr>
            <a:graphicFrameLocks noChangeAspect="1"/>
          </p:cNvGraphicFramePr>
          <p:nvPr/>
        </p:nvGraphicFramePr>
        <p:xfrm>
          <a:off x="250825" y="1268413"/>
          <a:ext cx="2924175" cy="2209800"/>
        </p:xfrm>
        <a:graphic>
          <a:graphicData uri="http://schemas.openxmlformats.org/presentationml/2006/ole">
            <mc:AlternateContent xmlns:mc="http://schemas.openxmlformats.org/markup-compatibility/2006">
              <mc:Choice xmlns:v="urn:schemas-microsoft-com:vml" Requires="v">
                <p:oleObj spid="_x0000_s3077" name="" r:id="rId1" imgW="1247775" imgH="1047750" progId="Paint.Picture">
                  <p:embed/>
                </p:oleObj>
              </mc:Choice>
              <mc:Fallback>
                <p:oleObj name="" r:id="rId1" imgW="1247775" imgH="1047750" progId="Paint.Picture">
                  <p:embed/>
                  <p:pic>
                    <p:nvPicPr>
                      <p:cNvPr id="0" name="图片 3076"/>
                      <p:cNvPicPr/>
                      <p:nvPr/>
                    </p:nvPicPr>
                    <p:blipFill>
                      <a:blip r:embed="rId2"/>
                      <a:stretch>
                        <a:fillRect/>
                      </a:stretch>
                    </p:blipFill>
                    <p:spPr>
                      <a:xfrm>
                        <a:off x="250825" y="1268413"/>
                        <a:ext cx="2924175" cy="2209800"/>
                      </a:xfrm>
                      <a:prstGeom prst="rect">
                        <a:avLst/>
                      </a:prstGeom>
                      <a:noFill/>
                      <a:ln w="38100">
                        <a:noFill/>
                        <a:miter/>
                      </a:ln>
                    </p:spPr>
                  </p:pic>
                </p:oleObj>
              </mc:Fallback>
            </mc:AlternateContent>
          </a:graphicData>
        </a:graphic>
      </p:graphicFrame>
      <p:grpSp>
        <p:nvGrpSpPr>
          <p:cNvPr id="28675" name="Group 23"/>
          <p:cNvGrpSpPr/>
          <p:nvPr/>
        </p:nvGrpSpPr>
        <p:grpSpPr>
          <a:xfrm>
            <a:off x="107950" y="1916113"/>
            <a:ext cx="6254750" cy="4581525"/>
            <a:chOff x="480" y="1207"/>
            <a:chExt cx="3940" cy="2886"/>
          </a:xfrm>
        </p:grpSpPr>
        <p:sp>
          <p:nvSpPr>
            <p:cNvPr id="28678" name="Rectangle 3"/>
            <p:cNvSpPr/>
            <p:nvPr/>
          </p:nvSpPr>
          <p:spPr>
            <a:xfrm>
              <a:off x="2109" y="2069"/>
              <a:ext cx="1922" cy="725"/>
            </a:xfrm>
            <a:prstGeom prst="rect">
              <a:avLst/>
            </a:prstGeom>
            <a:solidFill>
              <a:schemeClr val="folHlink"/>
            </a:solidFill>
            <a:ln w="9525" cap="flat" cmpd="sng">
              <a:prstDash val="solid"/>
              <a:miter/>
              <a:headEnd type="none" w="med" len="med"/>
              <a:tailEnd type="none" w="med" len="med"/>
            </a:ln>
            <a:scene3d>
              <a:camera prst="legacyObliqueTopRight">
                <a:rot lat="0" lon="0" rev="0"/>
              </a:camera>
              <a:lightRig rig="legacyFlat3" dir="b"/>
            </a:scene3d>
            <a:sp3d extrusionH="1801800" prstMaterial="legacyMatte">
              <a:bevelT w="13500" h="13500" prst="angle"/>
              <a:bevelB w="13500" h="13500" prst="angle"/>
              <a:extrusionClr>
                <a:schemeClr val="folHlink"/>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8679" name="Line 4"/>
            <p:cNvSpPr/>
            <p:nvPr/>
          </p:nvSpPr>
          <p:spPr>
            <a:xfrm flipV="1">
              <a:off x="2139" y="1488"/>
              <a:ext cx="357" cy="340"/>
            </a:xfrm>
            <a:prstGeom prst="line">
              <a:avLst/>
            </a:prstGeom>
            <a:ln w="9525" cap="flat" cmpd="sng">
              <a:solidFill>
                <a:schemeClr val="tx1"/>
              </a:solidFill>
              <a:prstDash val="solid"/>
              <a:headEnd type="none" w="med" len="med"/>
              <a:tailEnd type="none" w="med" len="med"/>
            </a:ln>
          </p:spPr>
        </p:sp>
        <p:sp>
          <p:nvSpPr>
            <p:cNvPr id="28680" name="Line 5"/>
            <p:cNvSpPr/>
            <p:nvPr/>
          </p:nvSpPr>
          <p:spPr>
            <a:xfrm>
              <a:off x="2472" y="1661"/>
              <a:ext cx="1799" cy="0"/>
            </a:xfrm>
            <a:prstGeom prst="line">
              <a:avLst/>
            </a:prstGeom>
            <a:ln w="9525" cap="flat" cmpd="sng">
              <a:solidFill>
                <a:schemeClr val="tx1"/>
              </a:solidFill>
              <a:prstDash val="solid"/>
              <a:headEnd type="none" w="med" len="med"/>
              <a:tailEnd type="none" w="med" len="med"/>
            </a:ln>
          </p:spPr>
        </p:sp>
        <p:sp>
          <p:nvSpPr>
            <p:cNvPr id="28681" name="Line 6"/>
            <p:cNvSpPr/>
            <p:nvPr/>
          </p:nvSpPr>
          <p:spPr>
            <a:xfrm>
              <a:off x="2139" y="1828"/>
              <a:ext cx="1799" cy="0"/>
            </a:xfrm>
            <a:prstGeom prst="line">
              <a:avLst/>
            </a:prstGeom>
            <a:ln w="9525" cap="flat" cmpd="sng">
              <a:solidFill>
                <a:schemeClr val="tx1"/>
              </a:solidFill>
              <a:prstDash val="solid"/>
              <a:headEnd type="none" w="med" len="med"/>
              <a:tailEnd type="none" w="med" len="med"/>
            </a:ln>
          </p:spPr>
        </p:sp>
        <p:sp>
          <p:nvSpPr>
            <p:cNvPr id="28682" name="Line 7"/>
            <p:cNvSpPr/>
            <p:nvPr/>
          </p:nvSpPr>
          <p:spPr>
            <a:xfrm flipV="1">
              <a:off x="3938" y="1488"/>
              <a:ext cx="334" cy="340"/>
            </a:xfrm>
            <a:prstGeom prst="line">
              <a:avLst/>
            </a:prstGeom>
            <a:ln w="9525" cap="flat" cmpd="sng">
              <a:solidFill>
                <a:schemeClr val="tx1"/>
              </a:solidFill>
              <a:prstDash val="solid"/>
              <a:headEnd type="none" w="med" len="med"/>
              <a:tailEnd type="none" w="med" len="med"/>
            </a:ln>
          </p:spPr>
        </p:sp>
        <p:sp>
          <p:nvSpPr>
            <p:cNvPr id="28683" name="Freeform 8"/>
            <p:cNvSpPr/>
            <p:nvPr/>
          </p:nvSpPr>
          <p:spPr>
            <a:xfrm>
              <a:off x="2426" y="1797"/>
              <a:ext cx="1513" cy="153"/>
            </a:xfrm>
            <a:custGeom>
              <a:avLst/>
              <a:gdLst/>
              <a:ahLst/>
              <a:cxnLst>
                <a:cxn ang="0">
                  <a:pos x="0" y="61"/>
                </a:cxn>
                <a:cxn ang="0">
                  <a:pos x="1289" y="61"/>
                </a:cxn>
                <a:cxn ang="0">
                  <a:pos x="1289" y="38"/>
                </a:cxn>
                <a:cxn ang="0">
                  <a:pos x="1254" y="23"/>
                </a:cxn>
                <a:cxn ang="0">
                  <a:pos x="1149" y="8"/>
                </a:cxn>
                <a:cxn ang="0">
                  <a:pos x="871" y="8"/>
                </a:cxn>
                <a:cxn ang="0">
                  <a:pos x="732" y="15"/>
                </a:cxn>
                <a:cxn ang="0">
                  <a:pos x="557" y="23"/>
                </a:cxn>
                <a:cxn ang="0">
                  <a:pos x="383" y="23"/>
                </a:cxn>
                <a:cxn ang="0">
                  <a:pos x="314" y="15"/>
                </a:cxn>
                <a:cxn ang="0">
                  <a:pos x="140" y="8"/>
                </a:cxn>
                <a:cxn ang="0">
                  <a:pos x="0" y="0"/>
                </a:cxn>
                <a:cxn ang="0">
                  <a:pos x="0" y="61"/>
                </a:cxn>
              </a:cxnLst>
              <a:pathLst>
                <a:path w="1776" h="384">
                  <a:moveTo>
                    <a:pt x="0" y="384"/>
                  </a:moveTo>
                  <a:lnTo>
                    <a:pt x="1776" y="384"/>
                  </a:lnTo>
                  <a:lnTo>
                    <a:pt x="1776" y="240"/>
                  </a:lnTo>
                  <a:lnTo>
                    <a:pt x="1728" y="144"/>
                  </a:lnTo>
                  <a:lnTo>
                    <a:pt x="1584" y="48"/>
                  </a:lnTo>
                  <a:lnTo>
                    <a:pt x="1200" y="48"/>
                  </a:lnTo>
                  <a:lnTo>
                    <a:pt x="1008" y="96"/>
                  </a:lnTo>
                  <a:lnTo>
                    <a:pt x="768" y="144"/>
                  </a:lnTo>
                  <a:lnTo>
                    <a:pt x="528" y="144"/>
                  </a:lnTo>
                  <a:lnTo>
                    <a:pt x="432" y="96"/>
                  </a:lnTo>
                  <a:lnTo>
                    <a:pt x="192" y="48"/>
                  </a:lnTo>
                  <a:lnTo>
                    <a:pt x="0" y="0"/>
                  </a:lnTo>
                  <a:lnTo>
                    <a:pt x="0" y="384"/>
                  </a:lnTo>
                  <a:close/>
                </a:path>
              </a:pathLst>
            </a:custGeom>
            <a:solidFill>
              <a:srgbClr val="FFFF66">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8684" name="Freeform 9"/>
            <p:cNvSpPr/>
            <p:nvPr/>
          </p:nvSpPr>
          <p:spPr>
            <a:xfrm>
              <a:off x="2426" y="1842"/>
              <a:ext cx="1513" cy="153"/>
            </a:xfrm>
            <a:custGeom>
              <a:avLst/>
              <a:gdLst/>
              <a:ahLst/>
              <a:cxnLst>
                <a:cxn ang="0">
                  <a:pos x="0" y="61"/>
                </a:cxn>
                <a:cxn ang="0">
                  <a:pos x="1289" y="61"/>
                </a:cxn>
                <a:cxn ang="0">
                  <a:pos x="1289" y="38"/>
                </a:cxn>
                <a:cxn ang="0">
                  <a:pos x="1254" y="23"/>
                </a:cxn>
                <a:cxn ang="0">
                  <a:pos x="1149" y="8"/>
                </a:cxn>
                <a:cxn ang="0">
                  <a:pos x="871" y="8"/>
                </a:cxn>
                <a:cxn ang="0">
                  <a:pos x="732" y="15"/>
                </a:cxn>
                <a:cxn ang="0">
                  <a:pos x="557" y="23"/>
                </a:cxn>
                <a:cxn ang="0">
                  <a:pos x="383" y="23"/>
                </a:cxn>
                <a:cxn ang="0">
                  <a:pos x="314" y="15"/>
                </a:cxn>
                <a:cxn ang="0">
                  <a:pos x="140" y="8"/>
                </a:cxn>
                <a:cxn ang="0">
                  <a:pos x="0" y="0"/>
                </a:cxn>
                <a:cxn ang="0">
                  <a:pos x="0" y="61"/>
                </a:cxn>
              </a:cxnLst>
              <a:pathLst>
                <a:path w="1776" h="384">
                  <a:moveTo>
                    <a:pt x="0" y="384"/>
                  </a:moveTo>
                  <a:lnTo>
                    <a:pt x="1776" y="384"/>
                  </a:lnTo>
                  <a:lnTo>
                    <a:pt x="1776" y="240"/>
                  </a:lnTo>
                  <a:lnTo>
                    <a:pt x="1728" y="144"/>
                  </a:lnTo>
                  <a:lnTo>
                    <a:pt x="1584" y="48"/>
                  </a:lnTo>
                  <a:lnTo>
                    <a:pt x="1200" y="48"/>
                  </a:lnTo>
                  <a:lnTo>
                    <a:pt x="1008" y="96"/>
                  </a:lnTo>
                  <a:lnTo>
                    <a:pt x="768" y="144"/>
                  </a:lnTo>
                  <a:lnTo>
                    <a:pt x="528" y="144"/>
                  </a:lnTo>
                  <a:lnTo>
                    <a:pt x="432" y="96"/>
                  </a:lnTo>
                  <a:lnTo>
                    <a:pt x="192" y="48"/>
                  </a:lnTo>
                  <a:lnTo>
                    <a:pt x="0" y="0"/>
                  </a:lnTo>
                  <a:lnTo>
                    <a:pt x="0" y="384"/>
                  </a:lnTo>
                  <a:close/>
                </a:path>
              </a:pathLst>
            </a:custGeom>
            <a:solidFill>
              <a:srgbClr val="FFFF66">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8685" name="Freeform 10"/>
            <p:cNvSpPr/>
            <p:nvPr/>
          </p:nvSpPr>
          <p:spPr>
            <a:xfrm>
              <a:off x="2336" y="1797"/>
              <a:ext cx="1513" cy="153"/>
            </a:xfrm>
            <a:custGeom>
              <a:avLst/>
              <a:gdLst/>
              <a:ahLst/>
              <a:cxnLst>
                <a:cxn ang="0">
                  <a:pos x="0" y="61"/>
                </a:cxn>
                <a:cxn ang="0">
                  <a:pos x="1289" y="61"/>
                </a:cxn>
                <a:cxn ang="0">
                  <a:pos x="1289" y="38"/>
                </a:cxn>
                <a:cxn ang="0">
                  <a:pos x="1254" y="23"/>
                </a:cxn>
                <a:cxn ang="0">
                  <a:pos x="1149" y="8"/>
                </a:cxn>
                <a:cxn ang="0">
                  <a:pos x="871" y="8"/>
                </a:cxn>
                <a:cxn ang="0">
                  <a:pos x="732" y="15"/>
                </a:cxn>
                <a:cxn ang="0">
                  <a:pos x="557" y="23"/>
                </a:cxn>
                <a:cxn ang="0">
                  <a:pos x="383" y="23"/>
                </a:cxn>
                <a:cxn ang="0">
                  <a:pos x="314" y="15"/>
                </a:cxn>
                <a:cxn ang="0">
                  <a:pos x="140" y="8"/>
                </a:cxn>
                <a:cxn ang="0">
                  <a:pos x="0" y="0"/>
                </a:cxn>
                <a:cxn ang="0">
                  <a:pos x="0" y="61"/>
                </a:cxn>
              </a:cxnLst>
              <a:pathLst>
                <a:path w="1776" h="384">
                  <a:moveTo>
                    <a:pt x="0" y="384"/>
                  </a:moveTo>
                  <a:lnTo>
                    <a:pt x="1776" y="384"/>
                  </a:lnTo>
                  <a:lnTo>
                    <a:pt x="1776" y="240"/>
                  </a:lnTo>
                  <a:lnTo>
                    <a:pt x="1728" y="144"/>
                  </a:lnTo>
                  <a:lnTo>
                    <a:pt x="1584" y="48"/>
                  </a:lnTo>
                  <a:lnTo>
                    <a:pt x="1200" y="48"/>
                  </a:lnTo>
                  <a:lnTo>
                    <a:pt x="1008" y="96"/>
                  </a:lnTo>
                  <a:lnTo>
                    <a:pt x="768" y="144"/>
                  </a:lnTo>
                  <a:lnTo>
                    <a:pt x="528" y="144"/>
                  </a:lnTo>
                  <a:lnTo>
                    <a:pt x="432" y="96"/>
                  </a:lnTo>
                  <a:lnTo>
                    <a:pt x="192" y="48"/>
                  </a:lnTo>
                  <a:lnTo>
                    <a:pt x="0" y="0"/>
                  </a:lnTo>
                  <a:lnTo>
                    <a:pt x="0" y="384"/>
                  </a:lnTo>
                  <a:close/>
                </a:path>
              </a:pathLst>
            </a:custGeom>
            <a:solidFill>
              <a:srgbClr val="FFFF66">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8686" name="Freeform 11"/>
            <p:cNvSpPr/>
            <p:nvPr/>
          </p:nvSpPr>
          <p:spPr>
            <a:xfrm>
              <a:off x="2336" y="1706"/>
              <a:ext cx="1513" cy="152"/>
            </a:xfrm>
            <a:custGeom>
              <a:avLst/>
              <a:gdLst/>
              <a:ahLst/>
              <a:cxnLst>
                <a:cxn ang="0">
                  <a:pos x="0" y="60"/>
                </a:cxn>
                <a:cxn ang="0">
                  <a:pos x="1289" y="60"/>
                </a:cxn>
                <a:cxn ang="0">
                  <a:pos x="1289" y="38"/>
                </a:cxn>
                <a:cxn ang="0">
                  <a:pos x="1254" y="23"/>
                </a:cxn>
                <a:cxn ang="0">
                  <a:pos x="1149" y="8"/>
                </a:cxn>
                <a:cxn ang="0">
                  <a:pos x="871" y="8"/>
                </a:cxn>
                <a:cxn ang="0">
                  <a:pos x="732" y="15"/>
                </a:cxn>
                <a:cxn ang="0">
                  <a:pos x="557" y="23"/>
                </a:cxn>
                <a:cxn ang="0">
                  <a:pos x="383" y="23"/>
                </a:cxn>
                <a:cxn ang="0">
                  <a:pos x="314" y="15"/>
                </a:cxn>
                <a:cxn ang="0">
                  <a:pos x="140" y="8"/>
                </a:cxn>
                <a:cxn ang="0">
                  <a:pos x="0" y="0"/>
                </a:cxn>
                <a:cxn ang="0">
                  <a:pos x="0" y="60"/>
                </a:cxn>
              </a:cxnLst>
              <a:pathLst>
                <a:path w="1776" h="384">
                  <a:moveTo>
                    <a:pt x="0" y="384"/>
                  </a:moveTo>
                  <a:lnTo>
                    <a:pt x="1776" y="384"/>
                  </a:lnTo>
                  <a:lnTo>
                    <a:pt x="1776" y="240"/>
                  </a:lnTo>
                  <a:lnTo>
                    <a:pt x="1728" y="144"/>
                  </a:lnTo>
                  <a:lnTo>
                    <a:pt x="1584" y="48"/>
                  </a:lnTo>
                  <a:lnTo>
                    <a:pt x="1200" y="48"/>
                  </a:lnTo>
                  <a:lnTo>
                    <a:pt x="1008" y="96"/>
                  </a:lnTo>
                  <a:lnTo>
                    <a:pt x="768" y="144"/>
                  </a:lnTo>
                  <a:lnTo>
                    <a:pt x="528" y="144"/>
                  </a:lnTo>
                  <a:lnTo>
                    <a:pt x="432" y="96"/>
                  </a:lnTo>
                  <a:lnTo>
                    <a:pt x="192" y="48"/>
                  </a:lnTo>
                  <a:lnTo>
                    <a:pt x="0" y="0"/>
                  </a:lnTo>
                  <a:lnTo>
                    <a:pt x="0" y="384"/>
                  </a:lnTo>
                  <a:close/>
                </a:path>
              </a:pathLst>
            </a:custGeom>
            <a:solidFill>
              <a:srgbClr val="FFFF66">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8687" name="Rectangle 12"/>
            <p:cNvSpPr/>
            <p:nvPr/>
          </p:nvSpPr>
          <p:spPr>
            <a:xfrm>
              <a:off x="2588" y="2477"/>
              <a:ext cx="859" cy="39"/>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8688" name="Rectangle 13"/>
            <p:cNvSpPr/>
            <p:nvPr/>
          </p:nvSpPr>
          <p:spPr>
            <a:xfrm>
              <a:off x="3406" y="2172"/>
              <a:ext cx="41" cy="344"/>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8689" name="Rectangle 14"/>
            <p:cNvSpPr/>
            <p:nvPr/>
          </p:nvSpPr>
          <p:spPr>
            <a:xfrm>
              <a:off x="2588" y="2172"/>
              <a:ext cx="41" cy="344"/>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8690" name="AutoShape 15"/>
            <p:cNvSpPr/>
            <p:nvPr/>
          </p:nvSpPr>
          <p:spPr>
            <a:xfrm rot="-1418427">
              <a:off x="2744" y="1979"/>
              <a:ext cx="327" cy="420"/>
            </a:xfrm>
            <a:prstGeom prst="upArrow">
              <a:avLst>
                <a:gd name="adj1" fmla="val 50000"/>
                <a:gd name="adj2" fmla="val 32110"/>
              </a:avLst>
            </a:prstGeom>
            <a:solidFill>
              <a:srgbClr val="FF0000"/>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8691" name="Freeform 16"/>
            <p:cNvSpPr/>
            <p:nvPr/>
          </p:nvSpPr>
          <p:spPr>
            <a:xfrm rot="-1221973">
              <a:off x="2109" y="1207"/>
              <a:ext cx="1554" cy="344"/>
            </a:xfrm>
            <a:custGeom>
              <a:avLst/>
              <a:gdLst/>
              <a:ahLst/>
              <a:cxnLst>
                <a:cxn ang="0">
                  <a:pos x="0" y="0"/>
                </a:cxn>
                <a:cxn ang="0">
                  <a:pos x="0" y="274"/>
                </a:cxn>
                <a:cxn ang="0">
                  <a:pos x="174" y="274"/>
                </a:cxn>
                <a:cxn ang="0">
                  <a:pos x="418" y="213"/>
                </a:cxn>
                <a:cxn ang="0">
                  <a:pos x="627" y="213"/>
                </a:cxn>
                <a:cxn ang="0">
                  <a:pos x="871" y="274"/>
                </a:cxn>
                <a:cxn ang="0">
                  <a:pos x="1219" y="244"/>
                </a:cxn>
                <a:cxn ang="0">
                  <a:pos x="1324" y="213"/>
                </a:cxn>
                <a:cxn ang="0">
                  <a:pos x="1324" y="92"/>
                </a:cxn>
                <a:cxn ang="0">
                  <a:pos x="1254" y="30"/>
                </a:cxn>
                <a:cxn ang="0">
                  <a:pos x="1115" y="0"/>
                </a:cxn>
                <a:cxn ang="0">
                  <a:pos x="802" y="30"/>
                </a:cxn>
                <a:cxn ang="0">
                  <a:pos x="557" y="30"/>
                </a:cxn>
                <a:cxn ang="0">
                  <a:pos x="314" y="30"/>
                </a:cxn>
                <a:cxn ang="0">
                  <a:pos x="70" y="0"/>
                </a:cxn>
                <a:cxn ang="0">
                  <a:pos x="0" y="0"/>
                </a:cxn>
              </a:cxnLst>
              <a:pathLst>
                <a:path w="1824" h="432">
                  <a:moveTo>
                    <a:pt x="0" y="0"/>
                  </a:moveTo>
                  <a:lnTo>
                    <a:pt x="0" y="432"/>
                  </a:lnTo>
                  <a:lnTo>
                    <a:pt x="240" y="432"/>
                  </a:lnTo>
                  <a:lnTo>
                    <a:pt x="576" y="336"/>
                  </a:lnTo>
                  <a:lnTo>
                    <a:pt x="864" y="336"/>
                  </a:lnTo>
                  <a:lnTo>
                    <a:pt x="1200" y="432"/>
                  </a:lnTo>
                  <a:lnTo>
                    <a:pt x="1680" y="384"/>
                  </a:lnTo>
                  <a:lnTo>
                    <a:pt x="1824" y="336"/>
                  </a:lnTo>
                  <a:lnTo>
                    <a:pt x="1824" y="144"/>
                  </a:lnTo>
                  <a:lnTo>
                    <a:pt x="1728" y="48"/>
                  </a:lnTo>
                  <a:lnTo>
                    <a:pt x="1536" y="0"/>
                  </a:lnTo>
                  <a:lnTo>
                    <a:pt x="1104" y="48"/>
                  </a:lnTo>
                  <a:lnTo>
                    <a:pt x="768" y="48"/>
                  </a:lnTo>
                  <a:lnTo>
                    <a:pt x="432" y="48"/>
                  </a:lnTo>
                  <a:lnTo>
                    <a:pt x="96" y="0"/>
                  </a:lnTo>
                  <a:lnTo>
                    <a:pt x="0" y="0"/>
                  </a:lnTo>
                  <a:close/>
                </a:path>
              </a:pathLst>
            </a:custGeom>
            <a:solidFill>
              <a:srgbClr val="FFFF66">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8692" name="Rectangle 17"/>
            <p:cNvSpPr/>
            <p:nvPr/>
          </p:nvSpPr>
          <p:spPr>
            <a:xfrm rot="-886638">
              <a:off x="2064" y="1842"/>
              <a:ext cx="777" cy="30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ea typeface="MS PGothic" panose="020B0600070205080204" pitchFamily="34" charset="-128"/>
                </a:rPr>
                <a:t>看板</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
          <p:nvSpPr>
            <p:cNvPr id="28693" name="Text Box 18"/>
            <p:cNvSpPr txBox="1"/>
            <p:nvPr/>
          </p:nvSpPr>
          <p:spPr>
            <a:xfrm>
              <a:off x="521" y="2840"/>
              <a:ext cx="3044" cy="288"/>
            </a:xfrm>
            <a:prstGeom prst="rect">
              <a:avLst/>
            </a:prstGeom>
            <a:solidFill>
              <a:srgbClr val="0000FF"/>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solidFill>
                    <a:schemeClr val="bg1"/>
                  </a:solidFill>
                  <a:ea typeface="MS PGothic" panose="020B0600070205080204" pitchFamily="34" charset="-128"/>
                </a:rPr>
                <a:t>从箱里面取出第一个件时拿掉看板</a:t>
              </a:r>
              <a:r>
                <a:rPr lang="ja-JP" altLang="zh-CN" sz="2400" dirty="0">
                  <a:solidFill>
                    <a:schemeClr val="bg1"/>
                  </a:solidFill>
                  <a:ea typeface="MS PGothic" panose="020B0600070205080204" pitchFamily="34" charset="-128"/>
                </a:rPr>
                <a:t> </a:t>
              </a:r>
              <a:endParaRPr lang="ja-JP" altLang="en-US" sz="2400" dirty="0">
                <a:solidFill>
                  <a:schemeClr val="bg1"/>
                </a:solidFill>
                <a:ea typeface="MS PGothic" panose="020B0600070205080204" pitchFamily="34" charset="-128"/>
              </a:endParaRPr>
            </a:p>
          </p:txBody>
        </p:sp>
        <p:sp>
          <p:nvSpPr>
            <p:cNvPr id="28694" name="AutoShape 19"/>
            <p:cNvSpPr/>
            <p:nvPr/>
          </p:nvSpPr>
          <p:spPr>
            <a:xfrm>
              <a:off x="1429" y="3158"/>
              <a:ext cx="624" cy="384"/>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8695" name="Text Box 20"/>
            <p:cNvSpPr txBox="1"/>
            <p:nvPr/>
          </p:nvSpPr>
          <p:spPr>
            <a:xfrm>
              <a:off x="2154" y="3158"/>
              <a:ext cx="1124"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如不遵守</a:t>
              </a:r>
              <a:r>
                <a:rPr lang="ja-JP" altLang="zh-CN" sz="2400" dirty="0">
                  <a:ea typeface="MS PGothic" panose="020B0600070205080204" pitchFamily="34" charset="-128"/>
                </a:rPr>
                <a:t> </a:t>
              </a:r>
              <a:r>
                <a:rPr lang="ja-JP" altLang="en-US" sz="2400" dirty="0">
                  <a:ea typeface="MS PGothic" panose="020B0600070205080204" pitchFamily="34" charset="-128"/>
                </a:rPr>
                <a:t>？</a:t>
              </a:r>
              <a:endParaRPr lang="ja-JP" altLang="en-US" sz="2400" dirty="0">
                <a:ea typeface="MS PGothic" panose="020B0600070205080204" pitchFamily="34" charset="-128"/>
              </a:endParaRPr>
            </a:p>
          </p:txBody>
        </p:sp>
        <p:sp>
          <p:nvSpPr>
            <p:cNvPr id="28696" name="Text Box 21"/>
            <p:cNvSpPr txBox="1"/>
            <p:nvPr/>
          </p:nvSpPr>
          <p:spPr>
            <a:xfrm>
              <a:off x="480" y="3575"/>
              <a:ext cx="3940" cy="518"/>
            </a:xfrm>
            <a:prstGeom prst="rect">
              <a:avLst/>
            </a:prstGeom>
            <a:solidFill>
              <a:srgbClr val="FF0066"/>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solidFill>
                    <a:schemeClr val="bg1"/>
                  </a:solidFill>
                  <a:ea typeface="MS PGothic" panose="020B0600070205080204" pitchFamily="34" charset="-128"/>
                </a:rPr>
                <a:t>会造成缺件</a:t>
              </a:r>
              <a:r>
                <a:rPr lang="ja-JP" altLang="zh-CN" sz="2400" dirty="0">
                  <a:solidFill>
                    <a:schemeClr val="bg1"/>
                  </a:solidFill>
                  <a:ea typeface="MS PGothic" panose="020B0600070205080204" pitchFamily="34" charset="-128"/>
                </a:rPr>
                <a:t> </a:t>
              </a:r>
              <a:r>
                <a:rPr lang="ja-JP" altLang="en-US" sz="2400" dirty="0">
                  <a:solidFill>
                    <a:schemeClr val="bg1"/>
                  </a:solidFill>
                  <a:ea typeface="MS PGothic" panose="020B0600070205080204" pitchFamily="34" charset="-128"/>
                </a:rPr>
                <a:t>・</a:t>
              </a:r>
              <a:r>
                <a:rPr lang="zh-CN" altLang="en-US" sz="2400" dirty="0">
                  <a:solidFill>
                    <a:schemeClr val="bg1"/>
                  </a:solidFill>
                  <a:ea typeface="MS PGothic" panose="020B0600070205080204" pitchFamily="34" charset="-128"/>
                </a:rPr>
                <a:t>剩余库存</a:t>
              </a:r>
              <a:r>
                <a:rPr lang="ja-JP" altLang="en-US" sz="2400" dirty="0">
                  <a:solidFill>
                    <a:schemeClr val="bg1"/>
                  </a:solidFill>
                  <a:ea typeface="MS PGothic" panose="020B0600070205080204" pitchFamily="34" charset="-128"/>
                </a:rPr>
                <a:t>・</a:t>
              </a:r>
              <a:r>
                <a:rPr lang="zh-CN" altLang="en-US" sz="2400" dirty="0">
                  <a:solidFill>
                    <a:schemeClr val="bg1"/>
                  </a:solidFill>
                  <a:ea typeface="MS PGothic" panose="020B0600070205080204" pitchFamily="34" charset="-128"/>
                </a:rPr>
                <a:t>无法维持零件的生产、</a:t>
              </a:r>
              <a:endParaRPr lang="zh-CN" altLang="en-US" sz="2400" dirty="0">
                <a:solidFill>
                  <a:schemeClr val="bg1"/>
                </a:solidFill>
                <a:ea typeface="MS PGothic" panose="020B0600070205080204" pitchFamily="34" charset="-128"/>
              </a:endParaRPr>
            </a:p>
            <a:p>
              <a:pPr marL="0" lvl="0" indent="0" eaLnBrk="1" hangingPunct="1">
                <a:spcBef>
                  <a:spcPct val="0"/>
                </a:spcBef>
                <a:buNone/>
              </a:pPr>
              <a:r>
                <a:rPr lang="zh-CN" altLang="en-US" sz="2400" dirty="0">
                  <a:solidFill>
                    <a:schemeClr val="bg1"/>
                  </a:solidFill>
                  <a:ea typeface="MS PGothic" panose="020B0600070205080204" pitchFamily="34" charset="-128"/>
                </a:rPr>
                <a:t>搬运作业的平均化等较大的问题。</a:t>
              </a:r>
              <a:r>
                <a:rPr lang="ja-JP" altLang="zh-CN" sz="2400" dirty="0">
                  <a:solidFill>
                    <a:schemeClr val="bg1"/>
                  </a:solidFill>
                  <a:ea typeface="MS PGothic" panose="020B0600070205080204" pitchFamily="34" charset="-128"/>
                </a:rPr>
                <a:t> </a:t>
              </a:r>
              <a:endParaRPr lang="ja-JP" altLang="en-US" sz="2400" dirty="0">
                <a:solidFill>
                  <a:schemeClr val="bg1"/>
                </a:solidFill>
                <a:ea typeface="MS PGothic" panose="020B0600070205080204" pitchFamily="34" charset="-128"/>
              </a:endParaRPr>
            </a:p>
          </p:txBody>
        </p:sp>
      </p:grpSp>
      <p:sp>
        <p:nvSpPr>
          <p:cNvPr id="204822" name="Rectangle 22"/>
          <p:cNvSpPr>
            <a:spLocks noGrp="1" noChangeArrowheads="1"/>
          </p:cNvSpPr>
          <p:nvPr>
            <p:ph type="title"/>
          </p:nvPr>
        </p:nvSpPr>
        <p:spPr>
          <a:xfrm>
            <a:off x="0" y="620713"/>
            <a:ext cx="3419475" cy="7207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看板的使用</a:t>
            </a:r>
            <a:r>
              <a:rPr kumimoji="1" lang="ja-JP"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 </a:t>
            </a:r>
            <a: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1</a:t>
            </a:r>
            <a:endParaRPr kumimoji="1" lang="en-US" altLang="ja-JP"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28677" name="AutoShape 24"/>
          <p:cNvSpPr/>
          <p:nvPr/>
        </p:nvSpPr>
        <p:spPr>
          <a:xfrm>
            <a:off x="5227638" y="1052513"/>
            <a:ext cx="3665537" cy="1152525"/>
          </a:xfrm>
          <a:prstGeom prst="cloudCallout">
            <a:avLst>
              <a:gd name="adj1" fmla="val -22583"/>
              <a:gd name="adj2" fmla="val 334162"/>
            </a:avLst>
          </a:prstGeom>
          <a:no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buNone/>
            </a:pPr>
            <a:r>
              <a:rPr lang="zh-CN" altLang="en-US" sz="2400" dirty="0">
                <a:ea typeface="华文新魏" panose="02010800040101010101" pitchFamily="2" charset="-122"/>
              </a:rPr>
              <a:t>看板的使用目的是为了初品确认</a:t>
            </a:r>
            <a:endParaRPr lang="zh-CN" altLang="en-US" sz="2400" dirty="0">
              <a:ea typeface="华文新魏" panose="02010800040101010101" pitchFamily="2"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2"/>
          <p:cNvSpPr>
            <a:spLocks noGrp="1" noChangeArrowheads="1"/>
          </p:cNvSpPr>
          <p:nvPr>
            <p:ph type="title"/>
          </p:nvPr>
        </p:nvSpPr>
        <p:spPr>
          <a:xfrm>
            <a:off x="0" y="333375"/>
            <a:ext cx="5867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看板的使用 </a:t>
            </a:r>
            <a:r>
              <a:rPr kumimoji="1" lang="en-US" altLang="zh-CN" sz="4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2</a:t>
            </a:r>
            <a:endParaRPr kumimoji="1" lang="ja-JP" altLang="en-US" sz="4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grpSp>
        <p:nvGrpSpPr>
          <p:cNvPr id="29699" name="Group 3"/>
          <p:cNvGrpSpPr/>
          <p:nvPr/>
        </p:nvGrpSpPr>
        <p:grpSpPr>
          <a:xfrm>
            <a:off x="827088" y="1268413"/>
            <a:ext cx="4572000" cy="885825"/>
            <a:chOff x="4608" y="720"/>
            <a:chExt cx="618" cy="174"/>
          </a:xfrm>
        </p:grpSpPr>
        <p:grpSp>
          <p:nvGrpSpPr>
            <p:cNvPr id="29776" name="Group 4"/>
            <p:cNvGrpSpPr/>
            <p:nvPr/>
          </p:nvGrpSpPr>
          <p:grpSpPr>
            <a:xfrm>
              <a:off x="5040" y="720"/>
              <a:ext cx="186" cy="174"/>
              <a:chOff x="248" y="569"/>
              <a:chExt cx="95" cy="61"/>
            </a:xfrm>
          </p:grpSpPr>
          <p:sp>
            <p:nvSpPr>
              <p:cNvPr id="29819" name="Rectangle 5"/>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0" name="Rectangle 6"/>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1" name="Rectangle 7"/>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2" name="Rectangle 8"/>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3" name="Rectangle 9"/>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4" name="Rectangle 10"/>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5" name="Rectangle 11"/>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6" name="Rectangle 12"/>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27" name="Line 13"/>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828" name="Line 14"/>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829" name="Line 15"/>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830" name="Line 16"/>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831" name="Line 17"/>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nvGrpSpPr>
            <p:cNvPr id="29777" name="Group 18"/>
            <p:cNvGrpSpPr/>
            <p:nvPr/>
          </p:nvGrpSpPr>
          <p:grpSpPr>
            <a:xfrm>
              <a:off x="4896" y="720"/>
              <a:ext cx="186" cy="174"/>
              <a:chOff x="248" y="569"/>
              <a:chExt cx="95" cy="61"/>
            </a:xfrm>
          </p:grpSpPr>
          <p:sp>
            <p:nvSpPr>
              <p:cNvPr id="29806" name="Rectangle 19"/>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07" name="Rectangle 20"/>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08" name="Rectangle 21"/>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09" name="Rectangle 22"/>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10" name="Rectangle 23"/>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11" name="Rectangle 24"/>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12" name="Rectangle 25"/>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13" name="Rectangle 26"/>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14" name="Line 27"/>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815" name="Line 28"/>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816" name="Line 29"/>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817" name="Line 30"/>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818" name="Line 31"/>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nvGrpSpPr>
            <p:cNvPr id="29778" name="Group 32"/>
            <p:cNvGrpSpPr/>
            <p:nvPr/>
          </p:nvGrpSpPr>
          <p:grpSpPr>
            <a:xfrm>
              <a:off x="4752" y="720"/>
              <a:ext cx="186" cy="174"/>
              <a:chOff x="248" y="569"/>
              <a:chExt cx="95" cy="61"/>
            </a:xfrm>
          </p:grpSpPr>
          <p:sp>
            <p:nvSpPr>
              <p:cNvPr id="29793" name="Rectangle 33"/>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4" name="Rectangle 34"/>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5" name="Rectangle 35"/>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6" name="Rectangle 36"/>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7" name="Rectangle 37"/>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8" name="Rectangle 38"/>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99" name="Rectangle 39"/>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00" name="Rectangle 40"/>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801" name="Line 41"/>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802" name="Line 42"/>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803" name="Line 43"/>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804" name="Line 44"/>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805" name="Line 45"/>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nvGrpSpPr>
            <p:cNvPr id="29779" name="Group 46"/>
            <p:cNvGrpSpPr/>
            <p:nvPr/>
          </p:nvGrpSpPr>
          <p:grpSpPr>
            <a:xfrm>
              <a:off x="4608" y="720"/>
              <a:ext cx="186" cy="174"/>
              <a:chOff x="248" y="569"/>
              <a:chExt cx="95" cy="61"/>
            </a:xfrm>
          </p:grpSpPr>
          <p:sp>
            <p:nvSpPr>
              <p:cNvPr id="29780" name="Rectangle 47"/>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1" name="Rectangle 48"/>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2" name="Rectangle 49"/>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3" name="Rectangle 50"/>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4" name="Rectangle 51"/>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5" name="Rectangle 52"/>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6" name="Rectangle 53"/>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7" name="Rectangle 54"/>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88" name="Line 55"/>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789" name="Line 56"/>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790" name="Line 57"/>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791" name="Line 58"/>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792" name="Line 59"/>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grpSp>
        <p:nvGrpSpPr>
          <p:cNvPr id="29700" name="Group 60"/>
          <p:cNvGrpSpPr/>
          <p:nvPr/>
        </p:nvGrpSpPr>
        <p:grpSpPr>
          <a:xfrm>
            <a:off x="1979613" y="3716338"/>
            <a:ext cx="4638675" cy="885825"/>
            <a:chOff x="4608" y="720"/>
            <a:chExt cx="618" cy="174"/>
          </a:xfrm>
        </p:grpSpPr>
        <p:grpSp>
          <p:nvGrpSpPr>
            <p:cNvPr id="29720" name="Group 61"/>
            <p:cNvGrpSpPr/>
            <p:nvPr/>
          </p:nvGrpSpPr>
          <p:grpSpPr>
            <a:xfrm>
              <a:off x="5040" y="720"/>
              <a:ext cx="186" cy="174"/>
              <a:chOff x="248" y="569"/>
              <a:chExt cx="95" cy="61"/>
            </a:xfrm>
          </p:grpSpPr>
          <p:sp>
            <p:nvSpPr>
              <p:cNvPr id="29763" name="Rectangle 62"/>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64" name="Rectangle 63"/>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65" name="Rectangle 64"/>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66" name="Rectangle 65"/>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67" name="Rectangle 66"/>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68" name="Rectangle 67"/>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69" name="Rectangle 68"/>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70" name="Rectangle 69"/>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71" name="Line 70"/>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772" name="Line 71"/>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773" name="Line 72"/>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774" name="Line 73"/>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775" name="Line 74"/>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nvGrpSpPr>
            <p:cNvPr id="29721" name="Group 75"/>
            <p:cNvGrpSpPr/>
            <p:nvPr/>
          </p:nvGrpSpPr>
          <p:grpSpPr>
            <a:xfrm>
              <a:off x="4896" y="720"/>
              <a:ext cx="186" cy="174"/>
              <a:chOff x="248" y="569"/>
              <a:chExt cx="95" cy="61"/>
            </a:xfrm>
          </p:grpSpPr>
          <p:sp>
            <p:nvSpPr>
              <p:cNvPr id="29750" name="Rectangle 76"/>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1" name="Rectangle 77"/>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2" name="Rectangle 78"/>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3" name="Rectangle 79"/>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4" name="Rectangle 80"/>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5" name="Rectangle 81"/>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6" name="Rectangle 82"/>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7" name="Rectangle 83"/>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58" name="Line 84"/>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759" name="Line 85"/>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760" name="Line 86"/>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761" name="Line 87"/>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762" name="Line 88"/>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nvGrpSpPr>
            <p:cNvPr id="29722" name="Group 89"/>
            <p:cNvGrpSpPr/>
            <p:nvPr/>
          </p:nvGrpSpPr>
          <p:grpSpPr>
            <a:xfrm>
              <a:off x="4752" y="720"/>
              <a:ext cx="186" cy="174"/>
              <a:chOff x="248" y="569"/>
              <a:chExt cx="95" cy="61"/>
            </a:xfrm>
          </p:grpSpPr>
          <p:sp>
            <p:nvSpPr>
              <p:cNvPr id="29737" name="Rectangle 90"/>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38" name="Rectangle 91"/>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39" name="Rectangle 92"/>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40" name="Rectangle 93"/>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41" name="Rectangle 94"/>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42" name="Rectangle 95"/>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43" name="Rectangle 96"/>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44" name="Rectangle 97"/>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45" name="Line 98"/>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746" name="Line 99"/>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747" name="Line 100"/>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748" name="Line 101"/>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749" name="Line 102"/>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nvGrpSpPr>
            <p:cNvPr id="29723" name="Group 103"/>
            <p:cNvGrpSpPr/>
            <p:nvPr/>
          </p:nvGrpSpPr>
          <p:grpSpPr>
            <a:xfrm>
              <a:off x="4608" y="720"/>
              <a:ext cx="186" cy="174"/>
              <a:chOff x="248" y="569"/>
              <a:chExt cx="95" cy="61"/>
            </a:xfrm>
          </p:grpSpPr>
          <p:sp>
            <p:nvSpPr>
              <p:cNvPr id="29724" name="Rectangle 104"/>
              <p:cNvSpPr/>
              <p:nvPr/>
            </p:nvSpPr>
            <p:spPr>
              <a:xfrm>
                <a:off x="264" y="585"/>
                <a:ext cx="79" cy="4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25" name="Rectangle 105"/>
              <p:cNvSpPr/>
              <p:nvPr/>
            </p:nvSpPr>
            <p:spPr>
              <a:xfrm>
                <a:off x="264" y="595"/>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26" name="Rectangle 106"/>
              <p:cNvSpPr/>
              <p:nvPr/>
            </p:nvSpPr>
            <p:spPr>
              <a:xfrm>
                <a:off x="264" y="612"/>
                <a:ext cx="79"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27" name="Rectangle 107"/>
              <p:cNvSpPr/>
              <p:nvPr/>
            </p:nvSpPr>
            <p:spPr>
              <a:xfrm>
                <a:off x="270" y="604"/>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28" name="Rectangle 108"/>
              <p:cNvSpPr/>
              <p:nvPr/>
            </p:nvSpPr>
            <p:spPr>
              <a:xfrm>
                <a:off x="299" y="603"/>
                <a:ext cx="30" cy="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29" name="Rectangle 109"/>
              <p:cNvSpPr/>
              <p:nvPr/>
            </p:nvSpPr>
            <p:spPr>
              <a:xfrm>
                <a:off x="269"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30" name="Rectangle 110"/>
              <p:cNvSpPr/>
              <p:nvPr/>
            </p:nvSpPr>
            <p:spPr>
              <a:xfrm>
                <a:off x="292"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31" name="Rectangle 111"/>
              <p:cNvSpPr/>
              <p:nvPr/>
            </p:nvSpPr>
            <p:spPr>
              <a:xfrm>
                <a:off x="316" y="587"/>
                <a:ext cx="17"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32" name="Line 112"/>
              <p:cNvSpPr/>
              <p:nvPr/>
            </p:nvSpPr>
            <p:spPr>
              <a:xfrm flipH="1" flipV="1">
                <a:off x="249" y="570"/>
                <a:ext cx="15" cy="15"/>
              </a:xfrm>
              <a:prstGeom prst="line">
                <a:avLst/>
              </a:prstGeom>
              <a:ln w="9525" cap="flat" cmpd="sng">
                <a:solidFill>
                  <a:srgbClr val="000000"/>
                </a:solidFill>
                <a:prstDash val="solid"/>
                <a:headEnd type="none" w="med" len="med"/>
                <a:tailEnd type="none" w="med" len="med"/>
              </a:ln>
            </p:spPr>
          </p:sp>
          <p:sp>
            <p:nvSpPr>
              <p:cNvPr id="29733" name="Line 113"/>
              <p:cNvSpPr/>
              <p:nvPr/>
            </p:nvSpPr>
            <p:spPr>
              <a:xfrm flipH="1" flipV="1">
                <a:off x="248" y="615"/>
                <a:ext cx="15" cy="15"/>
              </a:xfrm>
              <a:prstGeom prst="line">
                <a:avLst/>
              </a:prstGeom>
              <a:ln w="9525" cap="flat" cmpd="sng">
                <a:solidFill>
                  <a:srgbClr val="000000"/>
                </a:solidFill>
                <a:prstDash val="solid"/>
                <a:headEnd type="none" w="med" len="med"/>
                <a:tailEnd type="none" w="med" len="med"/>
              </a:ln>
            </p:spPr>
          </p:sp>
          <p:sp>
            <p:nvSpPr>
              <p:cNvPr id="29734" name="Line 114"/>
              <p:cNvSpPr/>
              <p:nvPr/>
            </p:nvSpPr>
            <p:spPr>
              <a:xfrm>
                <a:off x="249" y="571"/>
                <a:ext cx="0" cy="46"/>
              </a:xfrm>
              <a:prstGeom prst="line">
                <a:avLst/>
              </a:prstGeom>
              <a:ln w="9525" cap="flat" cmpd="sng">
                <a:solidFill>
                  <a:srgbClr val="000000"/>
                </a:solidFill>
                <a:prstDash val="solid"/>
                <a:headEnd type="none" w="med" len="med"/>
                <a:tailEnd type="none" w="med" len="med"/>
              </a:ln>
            </p:spPr>
          </p:sp>
          <p:sp>
            <p:nvSpPr>
              <p:cNvPr id="29735" name="Line 115"/>
              <p:cNvSpPr/>
              <p:nvPr/>
            </p:nvSpPr>
            <p:spPr>
              <a:xfrm>
                <a:off x="249" y="570"/>
                <a:ext cx="80" cy="0"/>
              </a:xfrm>
              <a:prstGeom prst="line">
                <a:avLst/>
              </a:prstGeom>
              <a:ln w="9525" cap="flat" cmpd="sng">
                <a:solidFill>
                  <a:srgbClr val="000000"/>
                </a:solidFill>
                <a:prstDash val="solid"/>
                <a:headEnd type="none" w="med" len="med"/>
                <a:tailEnd type="none" w="med" len="med"/>
              </a:ln>
            </p:spPr>
          </p:sp>
          <p:sp>
            <p:nvSpPr>
              <p:cNvPr id="29736" name="Line 116"/>
              <p:cNvSpPr/>
              <p:nvPr/>
            </p:nvSpPr>
            <p:spPr>
              <a:xfrm flipH="1" flipV="1">
                <a:off x="327" y="569"/>
                <a:ext cx="15" cy="15"/>
              </a:xfrm>
              <a:prstGeom prst="line">
                <a:avLst/>
              </a:prstGeom>
              <a:ln w="9525" cap="flat" cmpd="sng">
                <a:solidFill>
                  <a:srgbClr val="000000"/>
                </a:solidFill>
                <a:prstDash val="solid"/>
                <a:headEnd type="none" w="med" len="med"/>
                <a:tailEnd type="none" w="med" len="med"/>
              </a:ln>
            </p:spPr>
          </p:sp>
        </p:grpSp>
      </p:grpSp>
      <p:grpSp>
        <p:nvGrpSpPr>
          <p:cNvPr id="29701" name="Group 117"/>
          <p:cNvGrpSpPr/>
          <p:nvPr/>
        </p:nvGrpSpPr>
        <p:grpSpPr>
          <a:xfrm>
            <a:off x="7391400" y="2514600"/>
            <a:ext cx="457200" cy="514350"/>
            <a:chOff x="418" y="641"/>
            <a:chExt cx="14" cy="30"/>
          </a:xfrm>
        </p:grpSpPr>
        <p:grpSp>
          <p:nvGrpSpPr>
            <p:cNvPr id="29712" name="Group 118"/>
            <p:cNvGrpSpPr/>
            <p:nvPr/>
          </p:nvGrpSpPr>
          <p:grpSpPr>
            <a:xfrm>
              <a:off x="420" y="650"/>
              <a:ext cx="11" cy="21"/>
              <a:chOff x="1054" y="383"/>
              <a:chExt cx="19" cy="32"/>
            </a:xfrm>
          </p:grpSpPr>
          <p:sp>
            <p:nvSpPr>
              <p:cNvPr id="29718" name="Oval 119"/>
              <p:cNvSpPr/>
              <p:nvPr/>
            </p:nvSpPr>
            <p:spPr>
              <a:xfrm>
                <a:off x="1054" y="411"/>
                <a:ext cx="19" cy="4"/>
              </a:xfrm>
              <a:prstGeom prst="ellipse">
                <a:avLst/>
              </a:prstGeom>
              <a:solidFill>
                <a:srgbClr val="C0C0C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19" name="AutoShape 120"/>
              <p:cNvSpPr/>
              <p:nvPr/>
            </p:nvSpPr>
            <p:spPr>
              <a:xfrm>
                <a:off x="1059" y="383"/>
                <a:ext cx="8" cy="31"/>
              </a:xfrm>
              <a:prstGeom prst="can">
                <a:avLst>
                  <a:gd name="adj" fmla="val 32847"/>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29713" name="Group 121"/>
            <p:cNvGrpSpPr/>
            <p:nvPr/>
          </p:nvGrpSpPr>
          <p:grpSpPr>
            <a:xfrm>
              <a:off x="418" y="641"/>
              <a:ext cx="14" cy="12"/>
              <a:chOff x="1261" y="381"/>
              <a:chExt cx="14" cy="12"/>
            </a:xfrm>
          </p:grpSpPr>
          <p:sp>
            <p:nvSpPr>
              <p:cNvPr id="29714" name="AutoShape 122"/>
              <p:cNvSpPr/>
              <p:nvPr/>
            </p:nvSpPr>
            <p:spPr>
              <a:xfrm flipH="1">
                <a:off x="1261" y="381"/>
                <a:ext cx="14" cy="12"/>
              </a:xfrm>
              <a:prstGeom prst="cube">
                <a:avLst>
                  <a:gd name="adj" fmla="val 33329"/>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15" name="Line 123"/>
              <p:cNvSpPr/>
              <p:nvPr/>
            </p:nvSpPr>
            <p:spPr>
              <a:xfrm flipH="1" flipV="1">
                <a:off x="1271" y="389"/>
                <a:ext cx="4" cy="4"/>
              </a:xfrm>
              <a:prstGeom prst="line">
                <a:avLst/>
              </a:prstGeom>
              <a:ln w="9525" cap="flat" cmpd="sng">
                <a:solidFill>
                  <a:srgbClr val="000000"/>
                </a:solidFill>
                <a:prstDash val="solid"/>
                <a:headEnd type="none" w="med" len="med"/>
                <a:tailEnd type="none" w="med" len="med"/>
              </a:ln>
            </p:spPr>
          </p:sp>
          <p:sp>
            <p:nvSpPr>
              <p:cNvPr id="29716" name="Line 124"/>
              <p:cNvSpPr/>
              <p:nvPr/>
            </p:nvSpPr>
            <p:spPr>
              <a:xfrm>
                <a:off x="1265" y="389"/>
                <a:ext cx="6" cy="0"/>
              </a:xfrm>
              <a:prstGeom prst="line">
                <a:avLst/>
              </a:prstGeom>
              <a:ln w="9525" cap="flat" cmpd="sng">
                <a:solidFill>
                  <a:srgbClr val="000000"/>
                </a:solidFill>
                <a:prstDash val="solid"/>
                <a:headEnd type="none" w="med" len="med"/>
                <a:tailEnd type="none" w="med" len="med"/>
              </a:ln>
            </p:spPr>
          </p:sp>
          <p:sp>
            <p:nvSpPr>
              <p:cNvPr id="29717" name="Line 125"/>
              <p:cNvSpPr/>
              <p:nvPr/>
            </p:nvSpPr>
            <p:spPr>
              <a:xfrm flipV="1">
                <a:off x="1271" y="385"/>
                <a:ext cx="0" cy="4"/>
              </a:xfrm>
              <a:prstGeom prst="line">
                <a:avLst/>
              </a:prstGeom>
              <a:ln w="9525" cap="flat" cmpd="sng">
                <a:solidFill>
                  <a:srgbClr val="000000"/>
                </a:solidFill>
                <a:prstDash val="solid"/>
                <a:headEnd type="none" w="med" len="med"/>
                <a:tailEnd type="none" w="med" len="med"/>
              </a:ln>
            </p:spPr>
          </p:sp>
        </p:grpSp>
      </p:grpSp>
      <p:sp>
        <p:nvSpPr>
          <p:cNvPr id="29702" name="Text Box 126"/>
          <p:cNvSpPr txBox="1"/>
          <p:nvPr/>
        </p:nvSpPr>
        <p:spPr>
          <a:xfrm>
            <a:off x="7086600" y="1925638"/>
            <a:ext cx="123507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母</a:t>
            </a:r>
            <a:r>
              <a:rPr lang="en-US" altLang="zh-CN" sz="2400" dirty="0">
                <a:ea typeface="MS PGothic" panose="020B0600070205080204" pitchFamily="34" charset="-128"/>
              </a:rPr>
              <a:t>POST</a:t>
            </a:r>
            <a:endParaRPr lang="en-US" altLang="ja-JP" sz="2400" dirty="0">
              <a:ea typeface="MS PGothic" panose="020B0600070205080204" pitchFamily="34" charset="-128"/>
            </a:endParaRPr>
          </a:p>
        </p:txBody>
      </p:sp>
      <p:sp>
        <p:nvSpPr>
          <p:cNvPr id="29703" name="Freeform 127"/>
          <p:cNvSpPr/>
          <p:nvPr/>
        </p:nvSpPr>
        <p:spPr>
          <a:xfrm>
            <a:off x="1187450" y="2420938"/>
            <a:ext cx="5702300" cy="889000"/>
          </a:xfrm>
          <a:custGeom>
            <a:avLst/>
            <a:gdLst/>
            <a:ahLst/>
            <a:cxnLst>
              <a:cxn ang="0">
                <a:pos x="2147483646" y="1270158750"/>
              </a:cxn>
              <a:cxn ang="0">
                <a:pos x="2147483646" y="1391126250"/>
              </a:cxn>
              <a:cxn ang="0">
                <a:pos x="671398192" y="1149191250"/>
              </a:cxn>
              <a:cxn ang="0">
                <a:pos x="949218603" y="181451250"/>
              </a:cxn>
              <a:cxn ang="0">
                <a:pos x="2147483646" y="60483750"/>
              </a:cxn>
              <a:cxn ang="0">
                <a:pos x="2147483646" y="60483750"/>
              </a:cxn>
              <a:cxn ang="0">
                <a:pos x="2147483646" y="302418750"/>
              </a:cxn>
            </a:cxnLst>
            <a:pathLst>
              <a:path w="3352" h="560">
                <a:moveTo>
                  <a:pt x="3352" y="504"/>
                </a:moveTo>
                <a:cubicBezTo>
                  <a:pt x="2796" y="532"/>
                  <a:pt x="2240" y="560"/>
                  <a:pt x="1720" y="552"/>
                </a:cubicBezTo>
                <a:cubicBezTo>
                  <a:pt x="1200" y="544"/>
                  <a:pt x="464" y="536"/>
                  <a:pt x="232" y="456"/>
                </a:cubicBezTo>
                <a:cubicBezTo>
                  <a:pt x="0" y="376"/>
                  <a:pt x="208" y="144"/>
                  <a:pt x="328" y="72"/>
                </a:cubicBezTo>
                <a:cubicBezTo>
                  <a:pt x="448" y="0"/>
                  <a:pt x="704" y="32"/>
                  <a:pt x="952" y="24"/>
                </a:cubicBezTo>
                <a:cubicBezTo>
                  <a:pt x="1200" y="16"/>
                  <a:pt x="1448" y="8"/>
                  <a:pt x="1816" y="24"/>
                </a:cubicBezTo>
                <a:cubicBezTo>
                  <a:pt x="2184" y="40"/>
                  <a:pt x="2672" y="80"/>
                  <a:pt x="3160" y="120"/>
                </a:cubicBezTo>
              </a:path>
            </a:pathLst>
          </a:custGeom>
          <a:noFill/>
          <a:ln w="9525" cap="flat" cmpd="sng">
            <a:solidFill>
              <a:srgbClr val="FF0000">
                <a:alpha val="100000"/>
              </a:srgbClr>
            </a:solidFill>
            <a:prstDash val="solid"/>
            <a:round/>
            <a:headEnd type="none" w="med" len="med"/>
            <a:tailEnd type="triangle" w="med" len="med"/>
          </a:ln>
        </p:spPr>
        <p:txBody>
          <a:bodyPr/>
          <a:p>
            <a:endParaRPr lang="zh-CN" altLang="en-US"/>
          </a:p>
        </p:txBody>
      </p:sp>
      <p:graphicFrame>
        <p:nvGraphicFramePr>
          <p:cNvPr id="29704" name="Object 128"/>
          <p:cNvGraphicFramePr>
            <a:graphicFrameLocks noChangeAspect="1"/>
          </p:cNvGraphicFramePr>
          <p:nvPr/>
        </p:nvGraphicFramePr>
        <p:xfrm>
          <a:off x="4932363" y="2205038"/>
          <a:ext cx="990600" cy="1038225"/>
        </p:xfrm>
        <a:graphic>
          <a:graphicData uri="http://schemas.openxmlformats.org/presentationml/2006/ole">
            <mc:AlternateContent xmlns:mc="http://schemas.openxmlformats.org/markup-compatibility/2006">
              <mc:Choice xmlns:v="urn:schemas-microsoft-com:vml" Requires="v">
                <p:oleObj spid="_x0000_s3078" name="" r:id="rId1" imgW="1323975" imgH="1800225" progId="Paint.Picture">
                  <p:embed/>
                </p:oleObj>
              </mc:Choice>
              <mc:Fallback>
                <p:oleObj name="" r:id="rId1" imgW="1323975" imgH="1800225" progId="Paint.Picture">
                  <p:embed/>
                  <p:pic>
                    <p:nvPicPr>
                      <p:cNvPr id="0" name="图片 3077"/>
                      <p:cNvPicPr/>
                      <p:nvPr/>
                    </p:nvPicPr>
                    <p:blipFill>
                      <a:blip r:embed="rId2"/>
                      <a:stretch>
                        <a:fillRect/>
                      </a:stretch>
                    </p:blipFill>
                    <p:spPr>
                      <a:xfrm>
                        <a:off x="4932363" y="2205038"/>
                        <a:ext cx="990600" cy="1038225"/>
                      </a:xfrm>
                      <a:prstGeom prst="rect">
                        <a:avLst/>
                      </a:prstGeom>
                      <a:noFill/>
                      <a:ln w="38100">
                        <a:noFill/>
                        <a:miter/>
                      </a:ln>
                    </p:spPr>
                  </p:pic>
                </p:oleObj>
              </mc:Fallback>
            </mc:AlternateContent>
          </a:graphicData>
        </a:graphic>
      </p:graphicFrame>
      <p:sp>
        <p:nvSpPr>
          <p:cNvPr id="29705" name="Text Box 129"/>
          <p:cNvSpPr txBox="1"/>
          <p:nvPr/>
        </p:nvSpPr>
        <p:spPr>
          <a:xfrm>
            <a:off x="1403350" y="1484313"/>
            <a:ext cx="869950" cy="284162"/>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1200" dirty="0">
                <a:ea typeface="MS PGothic" panose="020B0600070205080204" pitchFamily="34" charset="-128"/>
              </a:rPr>
              <a:t>子</a:t>
            </a:r>
            <a:r>
              <a:rPr lang="en-US" altLang="zh-CN" sz="1200" dirty="0">
                <a:ea typeface="MS PGothic" panose="020B0600070205080204" pitchFamily="34" charset="-128"/>
              </a:rPr>
              <a:t>POST</a:t>
            </a:r>
            <a:r>
              <a:rPr lang="en-US" altLang="ja-JP" sz="1200" dirty="0">
                <a:ea typeface="MS PGothic" panose="020B0600070205080204" pitchFamily="34" charset="-128"/>
              </a:rPr>
              <a:t>③</a:t>
            </a:r>
            <a:endParaRPr lang="en-US" altLang="ja-JP" sz="1200" dirty="0">
              <a:ea typeface="MS PGothic" panose="020B0600070205080204" pitchFamily="34" charset="-128"/>
            </a:endParaRPr>
          </a:p>
        </p:txBody>
      </p:sp>
      <p:sp>
        <p:nvSpPr>
          <p:cNvPr id="29706" name="Text Box 130"/>
          <p:cNvSpPr txBox="1"/>
          <p:nvPr/>
        </p:nvSpPr>
        <p:spPr>
          <a:xfrm>
            <a:off x="3276600" y="1557338"/>
            <a:ext cx="869950" cy="284162"/>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1200" dirty="0">
                <a:ea typeface="MS PGothic" panose="020B0600070205080204" pitchFamily="34" charset="-128"/>
              </a:rPr>
              <a:t>子</a:t>
            </a:r>
            <a:r>
              <a:rPr lang="en-US" altLang="zh-CN" sz="1200" dirty="0">
                <a:ea typeface="MS PGothic" panose="020B0600070205080204" pitchFamily="34" charset="-128"/>
              </a:rPr>
              <a:t>POST</a:t>
            </a:r>
            <a:r>
              <a:rPr lang="en-US" altLang="ja-JP" sz="1200" dirty="0">
                <a:ea typeface="MS PGothic" panose="020B0600070205080204" pitchFamily="34" charset="-128"/>
              </a:rPr>
              <a:t>④</a:t>
            </a:r>
            <a:endParaRPr lang="en-US" altLang="ja-JP" sz="1200" dirty="0">
              <a:ea typeface="MS PGothic" panose="020B0600070205080204" pitchFamily="34" charset="-128"/>
            </a:endParaRPr>
          </a:p>
        </p:txBody>
      </p:sp>
      <p:sp>
        <p:nvSpPr>
          <p:cNvPr id="29707" name="Text Box 131"/>
          <p:cNvSpPr txBox="1"/>
          <p:nvPr/>
        </p:nvSpPr>
        <p:spPr>
          <a:xfrm>
            <a:off x="2484438" y="3357563"/>
            <a:ext cx="869950" cy="284162"/>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1200" dirty="0">
                <a:ea typeface="MS PGothic" panose="020B0600070205080204" pitchFamily="34" charset="-128"/>
              </a:rPr>
              <a:t>子</a:t>
            </a:r>
            <a:r>
              <a:rPr lang="en-US" altLang="zh-CN" sz="1200" dirty="0">
                <a:ea typeface="MS PGothic" panose="020B0600070205080204" pitchFamily="34" charset="-128"/>
              </a:rPr>
              <a:t>POST</a:t>
            </a:r>
            <a:r>
              <a:rPr lang="en-US" altLang="ja-JP" sz="1200" dirty="0">
                <a:ea typeface="MS PGothic" panose="020B0600070205080204" pitchFamily="34" charset="-128"/>
              </a:rPr>
              <a:t>②</a:t>
            </a:r>
            <a:endParaRPr lang="en-US" altLang="ja-JP" sz="1200" dirty="0">
              <a:ea typeface="MS PGothic" panose="020B0600070205080204" pitchFamily="34" charset="-128"/>
            </a:endParaRPr>
          </a:p>
        </p:txBody>
      </p:sp>
      <p:sp>
        <p:nvSpPr>
          <p:cNvPr id="29708" name="Text Box 132"/>
          <p:cNvSpPr txBox="1"/>
          <p:nvPr/>
        </p:nvSpPr>
        <p:spPr>
          <a:xfrm>
            <a:off x="4787900" y="3429000"/>
            <a:ext cx="869950" cy="284163"/>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1200" dirty="0">
                <a:ea typeface="MS PGothic" panose="020B0600070205080204" pitchFamily="34" charset="-128"/>
              </a:rPr>
              <a:t>子</a:t>
            </a:r>
            <a:r>
              <a:rPr lang="en-US" altLang="zh-CN" sz="1200" dirty="0">
                <a:ea typeface="MS PGothic" panose="020B0600070205080204" pitchFamily="34" charset="-128"/>
              </a:rPr>
              <a:t>POST</a:t>
            </a:r>
            <a:r>
              <a:rPr lang="en-US" altLang="ja-JP" sz="1200" dirty="0">
                <a:ea typeface="MS PGothic" panose="020B0600070205080204" pitchFamily="34" charset="-128"/>
              </a:rPr>
              <a:t>①</a:t>
            </a:r>
            <a:endParaRPr lang="en-US" altLang="ja-JP" sz="1200" dirty="0">
              <a:ea typeface="MS PGothic" panose="020B0600070205080204" pitchFamily="34" charset="-128"/>
            </a:endParaRPr>
          </a:p>
        </p:txBody>
      </p:sp>
      <p:sp>
        <p:nvSpPr>
          <p:cNvPr id="29709" name="Text Box 133"/>
          <p:cNvSpPr txBox="1"/>
          <p:nvPr/>
        </p:nvSpPr>
        <p:spPr>
          <a:xfrm>
            <a:off x="827088" y="4797425"/>
            <a:ext cx="4824412" cy="831850"/>
          </a:xfrm>
          <a:prstGeom prst="rect">
            <a:avLst/>
          </a:prstGeom>
          <a:solidFill>
            <a:srgbClr val="CCFFFF"/>
          </a:solidFill>
          <a:ln w="9525" cap="flat" cmpd="sng">
            <a:solidFill>
              <a:srgbClr val="3366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zh-CN" sz="2400" dirty="0">
                <a:ea typeface="MS PGothic" panose="020B0600070205080204" pitchFamily="34" charset="-128"/>
              </a:rPr>
              <a:t> </a:t>
            </a:r>
            <a:r>
              <a:rPr lang="zh-CN" altLang="en-US" sz="2400" dirty="0">
                <a:ea typeface="MS PGothic" panose="020B0600070205080204" pitchFamily="34" charset="-128"/>
              </a:rPr>
              <a:t>看板回收铃响了以后，按顺序回收</a:t>
            </a:r>
            <a:endParaRPr lang="zh-CN" altLang="en-US" sz="2400" dirty="0">
              <a:ea typeface="MS PGothic" panose="020B0600070205080204" pitchFamily="34" charset="-128"/>
            </a:endParaRPr>
          </a:p>
          <a:p>
            <a:pPr marL="0" lvl="0" indent="0" eaLnBrk="1" hangingPunct="1">
              <a:spcBef>
                <a:spcPct val="0"/>
              </a:spcBef>
              <a:buNone/>
            </a:pPr>
            <a:r>
              <a:rPr lang="ja-JP" altLang="en-US" sz="2400" dirty="0">
                <a:ea typeface="MS PGothic" panose="020B0600070205080204" pitchFamily="34" charset="-128"/>
              </a:rPr>
              <a:t>子</a:t>
            </a:r>
            <a:r>
              <a:rPr lang="en-US" altLang="zh-CN" sz="2400" dirty="0">
                <a:ea typeface="MS PGothic" panose="020B0600070205080204" pitchFamily="34" charset="-128"/>
              </a:rPr>
              <a:t>POST</a:t>
            </a:r>
            <a:r>
              <a:rPr lang="ja-JP" altLang="zh-CN" sz="2400" dirty="0">
                <a:ea typeface="MS PGothic" panose="020B0600070205080204" pitchFamily="34" charset="-128"/>
              </a:rPr>
              <a:t> </a:t>
            </a:r>
            <a:r>
              <a:rPr lang="zh-CN" altLang="en-US" sz="2400" dirty="0">
                <a:ea typeface="MS PGothic" panose="020B0600070205080204" pitchFamily="34" charset="-128"/>
              </a:rPr>
              <a:t>的看板送到母</a:t>
            </a:r>
            <a:r>
              <a:rPr lang="en-US" altLang="zh-CN" sz="2400" dirty="0">
                <a:ea typeface="MS PGothic" panose="020B0600070205080204" pitchFamily="34" charset="-128"/>
              </a:rPr>
              <a:t>POST</a:t>
            </a:r>
            <a:r>
              <a:rPr lang="zh-CN" altLang="en-US" sz="2400" dirty="0">
                <a:ea typeface="MS PGothic" panose="020B0600070205080204" pitchFamily="34" charset="-128"/>
              </a:rPr>
              <a:t>。</a:t>
            </a:r>
            <a:r>
              <a:rPr lang="ja-JP" altLang="zh-CN" sz="2400" dirty="0">
                <a:ea typeface="MS PGothic" panose="020B0600070205080204" pitchFamily="34" charset="-128"/>
              </a:rPr>
              <a:t> </a:t>
            </a:r>
            <a:endParaRPr lang="en-US" altLang="ja-JP" sz="2400" dirty="0">
              <a:ea typeface="MS PGothic" panose="020B0600070205080204" pitchFamily="34" charset="-128"/>
            </a:endParaRPr>
          </a:p>
        </p:txBody>
      </p:sp>
      <p:sp>
        <p:nvSpPr>
          <p:cNvPr id="29710" name="AutoShape 134"/>
          <p:cNvSpPr/>
          <p:nvPr/>
        </p:nvSpPr>
        <p:spPr>
          <a:xfrm>
            <a:off x="1692275" y="5661025"/>
            <a:ext cx="990600"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29711" name="Text Box 135"/>
          <p:cNvSpPr txBox="1"/>
          <p:nvPr/>
        </p:nvSpPr>
        <p:spPr>
          <a:xfrm>
            <a:off x="827088" y="6092825"/>
            <a:ext cx="3013075" cy="466725"/>
          </a:xfrm>
          <a:prstGeom prst="rect">
            <a:avLst/>
          </a:prstGeom>
          <a:solidFill>
            <a:srgbClr val="FFCC99"/>
          </a:solidFill>
          <a:ln w="9525" cap="flat" cmpd="sng">
            <a:solidFill>
              <a:srgbClr val="FF00FF"/>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看板张数出现不一致</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1828800" y="5410200"/>
            <a:ext cx="76200" cy="1219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23" name="Rectangle 3"/>
          <p:cNvSpPr/>
          <p:nvPr/>
        </p:nvSpPr>
        <p:spPr>
          <a:xfrm>
            <a:off x="1828800" y="5943600"/>
            <a:ext cx="1295400" cy="76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24" name="Rectangle 4"/>
          <p:cNvSpPr/>
          <p:nvPr/>
        </p:nvSpPr>
        <p:spPr>
          <a:xfrm>
            <a:off x="2209800" y="5410200"/>
            <a:ext cx="457200" cy="22860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25" name="Rectangle 5"/>
          <p:cNvSpPr/>
          <p:nvPr/>
        </p:nvSpPr>
        <p:spPr>
          <a:xfrm>
            <a:off x="4343400" y="2438400"/>
            <a:ext cx="76200" cy="228600"/>
          </a:xfrm>
          <a:prstGeom prst="rect">
            <a:avLst/>
          </a:prstGeom>
          <a:solidFill>
            <a:schemeClr val="bg2"/>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26" name="Rectangle 6"/>
          <p:cNvSpPr/>
          <p:nvPr/>
        </p:nvSpPr>
        <p:spPr>
          <a:xfrm>
            <a:off x="2209800" y="3562350"/>
            <a:ext cx="990600" cy="76200"/>
          </a:xfrm>
          <a:prstGeom prst="rect">
            <a:avLst/>
          </a:prstGeom>
          <a:solidFill>
            <a:srgbClr val="C0C0C0"/>
          </a:solidFill>
          <a:ln w="9525" cap="flat" cmpd="sng">
            <a:prstDash val="solid"/>
            <a:miter/>
            <a:headEnd type="none" w="med" len="med"/>
            <a:tailEnd type="none" w="med" len="med"/>
          </a:ln>
          <a:scene3d>
            <a:camera prst="legacyObliqueTopRight">
              <a:rot lat="0" lon="0" rev="0"/>
            </a:camera>
            <a:lightRig rig="legacyFlat3" dir="b"/>
          </a:scene3d>
          <a:sp3d extrusionH="3630600" prstMaterial="legacyMatte">
            <a:bevelT w="13500" h="13500" prst="angle"/>
            <a:bevelB w="13500" h="13500" prst="angle"/>
            <a:extrusionClr>
              <a:srgbClr val="C0C0C0"/>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0727" name="Group 7"/>
          <p:cNvGrpSpPr/>
          <p:nvPr/>
        </p:nvGrpSpPr>
        <p:grpSpPr>
          <a:xfrm>
            <a:off x="2895600" y="1733550"/>
            <a:ext cx="838200" cy="1143000"/>
            <a:chOff x="3216" y="1056"/>
            <a:chExt cx="528" cy="720"/>
          </a:xfrm>
        </p:grpSpPr>
        <p:sp>
          <p:nvSpPr>
            <p:cNvPr id="30783" name="Rectangle 8"/>
            <p:cNvSpPr/>
            <p:nvPr/>
          </p:nvSpPr>
          <p:spPr>
            <a:xfrm>
              <a:off x="3216" y="153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84" name="Rectangle 9"/>
            <p:cNvSpPr/>
            <p:nvPr/>
          </p:nvSpPr>
          <p:spPr>
            <a:xfrm>
              <a:off x="3216" y="129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85" name="Rectangle 10"/>
            <p:cNvSpPr/>
            <p:nvPr/>
          </p:nvSpPr>
          <p:spPr>
            <a:xfrm>
              <a:off x="3216" y="105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0728" name="Group 11"/>
          <p:cNvGrpSpPr/>
          <p:nvPr/>
        </p:nvGrpSpPr>
        <p:grpSpPr>
          <a:xfrm>
            <a:off x="2667000" y="1962150"/>
            <a:ext cx="838200" cy="1143000"/>
            <a:chOff x="3216" y="1056"/>
            <a:chExt cx="528" cy="720"/>
          </a:xfrm>
        </p:grpSpPr>
        <p:sp>
          <p:nvSpPr>
            <p:cNvPr id="30780" name="Rectangle 12"/>
            <p:cNvSpPr/>
            <p:nvPr/>
          </p:nvSpPr>
          <p:spPr>
            <a:xfrm>
              <a:off x="3216" y="153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81" name="Rectangle 13"/>
            <p:cNvSpPr/>
            <p:nvPr/>
          </p:nvSpPr>
          <p:spPr>
            <a:xfrm>
              <a:off x="3216" y="129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82" name="Rectangle 14"/>
            <p:cNvSpPr/>
            <p:nvPr/>
          </p:nvSpPr>
          <p:spPr>
            <a:xfrm>
              <a:off x="3216" y="105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aphicFrame>
        <p:nvGraphicFramePr>
          <p:cNvPr id="30729" name="Object 15"/>
          <p:cNvGraphicFramePr>
            <a:graphicFrameLocks noChangeAspect="1"/>
          </p:cNvGraphicFramePr>
          <p:nvPr/>
        </p:nvGraphicFramePr>
        <p:xfrm>
          <a:off x="684213" y="2178050"/>
          <a:ext cx="1323975" cy="1466850"/>
        </p:xfrm>
        <a:graphic>
          <a:graphicData uri="http://schemas.openxmlformats.org/presentationml/2006/ole">
            <mc:AlternateContent xmlns:mc="http://schemas.openxmlformats.org/markup-compatibility/2006">
              <mc:Choice xmlns:v="urn:schemas-microsoft-com:vml" Requires="v">
                <p:oleObj spid="_x0000_s3079" name="" r:id="rId1" imgW="1323975" imgH="1466850" progId="Paint.Picture">
                  <p:embed/>
                </p:oleObj>
              </mc:Choice>
              <mc:Fallback>
                <p:oleObj name="" r:id="rId1" imgW="1323975" imgH="1466850" progId="Paint.Picture">
                  <p:embed/>
                  <p:pic>
                    <p:nvPicPr>
                      <p:cNvPr id="0" name="图片 3078"/>
                      <p:cNvPicPr/>
                      <p:nvPr/>
                    </p:nvPicPr>
                    <p:blipFill>
                      <a:blip r:embed="rId2"/>
                      <a:stretch>
                        <a:fillRect/>
                      </a:stretch>
                    </p:blipFill>
                    <p:spPr>
                      <a:xfrm>
                        <a:off x="684213" y="2178050"/>
                        <a:ext cx="1323975" cy="1466850"/>
                      </a:xfrm>
                      <a:prstGeom prst="rect">
                        <a:avLst/>
                      </a:prstGeom>
                      <a:noFill/>
                      <a:ln w="38100">
                        <a:noFill/>
                        <a:miter/>
                      </a:ln>
                    </p:spPr>
                  </p:pic>
                </p:oleObj>
              </mc:Fallback>
            </mc:AlternateContent>
          </a:graphicData>
        </a:graphic>
      </p:graphicFrame>
      <p:grpSp>
        <p:nvGrpSpPr>
          <p:cNvPr id="30730" name="Group 16"/>
          <p:cNvGrpSpPr/>
          <p:nvPr/>
        </p:nvGrpSpPr>
        <p:grpSpPr>
          <a:xfrm>
            <a:off x="2438400" y="2190750"/>
            <a:ext cx="838200" cy="1143000"/>
            <a:chOff x="3216" y="1056"/>
            <a:chExt cx="528" cy="720"/>
          </a:xfrm>
        </p:grpSpPr>
        <p:sp>
          <p:nvSpPr>
            <p:cNvPr id="30777" name="Rectangle 17"/>
            <p:cNvSpPr/>
            <p:nvPr/>
          </p:nvSpPr>
          <p:spPr>
            <a:xfrm>
              <a:off x="3216" y="153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78" name="Rectangle 18"/>
            <p:cNvSpPr/>
            <p:nvPr/>
          </p:nvSpPr>
          <p:spPr>
            <a:xfrm>
              <a:off x="3216" y="129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79" name="Rectangle 19"/>
            <p:cNvSpPr/>
            <p:nvPr/>
          </p:nvSpPr>
          <p:spPr>
            <a:xfrm>
              <a:off x="3216" y="105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0731" name="Group 20"/>
          <p:cNvGrpSpPr/>
          <p:nvPr/>
        </p:nvGrpSpPr>
        <p:grpSpPr>
          <a:xfrm>
            <a:off x="2209800" y="2419350"/>
            <a:ext cx="838200" cy="1143000"/>
            <a:chOff x="3216" y="1056"/>
            <a:chExt cx="528" cy="720"/>
          </a:xfrm>
        </p:grpSpPr>
        <p:sp>
          <p:nvSpPr>
            <p:cNvPr id="30774" name="Rectangle 21"/>
            <p:cNvSpPr/>
            <p:nvPr/>
          </p:nvSpPr>
          <p:spPr>
            <a:xfrm>
              <a:off x="3216" y="153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75" name="Rectangle 22"/>
            <p:cNvSpPr/>
            <p:nvPr/>
          </p:nvSpPr>
          <p:spPr>
            <a:xfrm>
              <a:off x="3216" y="129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76" name="Rectangle 23"/>
            <p:cNvSpPr/>
            <p:nvPr/>
          </p:nvSpPr>
          <p:spPr>
            <a:xfrm>
              <a:off x="3216" y="1056"/>
              <a:ext cx="528" cy="24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0732" name="Rectangle 24"/>
          <p:cNvSpPr/>
          <p:nvPr/>
        </p:nvSpPr>
        <p:spPr>
          <a:xfrm>
            <a:off x="2362200" y="2495550"/>
            <a:ext cx="457200" cy="228600"/>
          </a:xfrm>
          <a:prstGeom prst="rect">
            <a:avLst/>
          </a:prstGeom>
          <a:no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33" name="Rectangle 25"/>
          <p:cNvSpPr/>
          <p:nvPr/>
        </p:nvSpPr>
        <p:spPr>
          <a:xfrm>
            <a:off x="2362200" y="2876550"/>
            <a:ext cx="457200" cy="228600"/>
          </a:xfrm>
          <a:prstGeom prst="rect">
            <a:avLst/>
          </a:prstGeom>
          <a:no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34" name="Rectangle 26"/>
          <p:cNvSpPr/>
          <p:nvPr/>
        </p:nvSpPr>
        <p:spPr>
          <a:xfrm>
            <a:off x="2362200" y="3257550"/>
            <a:ext cx="457200" cy="228600"/>
          </a:xfrm>
          <a:prstGeom prst="rect">
            <a:avLst/>
          </a:prstGeom>
          <a:no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35" name="Freeform 27"/>
          <p:cNvSpPr/>
          <p:nvPr/>
        </p:nvSpPr>
        <p:spPr>
          <a:xfrm>
            <a:off x="1828800" y="2546350"/>
            <a:ext cx="685800" cy="254000"/>
          </a:xfrm>
          <a:custGeom>
            <a:avLst/>
            <a:gdLst/>
            <a:ahLst/>
            <a:cxnLst>
              <a:cxn ang="0">
                <a:pos x="1088707500" y="161290000"/>
              </a:cxn>
              <a:cxn ang="0">
                <a:pos x="483870000" y="40322500"/>
              </a:cxn>
              <a:cxn ang="0">
                <a:pos x="0" y="403225000"/>
              </a:cxn>
            </a:cxnLst>
            <a:pathLst>
              <a:path w="432" h="160">
                <a:moveTo>
                  <a:pt x="432" y="64"/>
                </a:moveTo>
                <a:cubicBezTo>
                  <a:pt x="348" y="32"/>
                  <a:pt x="264" y="0"/>
                  <a:pt x="192" y="16"/>
                </a:cubicBezTo>
                <a:cubicBezTo>
                  <a:pt x="120" y="32"/>
                  <a:pt x="60" y="96"/>
                  <a:pt x="0" y="160"/>
                </a:cubicBez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0736" name="Freeform 28"/>
          <p:cNvSpPr/>
          <p:nvPr/>
        </p:nvSpPr>
        <p:spPr>
          <a:xfrm>
            <a:off x="1905000" y="2876550"/>
            <a:ext cx="685800" cy="76200"/>
          </a:xfrm>
          <a:custGeom>
            <a:avLst/>
            <a:gdLst/>
            <a:ahLst/>
            <a:cxnLst>
              <a:cxn ang="0">
                <a:pos x="1088707500" y="14516100"/>
              </a:cxn>
              <a:cxn ang="0">
                <a:pos x="483870000" y="3629025"/>
              </a:cxn>
              <a:cxn ang="0">
                <a:pos x="0" y="36290250"/>
              </a:cxn>
            </a:cxnLst>
            <a:pathLst>
              <a:path w="432" h="160">
                <a:moveTo>
                  <a:pt x="432" y="64"/>
                </a:moveTo>
                <a:cubicBezTo>
                  <a:pt x="348" y="32"/>
                  <a:pt x="264" y="0"/>
                  <a:pt x="192" y="16"/>
                </a:cubicBezTo>
                <a:cubicBezTo>
                  <a:pt x="120" y="32"/>
                  <a:pt x="60" y="96"/>
                  <a:pt x="0" y="160"/>
                </a:cubicBez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0737" name="Freeform 29"/>
          <p:cNvSpPr/>
          <p:nvPr/>
        </p:nvSpPr>
        <p:spPr>
          <a:xfrm>
            <a:off x="1981200" y="2952750"/>
            <a:ext cx="685800" cy="381000"/>
          </a:xfrm>
          <a:custGeom>
            <a:avLst/>
            <a:gdLst/>
            <a:ahLst/>
            <a:cxnLst>
              <a:cxn ang="0">
                <a:pos x="1088707500" y="604837500"/>
              </a:cxn>
              <a:cxn ang="0">
                <a:pos x="846772500" y="120967500"/>
              </a:cxn>
              <a:cxn ang="0">
                <a:pos x="362902500" y="0"/>
              </a:cxn>
              <a:cxn ang="0">
                <a:pos x="0" y="120967500"/>
              </a:cxn>
            </a:cxnLst>
            <a:pathLst>
              <a:path w="432" h="240">
                <a:moveTo>
                  <a:pt x="432" y="240"/>
                </a:moveTo>
                <a:cubicBezTo>
                  <a:pt x="408" y="164"/>
                  <a:pt x="384" y="88"/>
                  <a:pt x="336" y="48"/>
                </a:cubicBezTo>
                <a:cubicBezTo>
                  <a:pt x="288" y="8"/>
                  <a:pt x="200" y="0"/>
                  <a:pt x="144" y="0"/>
                </a:cubicBezTo>
                <a:cubicBezTo>
                  <a:pt x="88" y="0"/>
                  <a:pt x="44" y="24"/>
                  <a:pt x="0" y="48"/>
                </a:cubicBez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0738" name="Text Box 30"/>
          <p:cNvSpPr txBox="1"/>
          <p:nvPr/>
        </p:nvSpPr>
        <p:spPr>
          <a:xfrm>
            <a:off x="228600" y="1295400"/>
            <a:ext cx="1066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zh-CN" altLang="en-US" sz="2400" dirty="0">
                <a:ea typeface="MS PGothic" panose="020B0600070205080204" pitchFamily="34" charset="-128"/>
              </a:rPr>
              <a:t>先取</a:t>
            </a:r>
            <a:endParaRPr lang="zh-CN" altLang="en-US" sz="2400" dirty="0">
              <a:ea typeface="MS PGothic" panose="020B0600070205080204" pitchFamily="34" charset="-128"/>
            </a:endParaRPr>
          </a:p>
        </p:txBody>
      </p:sp>
      <p:sp>
        <p:nvSpPr>
          <p:cNvPr id="30739" name="Rectangle 31"/>
          <p:cNvSpPr/>
          <p:nvPr/>
        </p:nvSpPr>
        <p:spPr>
          <a:xfrm>
            <a:off x="2209800" y="3638550"/>
            <a:ext cx="76200" cy="76200"/>
          </a:xfrm>
          <a:prstGeom prst="rect">
            <a:avLst/>
          </a:prstGeom>
          <a:solidFill>
            <a:schemeClr val="bg2"/>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0" name="Rectangle 32"/>
          <p:cNvSpPr/>
          <p:nvPr/>
        </p:nvSpPr>
        <p:spPr>
          <a:xfrm>
            <a:off x="3124200" y="3638550"/>
            <a:ext cx="76200" cy="76200"/>
          </a:xfrm>
          <a:prstGeom prst="rect">
            <a:avLst/>
          </a:prstGeom>
          <a:solidFill>
            <a:schemeClr val="bg2"/>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1" name="Text Box 33"/>
          <p:cNvSpPr txBox="1"/>
          <p:nvPr/>
        </p:nvSpPr>
        <p:spPr>
          <a:xfrm>
            <a:off x="228600" y="4114800"/>
            <a:ext cx="1066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zh-CN" altLang="en-US" sz="2400" dirty="0">
                <a:ea typeface="MS PGothic" panose="020B0600070205080204" pitchFamily="34" charset="-128"/>
              </a:rPr>
              <a:t>后取</a:t>
            </a:r>
            <a:endParaRPr lang="zh-CN" altLang="en-US" sz="2400" dirty="0">
              <a:ea typeface="MS PGothic" panose="020B0600070205080204" pitchFamily="34" charset="-128"/>
            </a:endParaRPr>
          </a:p>
        </p:txBody>
      </p:sp>
      <p:sp>
        <p:nvSpPr>
          <p:cNvPr id="30742" name="Rectangle 35"/>
          <p:cNvSpPr/>
          <p:nvPr/>
        </p:nvSpPr>
        <p:spPr>
          <a:xfrm>
            <a:off x="3505200" y="4800600"/>
            <a:ext cx="4572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3" name="Rectangle 36"/>
          <p:cNvSpPr/>
          <p:nvPr/>
        </p:nvSpPr>
        <p:spPr>
          <a:xfrm>
            <a:off x="3200400" y="5105400"/>
            <a:ext cx="4572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4" name="Rectangle 37"/>
          <p:cNvSpPr/>
          <p:nvPr/>
        </p:nvSpPr>
        <p:spPr>
          <a:xfrm>
            <a:off x="2971800" y="5334000"/>
            <a:ext cx="4572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5" name="Rectangle 38"/>
          <p:cNvSpPr/>
          <p:nvPr/>
        </p:nvSpPr>
        <p:spPr>
          <a:xfrm>
            <a:off x="2590800" y="5562600"/>
            <a:ext cx="6096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6" name="Rectangle 39"/>
          <p:cNvSpPr/>
          <p:nvPr/>
        </p:nvSpPr>
        <p:spPr>
          <a:xfrm>
            <a:off x="1835150" y="5373688"/>
            <a:ext cx="1295400" cy="76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7" name="Rectangle 40"/>
          <p:cNvSpPr/>
          <p:nvPr/>
        </p:nvSpPr>
        <p:spPr>
          <a:xfrm>
            <a:off x="3124200" y="5410200"/>
            <a:ext cx="76200" cy="1219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8" name="Rectangle 41"/>
          <p:cNvSpPr/>
          <p:nvPr/>
        </p:nvSpPr>
        <p:spPr>
          <a:xfrm>
            <a:off x="1828800" y="5181600"/>
            <a:ext cx="457200" cy="22860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49" name="Rectangle 42"/>
          <p:cNvSpPr/>
          <p:nvPr/>
        </p:nvSpPr>
        <p:spPr>
          <a:xfrm>
            <a:off x="4038600" y="4419600"/>
            <a:ext cx="76200" cy="1219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0" name="Freeform 43"/>
          <p:cNvSpPr/>
          <p:nvPr/>
        </p:nvSpPr>
        <p:spPr>
          <a:xfrm>
            <a:off x="1676400" y="5257800"/>
            <a:ext cx="533400" cy="457200"/>
          </a:xfrm>
          <a:custGeom>
            <a:avLst/>
            <a:gdLst/>
            <a:ahLst/>
            <a:cxnLst>
              <a:cxn ang="0">
                <a:pos x="846772500" y="725805000"/>
              </a:cxn>
              <a:cxn ang="0">
                <a:pos x="120967500" y="604837500"/>
              </a:cxn>
              <a:cxn ang="0">
                <a:pos x="120967500" y="120967500"/>
              </a:cxn>
              <a:cxn ang="0">
                <a:pos x="604837500" y="0"/>
              </a:cxn>
            </a:cxnLst>
            <a:pathLst>
              <a:path w="336" h="288">
                <a:moveTo>
                  <a:pt x="336" y="288"/>
                </a:moveTo>
                <a:cubicBezTo>
                  <a:pt x="216" y="284"/>
                  <a:pt x="96" y="280"/>
                  <a:pt x="48" y="240"/>
                </a:cubicBezTo>
                <a:cubicBezTo>
                  <a:pt x="0" y="200"/>
                  <a:pt x="16" y="88"/>
                  <a:pt x="48" y="48"/>
                </a:cubicBezTo>
                <a:cubicBezTo>
                  <a:pt x="80" y="8"/>
                  <a:pt x="160" y="4"/>
                  <a:pt x="240" y="0"/>
                </a:cubicBez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0751" name="Text Box 44"/>
          <p:cNvSpPr txBox="1"/>
          <p:nvPr/>
        </p:nvSpPr>
        <p:spPr>
          <a:xfrm>
            <a:off x="4648200" y="1295400"/>
            <a:ext cx="1447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zh-CN" altLang="en-US" sz="2400" dirty="0">
                <a:ea typeface="MS PGothic" panose="020B0600070205080204" pitchFamily="34" charset="-128"/>
              </a:rPr>
              <a:t>漏取</a:t>
            </a:r>
            <a:endParaRPr lang="zh-CN" altLang="en-US" sz="2400" dirty="0">
              <a:ea typeface="MS PGothic" panose="020B0600070205080204" pitchFamily="34" charset="-128"/>
            </a:endParaRPr>
          </a:p>
        </p:txBody>
      </p:sp>
      <p:sp>
        <p:nvSpPr>
          <p:cNvPr id="30752" name="Rectangle 45"/>
          <p:cNvSpPr/>
          <p:nvPr/>
        </p:nvSpPr>
        <p:spPr>
          <a:xfrm>
            <a:off x="2286000" y="5486400"/>
            <a:ext cx="304800" cy="76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3" name="Rectangle 46"/>
          <p:cNvSpPr/>
          <p:nvPr/>
        </p:nvSpPr>
        <p:spPr>
          <a:xfrm>
            <a:off x="2667000" y="5562600"/>
            <a:ext cx="381000" cy="152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4" name="Rectangle 47"/>
          <p:cNvSpPr/>
          <p:nvPr/>
        </p:nvSpPr>
        <p:spPr>
          <a:xfrm>
            <a:off x="6400800" y="2514600"/>
            <a:ext cx="76200" cy="1219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5" name="Rectangle 48"/>
          <p:cNvSpPr/>
          <p:nvPr/>
        </p:nvSpPr>
        <p:spPr>
          <a:xfrm>
            <a:off x="6400800" y="3048000"/>
            <a:ext cx="1295400" cy="76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6" name="Rectangle 49"/>
          <p:cNvSpPr/>
          <p:nvPr/>
        </p:nvSpPr>
        <p:spPr>
          <a:xfrm>
            <a:off x="6781800" y="2514600"/>
            <a:ext cx="457200" cy="22860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7" name="Rectangle 50"/>
          <p:cNvSpPr/>
          <p:nvPr/>
        </p:nvSpPr>
        <p:spPr>
          <a:xfrm>
            <a:off x="8077200" y="1905000"/>
            <a:ext cx="4572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8" name="Rectangle 51"/>
          <p:cNvSpPr/>
          <p:nvPr/>
        </p:nvSpPr>
        <p:spPr>
          <a:xfrm>
            <a:off x="7772400" y="2209800"/>
            <a:ext cx="4572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59" name="Rectangle 52"/>
          <p:cNvSpPr/>
          <p:nvPr/>
        </p:nvSpPr>
        <p:spPr>
          <a:xfrm>
            <a:off x="7543800" y="2438400"/>
            <a:ext cx="4572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0" name="Rectangle 53"/>
          <p:cNvSpPr/>
          <p:nvPr/>
        </p:nvSpPr>
        <p:spPr>
          <a:xfrm>
            <a:off x="7162800" y="2667000"/>
            <a:ext cx="609600" cy="228600"/>
          </a:xfrm>
          <a:prstGeom prst="rect">
            <a:avLst/>
          </a:prstGeom>
          <a:solidFill>
            <a:srgbClr val="FFFF66"/>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FF66"/>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1" name="Rectangle 54"/>
          <p:cNvSpPr/>
          <p:nvPr/>
        </p:nvSpPr>
        <p:spPr>
          <a:xfrm>
            <a:off x="6400800" y="2514600"/>
            <a:ext cx="1295400" cy="76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3148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2" name="Rectangle 55"/>
          <p:cNvSpPr/>
          <p:nvPr/>
        </p:nvSpPr>
        <p:spPr>
          <a:xfrm>
            <a:off x="7696200" y="2514600"/>
            <a:ext cx="76200" cy="1219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3" name="Rectangle 56"/>
          <p:cNvSpPr/>
          <p:nvPr/>
        </p:nvSpPr>
        <p:spPr>
          <a:xfrm>
            <a:off x="7162800" y="1600200"/>
            <a:ext cx="457200" cy="22860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4" name="Rectangle 57"/>
          <p:cNvSpPr/>
          <p:nvPr/>
        </p:nvSpPr>
        <p:spPr>
          <a:xfrm>
            <a:off x="8610600" y="1524000"/>
            <a:ext cx="76200" cy="1219200"/>
          </a:xfrm>
          <a:prstGeom prst="rect">
            <a:avLst/>
          </a:prstGeom>
          <a:solidFill>
            <a:schemeClr val="bg2"/>
          </a:solidFill>
          <a:ln w="9525" cap="flat" cmpd="sng">
            <a:prstDash val="solid"/>
            <a:miter/>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chemeClr val="bg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5" name="Rectangle 58"/>
          <p:cNvSpPr/>
          <p:nvPr/>
        </p:nvSpPr>
        <p:spPr>
          <a:xfrm>
            <a:off x="6858000" y="2590800"/>
            <a:ext cx="304800" cy="76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6" name="Rectangle 59"/>
          <p:cNvSpPr/>
          <p:nvPr/>
        </p:nvSpPr>
        <p:spPr>
          <a:xfrm>
            <a:off x="7239000" y="2667000"/>
            <a:ext cx="381000" cy="152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67" name="Text Box 60"/>
          <p:cNvSpPr txBox="1"/>
          <p:nvPr/>
        </p:nvSpPr>
        <p:spPr>
          <a:xfrm>
            <a:off x="1981200" y="4724400"/>
            <a:ext cx="609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ja-JP" altLang="en-US" sz="1600" dirty="0">
                <a:ea typeface="MS PGothic" panose="020B0600070205080204" pitchFamily="34" charset="-128"/>
              </a:rPr>
              <a:t>空箱</a:t>
            </a:r>
            <a:endParaRPr lang="ja-JP" altLang="en-US" sz="1600" dirty="0">
              <a:ea typeface="MS PGothic" panose="020B0600070205080204" pitchFamily="34" charset="-128"/>
            </a:endParaRPr>
          </a:p>
        </p:txBody>
      </p:sp>
      <p:sp>
        <p:nvSpPr>
          <p:cNvPr id="30768" name="Text Box 61"/>
          <p:cNvSpPr txBox="1"/>
          <p:nvPr/>
        </p:nvSpPr>
        <p:spPr>
          <a:xfrm>
            <a:off x="7010400" y="1295400"/>
            <a:ext cx="609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ja-JP" altLang="en-US" sz="1600" dirty="0">
                <a:ea typeface="MS PGothic" panose="020B0600070205080204" pitchFamily="34" charset="-128"/>
              </a:rPr>
              <a:t>空箱</a:t>
            </a:r>
            <a:endParaRPr lang="ja-JP" altLang="en-US" sz="1600" dirty="0">
              <a:ea typeface="MS PGothic" panose="020B0600070205080204" pitchFamily="34" charset="-128"/>
            </a:endParaRPr>
          </a:p>
        </p:txBody>
      </p:sp>
      <p:sp>
        <p:nvSpPr>
          <p:cNvPr id="30769" name="Rectangle 62"/>
          <p:cNvSpPr/>
          <p:nvPr/>
        </p:nvSpPr>
        <p:spPr>
          <a:xfrm>
            <a:off x="7162800" y="1600200"/>
            <a:ext cx="381000" cy="152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0770" name="Freeform 63"/>
          <p:cNvSpPr/>
          <p:nvPr/>
        </p:nvSpPr>
        <p:spPr>
          <a:xfrm>
            <a:off x="6248400" y="2362200"/>
            <a:ext cx="533400" cy="457200"/>
          </a:xfrm>
          <a:custGeom>
            <a:avLst/>
            <a:gdLst/>
            <a:ahLst/>
            <a:cxnLst>
              <a:cxn ang="0">
                <a:pos x="846772500" y="725805000"/>
              </a:cxn>
              <a:cxn ang="0">
                <a:pos x="120967500" y="604837500"/>
              </a:cxn>
              <a:cxn ang="0">
                <a:pos x="120967500" y="120967500"/>
              </a:cxn>
              <a:cxn ang="0">
                <a:pos x="604837500" y="0"/>
              </a:cxn>
            </a:cxnLst>
            <a:pathLst>
              <a:path w="336" h="288">
                <a:moveTo>
                  <a:pt x="336" y="288"/>
                </a:moveTo>
                <a:cubicBezTo>
                  <a:pt x="216" y="284"/>
                  <a:pt x="96" y="280"/>
                  <a:pt x="48" y="240"/>
                </a:cubicBezTo>
                <a:cubicBezTo>
                  <a:pt x="0" y="200"/>
                  <a:pt x="16" y="88"/>
                  <a:pt x="48" y="48"/>
                </a:cubicBezTo>
                <a:cubicBezTo>
                  <a:pt x="80" y="8"/>
                  <a:pt x="160" y="4"/>
                  <a:pt x="240" y="0"/>
                </a:cubicBez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graphicFrame>
        <p:nvGraphicFramePr>
          <p:cNvPr id="30771" name="Object 64"/>
          <p:cNvGraphicFramePr>
            <a:graphicFrameLocks noChangeAspect="1"/>
          </p:cNvGraphicFramePr>
          <p:nvPr/>
        </p:nvGraphicFramePr>
        <p:xfrm>
          <a:off x="5181600" y="1828800"/>
          <a:ext cx="1076325" cy="1590675"/>
        </p:xfrm>
        <a:graphic>
          <a:graphicData uri="http://schemas.openxmlformats.org/presentationml/2006/ole">
            <mc:AlternateContent xmlns:mc="http://schemas.openxmlformats.org/markup-compatibility/2006">
              <mc:Choice xmlns:v="urn:schemas-microsoft-com:vml" Requires="v">
                <p:oleObj spid="_x0000_s3080" name="" r:id="rId3" imgW="1076325" imgH="1590675" progId="Paint.Picture">
                  <p:embed/>
                </p:oleObj>
              </mc:Choice>
              <mc:Fallback>
                <p:oleObj name="" r:id="rId3" imgW="1076325" imgH="1590675" progId="Paint.Picture">
                  <p:embed/>
                  <p:pic>
                    <p:nvPicPr>
                      <p:cNvPr id="0" name="图片 3079"/>
                      <p:cNvPicPr/>
                      <p:nvPr/>
                    </p:nvPicPr>
                    <p:blipFill>
                      <a:blip r:embed="rId4"/>
                      <a:stretch>
                        <a:fillRect/>
                      </a:stretch>
                    </p:blipFill>
                    <p:spPr>
                      <a:xfrm>
                        <a:off x="5181600" y="1828800"/>
                        <a:ext cx="1076325" cy="1590675"/>
                      </a:xfrm>
                      <a:prstGeom prst="rect">
                        <a:avLst/>
                      </a:prstGeom>
                      <a:noFill/>
                      <a:ln w="38100">
                        <a:noFill/>
                        <a:miter/>
                      </a:ln>
                    </p:spPr>
                  </p:pic>
                </p:oleObj>
              </mc:Fallback>
            </mc:AlternateContent>
          </a:graphicData>
        </a:graphic>
      </p:graphicFrame>
      <p:sp>
        <p:nvSpPr>
          <p:cNvPr id="208961" name="Rectangle 65"/>
          <p:cNvSpPr>
            <a:spLocks noGrp="1" noChangeArrowheads="1"/>
          </p:cNvSpPr>
          <p:nvPr>
            <p:ph type="title"/>
          </p:nvPr>
        </p:nvSpPr>
        <p:spPr>
          <a:xfrm>
            <a:off x="0" y="333375"/>
            <a:ext cx="7772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看板的使用</a:t>
            </a: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坏例</a:t>
            </a: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endPar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pic>
        <p:nvPicPr>
          <p:cNvPr id="30773" name="Picture 71"/>
          <p:cNvPicPr>
            <a:picLocks noChangeAspect="1"/>
          </p:cNvPicPr>
          <p:nvPr/>
        </p:nvPicPr>
        <p:blipFill>
          <a:blip r:embed="rId5"/>
          <a:stretch>
            <a:fillRect/>
          </a:stretch>
        </p:blipFill>
        <p:spPr>
          <a:xfrm>
            <a:off x="395288" y="4652963"/>
            <a:ext cx="1323975" cy="1466850"/>
          </a:xfrm>
          <a:prstGeom prst="rect">
            <a:avLst/>
          </a:prstGeom>
          <a:noFill/>
          <a:ln w="9525">
            <a:noFill/>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1371600" y="1676400"/>
            <a:ext cx="3048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ja-JP" altLang="en-US" sz="2800" dirty="0">
                <a:ea typeface="MS PGothic" panose="020B0600070205080204" pitchFamily="34" charset="-128"/>
              </a:rPr>
              <a:t>（</a:t>
            </a:r>
            <a:r>
              <a:rPr lang="en-US" altLang="ja-JP" sz="2800" dirty="0">
                <a:ea typeface="MS PGothic" panose="020B0600070205080204" pitchFamily="34" charset="-128"/>
              </a:rPr>
              <a:t>X）－（Y）－（Z）</a:t>
            </a:r>
            <a:endParaRPr lang="en-US" altLang="ja-JP" sz="2800" dirty="0">
              <a:ea typeface="MS PGothic" panose="020B0600070205080204" pitchFamily="34" charset="-128"/>
            </a:endParaRPr>
          </a:p>
        </p:txBody>
      </p:sp>
      <p:sp>
        <p:nvSpPr>
          <p:cNvPr id="31747" name="Freeform 3"/>
          <p:cNvSpPr/>
          <p:nvPr/>
        </p:nvSpPr>
        <p:spPr>
          <a:xfrm>
            <a:off x="1752600" y="2209800"/>
            <a:ext cx="1752600" cy="1828800"/>
          </a:xfrm>
          <a:custGeom>
            <a:avLst/>
            <a:gdLst/>
            <a:ahLst/>
            <a:cxnLst>
              <a:cxn ang="0">
                <a:pos x="0" y="0"/>
              </a:cxn>
              <a:cxn ang="0">
                <a:pos x="0" y="2147483646"/>
              </a:cxn>
              <a:cxn ang="0">
                <a:pos x="2147483646" y="2147483646"/>
              </a:cxn>
            </a:cxnLst>
            <a:pathLst>
              <a:path w="1104" h="1152">
                <a:moveTo>
                  <a:pt x="0" y="0"/>
                </a:moveTo>
                <a:lnTo>
                  <a:pt x="0" y="1152"/>
                </a:lnTo>
                <a:lnTo>
                  <a:pt x="1104" y="1152"/>
                </a:ln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1748" name="Freeform 4"/>
          <p:cNvSpPr/>
          <p:nvPr/>
        </p:nvSpPr>
        <p:spPr>
          <a:xfrm>
            <a:off x="2743200" y="2133600"/>
            <a:ext cx="1752600" cy="1143000"/>
          </a:xfrm>
          <a:custGeom>
            <a:avLst/>
            <a:gdLst/>
            <a:ahLst/>
            <a:cxnLst>
              <a:cxn ang="0">
                <a:pos x="0" y="0"/>
              </a:cxn>
              <a:cxn ang="0">
                <a:pos x="0" y="1134070313"/>
              </a:cxn>
              <a:cxn ang="0">
                <a:pos x="2147483646" y="1134070313"/>
              </a:cxn>
            </a:cxnLst>
            <a:pathLst>
              <a:path w="1104" h="1152">
                <a:moveTo>
                  <a:pt x="0" y="0"/>
                </a:moveTo>
                <a:lnTo>
                  <a:pt x="0" y="1152"/>
                </a:lnTo>
                <a:lnTo>
                  <a:pt x="1104" y="1152"/>
                </a:ln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1749" name="Freeform 5"/>
          <p:cNvSpPr/>
          <p:nvPr/>
        </p:nvSpPr>
        <p:spPr>
          <a:xfrm>
            <a:off x="3733800" y="2209800"/>
            <a:ext cx="1752600" cy="457200"/>
          </a:xfrm>
          <a:custGeom>
            <a:avLst/>
            <a:gdLst/>
            <a:ahLst/>
            <a:cxnLst>
              <a:cxn ang="0">
                <a:pos x="0" y="0"/>
              </a:cxn>
              <a:cxn ang="0">
                <a:pos x="0" y="181451250"/>
              </a:cxn>
              <a:cxn ang="0">
                <a:pos x="2147483646" y="181451250"/>
              </a:cxn>
            </a:cxnLst>
            <a:pathLst>
              <a:path w="1104" h="1152">
                <a:moveTo>
                  <a:pt x="0" y="0"/>
                </a:moveTo>
                <a:lnTo>
                  <a:pt x="0" y="1152"/>
                </a:lnTo>
                <a:lnTo>
                  <a:pt x="1104" y="1152"/>
                </a:lnTo>
              </a:path>
            </a:pathLst>
          </a:custGeom>
          <a:noFill/>
          <a:ln w="9525" cap="flat" cmpd="sng">
            <a:solidFill>
              <a:schemeClr val="tx1">
                <a:alpha val="100000"/>
              </a:schemeClr>
            </a:solidFill>
            <a:prstDash val="solid"/>
            <a:round/>
            <a:headEnd type="none" w="med" len="med"/>
            <a:tailEnd type="triangle" w="med" len="med"/>
          </a:ln>
        </p:spPr>
        <p:txBody>
          <a:bodyPr/>
          <a:p>
            <a:endParaRPr lang="zh-CN" altLang="en-US"/>
          </a:p>
        </p:txBody>
      </p:sp>
      <p:sp>
        <p:nvSpPr>
          <p:cNvPr id="31750" name="Text Box 6"/>
          <p:cNvSpPr txBox="1"/>
          <p:nvPr/>
        </p:nvSpPr>
        <p:spPr>
          <a:xfrm>
            <a:off x="3565525" y="3810000"/>
            <a:ext cx="7937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一天</a:t>
            </a:r>
            <a:endParaRPr lang="zh-CN" altLang="en-US" sz="2400" dirty="0">
              <a:ea typeface="MS PGothic" panose="020B0600070205080204" pitchFamily="34" charset="-128"/>
            </a:endParaRPr>
          </a:p>
        </p:txBody>
      </p:sp>
      <p:sp>
        <p:nvSpPr>
          <p:cNvPr id="31751" name="Text Box 7"/>
          <p:cNvSpPr txBox="1"/>
          <p:nvPr/>
        </p:nvSpPr>
        <p:spPr>
          <a:xfrm>
            <a:off x="4648200" y="3068638"/>
            <a:ext cx="1479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供应几次</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
        <p:nvSpPr>
          <p:cNvPr id="31752" name="Text Box 8"/>
          <p:cNvSpPr txBox="1"/>
          <p:nvPr/>
        </p:nvSpPr>
        <p:spPr>
          <a:xfrm>
            <a:off x="5486400" y="2459038"/>
            <a:ext cx="23939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400" dirty="0">
                <a:ea typeface="MS PGothic" panose="020B0600070205080204" pitchFamily="34" charset="-128"/>
              </a:rPr>
              <a:t> </a:t>
            </a:r>
            <a:r>
              <a:rPr lang="zh-CN" altLang="en-US" sz="2400" dirty="0">
                <a:ea typeface="MS PGothic" panose="020B0600070205080204" pitchFamily="34" charset="-128"/>
              </a:rPr>
              <a:t>延迟几次供应</a:t>
            </a:r>
            <a:r>
              <a:rPr lang="ja-JP" altLang="en-US" sz="2400" dirty="0">
                <a:ea typeface="MS PGothic" panose="020B0600070205080204" pitchFamily="34" charset="-128"/>
              </a:rPr>
              <a:t>？</a:t>
            </a:r>
            <a:endParaRPr lang="ja-JP" altLang="en-US" sz="2400" dirty="0">
              <a:ea typeface="MS PGothic" panose="020B0600070205080204" pitchFamily="34" charset="-128"/>
            </a:endParaRPr>
          </a:p>
        </p:txBody>
      </p:sp>
      <p:sp>
        <p:nvSpPr>
          <p:cNvPr id="31753" name="Text Box 9"/>
          <p:cNvSpPr txBox="1"/>
          <p:nvPr/>
        </p:nvSpPr>
        <p:spPr>
          <a:xfrm>
            <a:off x="381000" y="4267200"/>
            <a:ext cx="4889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例</a:t>
            </a:r>
            <a:endParaRPr lang="ja-JP" altLang="en-US" sz="2400" dirty="0">
              <a:ea typeface="MS PGothic" panose="020B0600070205080204" pitchFamily="34" charset="-128"/>
            </a:endParaRPr>
          </a:p>
        </p:txBody>
      </p:sp>
      <p:sp>
        <p:nvSpPr>
          <p:cNvPr id="31754" name="Text Box 10"/>
          <p:cNvSpPr txBox="1"/>
          <p:nvPr/>
        </p:nvSpPr>
        <p:spPr>
          <a:xfrm>
            <a:off x="1143000" y="4440238"/>
            <a:ext cx="58372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ja-JP" altLang="en-US" sz="2400" dirty="0">
                <a:ea typeface="MS PGothic" panose="020B0600070205080204" pitchFamily="34" charset="-128"/>
              </a:rPr>
              <a:t>１－４－２　（</a:t>
            </a:r>
            <a:r>
              <a:rPr lang="zh-CN" altLang="en-US" sz="2400" dirty="0">
                <a:ea typeface="MS PGothic" panose="020B0600070205080204" pitchFamily="34" charset="-128"/>
              </a:rPr>
              <a:t>一天供应</a:t>
            </a:r>
            <a:r>
              <a:rPr lang="en-US" altLang="zh-CN" sz="2400" dirty="0">
                <a:ea typeface="MS PGothic" panose="020B0600070205080204" pitchFamily="34" charset="-128"/>
              </a:rPr>
              <a:t>4</a:t>
            </a:r>
            <a:r>
              <a:rPr lang="zh-CN" altLang="en-US" sz="2400" dirty="0">
                <a:ea typeface="MS PGothic" panose="020B0600070205080204" pitchFamily="34" charset="-128"/>
              </a:rPr>
              <a:t>次，延迟两次供应）　</a:t>
            </a:r>
            <a:endParaRPr lang="zh-CN" altLang="en-US" sz="2400" dirty="0">
              <a:ea typeface="MS PGothic" panose="020B0600070205080204" pitchFamily="34" charset="-128"/>
            </a:endParaRPr>
          </a:p>
        </p:txBody>
      </p:sp>
      <p:sp>
        <p:nvSpPr>
          <p:cNvPr id="31755" name="Text Box 11"/>
          <p:cNvSpPr txBox="1"/>
          <p:nvPr/>
        </p:nvSpPr>
        <p:spPr>
          <a:xfrm>
            <a:off x="1143000" y="5029200"/>
            <a:ext cx="6940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供应时间</a:t>
            </a:r>
            <a:r>
              <a:rPr lang="ja-JP" altLang="en-US" sz="2400" dirty="0">
                <a:ea typeface="MS PGothic" panose="020B0600070205080204" pitchFamily="34" charset="-128"/>
              </a:rPr>
              <a:t>　8：00　　　13：00　　　17：00　　　21：00　　　</a:t>
            </a:r>
            <a:endParaRPr lang="ja-JP" altLang="en-US" sz="2400" dirty="0">
              <a:ea typeface="MS PGothic" panose="020B0600070205080204" pitchFamily="34" charset="-128"/>
            </a:endParaRPr>
          </a:p>
        </p:txBody>
      </p:sp>
      <p:sp>
        <p:nvSpPr>
          <p:cNvPr id="31756" name="Freeform 12"/>
          <p:cNvSpPr/>
          <p:nvPr/>
        </p:nvSpPr>
        <p:spPr>
          <a:xfrm>
            <a:off x="2971800" y="5715000"/>
            <a:ext cx="1447800" cy="431800"/>
          </a:xfrm>
          <a:custGeom>
            <a:avLst/>
            <a:gdLst/>
            <a:ahLst/>
            <a:cxnLst>
              <a:cxn ang="0">
                <a:pos x="0" y="120967500"/>
              </a:cxn>
              <a:cxn ang="0">
                <a:pos x="362902500" y="483870000"/>
              </a:cxn>
              <a:cxn ang="0">
                <a:pos x="1572577500" y="604837500"/>
              </a:cxn>
              <a:cxn ang="0">
                <a:pos x="2147483646" y="0"/>
              </a:cxn>
            </a:cxnLst>
            <a:pathLst>
              <a:path w="912" h="272">
                <a:moveTo>
                  <a:pt x="0" y="48"/>
                </a:moveTo>
                <a:cubicBezTo>
                  <a:pt x="20" y="104"/>
                  <a:pt x="40" y="160"/>
                  <a:pt x="144" y="192"/>
                </a:cubicBezTo>
                <a:cubicBezTo>
                  <a:pt x="248" y="224"/>
                  <a:pt x="496" y="272"/>
                  <a:pt x="624" y="240"/>
                </a:cubicBezTo>
                <a:cubicBezTo>
                  <a:pt x="752" y="208"/>
                  <a:pt x="832" y="104"/>
                  <a:pt x="912" y="0"/>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31757" name="Freeform 13"/>
          <p:cNvSpPr/>
          <p:nvPr/>
        </p:nvSpPr>
        <p:spPr>
          <a:xfrm>
            <a:off x="4419600" y="5638800"/>
            <a:ext cx="1447800" cy="431800"/>
          </a:xfrm>
          <a:custGeom>
            <a:avLst/>
            <a:gdLst/>
            <a:ahLst/>
            <a:cxnLst>
              <a:cxn ang="0">
                <a:pos x="0" y="120967500"/>
              </a:cxn>
              <a:cxn ang="0">
                <a:pos x="362902500" y="483870000"/>
              </a:cxn>
              <a:cxn ang="0">
                <a:pos x="1572577500" y="604837500"/>
              </a:cxn>
              <a:cxn ang="0">
                <a:pos x="2147483646" y="0"/>
              </a:cxn>
            </a:cxnLst>
            <a:pathLst>
              <a:path w="912" h="272">
                <a:moveTo>
                  <a:pt x="0" y="48"/>
                </a:moveTo>
                <a:cubicBezTo>
                  <a:pt x="20" y="104"/>
                  <a:pt x="40" y="160"/>
                  <a:pt x="144" y="192"/>
                </a:cubicBezTo>
                <a:cubicBezTo>
                  <a:pt x="248" y="224"/>
                  <a:pt x="496" y="272"/>
                  <a:pt x="624" y="240"/>
                </a:cubicBezTo>
                <a:cubicBezTo>
                  <a:pt x="752" y="208"/>
                  <a:pt x="832" y="104"/>
                  <a:pt x="912" y="0"/>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31758" name="Text Box 14"/>
          <p:cNvSpPr txBox="1"/>
          <p:nvPr/>
        </p:nvSpPr>
        <p:spPr>
          <a:xfrm>
            <a:off x="3429000" y="5943600"/>
            <a:ext cx="609600" cy="33655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ja-JP" altLang="en-US" sz="1600" dirty="0">
                <a:ea typeface="MS PGothic" panose="020B0600070205080204" pitchFamily="34" charset="-128"/>
              </a:rPr>
              <a:t>１</a:t>
            </a:r>
            <a:r>
              <a:rPr lang="zh-CN" altLang="en-US" sz="1600" dirty="0">
                <a:ea typeface="MS PGothic" panose="020B0600070205080204" pitchFamily="34" charset="-128"/>
              </a:rPr>
              <a:t>次</a:t>
            </a:r>
            <a:endParaRPr lang="zh-CN" altLang="en-US" sz="1600" dirty="0">
              <a:ea typeface="MS PGothic" panose="020B0600070205080204" pitchFamily="34" charset="-128"/>
            </a:endParaRPr>
          </a:p>
        </p:txBody>
      </p:sp>
      <p:sp>
        <p:nvSpPr>
          <p:cNvPr id="31759" name="Text Box 15"/>
          <p:cNvSpPr txBox="1"/>
          <p:nvPr/>
        </p:nvSpPr>
        <p:spPr>
          <a:xfrm>
            <a:off x="4876800" y="5943600"/>
            <a:ext cx="609600" cy="33655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ja-JP" altLang="en-US" sz="1600" dirty="0">
                <a:ea typeface="MS PGothic" panose="020B0600070205080204" pitchFamily="34" charset="-128"/>
              </a:rPr>
              <a:t>2</a:t>
            </a:r>
            <a:r>
              <a:rPr lang="zh-CN" altLang="en-US" sz="1600" dirty="0">
                <a:ea typeface="MS PGothic" panose="020B0600070205080204" pitchFamily="34" charset="-128"/>
              </a:rPr>
              <a:t>次</a:t>
            </a:r>
            <a:endParaRPr lang="zh-CN" altLang="en-US" sz="1600" dirty="0">
              <a:ea typeface="MS PGothic" panose="020B0600070205080204" pitchFamily="34" charset="-128"/>
            </a:endParaRPr>
          </a:p>
        </p:txBody>
      </p:sp>
      <p:sp>
        <p:nvSpPr>
          <p:cNvPr id="31760" name="Text Box 16"/>
          <p:cNvSpPr txBox="1"/>
          <p:nvPr/>
        </p:nvSpPr>
        <p:spPr>
          <a:xfrm>
            <a:off x="5562600" y="5486400"/>
            <a:ext cx="381000" cy="33655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50000"/>
              </a:spcBef>
              <a:buNone/>
            </a:pPr>
            <a:r>
              <a:rPr lang="ja-JP" altLang="en-US" sz="1600" dirty="0">
                <a:ea typeface="MS PGothic" panose="020B0600070205080204" pitchFamily="34" charset="-128"/>
              </a:rPr>
              <a:t>☆</a:t>
            </a:r>
            <a:endParaRPr lang="ja-JP" altLang="en-US" sz="1600" dirty="0">
              <a:ea typeface="MS PGothic" panose="020B0600070205080204" pitchFamily="34" charset="-128"/>
            </a:endParaRPr>
          </a:p>
        </p:txBody>
      </p:sp>
      <p:sp>
        <p:nvSpPr>
          <p:cNvPr id="31761" name="Oval 17"/>
          <p:cNvSpPr/>
          <p:nvPr/>
        </p:nvSpPr>
        <p:spPr>
          <a:xfrm>
            <a:off x="2895600" y="5562600"/>
            <a:ext cx="152400" cy="152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36210" name="Rectangle 18"/>
          <p:cNvSpPr>
            <a:spLocks noGrp="1" noChangeArrowheads="1"/>
          </p:cNvSpPr>
          <p:nvPr>
            <p:ph type="title"/>
          </p:nvPr>
        </p:nvSpPr>
        <p:spPr>
          <a:xfrm>
            <a:off x="-152400" y="533400"/>
            <a:ext cx="6629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怎么看－看板</a:t>
            </a:r>
            <a:r>
              <a:rPr kumimoji="1" lang="en-US" altLang="zh-CN"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cycle</a:t>
            </a:r>
            <a:endParaRPr kumimoji="1" lang="en-US" altLang="zh-CN"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p:nvPr/>
        </p:nvSpPr>
        <p:spPr>
          <a:xfrm>
            <a:off x="3635375" y="908050"/>
            <a:ext cx="1108075"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b="1" i="1" dirty="0"/>
              <a:t>T P S</a:t>
            </a:r>
            <a:endParaRPr lang="en-US" altLang="zh-CN" b="1" i="1" dirty="0"/>
          </a:p>
        </p:txBody>
      </p:sp>
      <p:sp>
        <p:nvSpPr>
          <p:cNvPr id="5123" name="Text Box 8"/>
          <p:cNvSpPr txBox="1"/>
          <p:nvPr/>
        </p:nvSpPr>
        <p:spPr>
          <a:xfrm>
            <a:off x="900113" y="2492375"/>
            <a:ext cx="2303462" cy="466725"/>
          </a:xfrm>
          <a:prstGeom prst="rect">
            <a:avLst/>
          </a:prstGeom>
          <a:no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主张客户第一</a:t>
            </a:r>
            <a:endParaRPr lang="zh-CN" altLang="en-US" sz="2400" dirty="0"/>
          </a:p>
        </p:txBody>
      </p:sp>
      <p:sp>
        <p:nvSpPr>
          <p:cNvPr id="5124" name="Line 9"/>
          <p:cNvSpPr/>
          <p:nvPr/>
        </p:nvSpPr>
        <p:spPr>
          <a:xfrm>
            <a:off x="3276600" y="2708275"/>
            <a:ext cx="1223963" cy="0"/>
          </a:xfrm>
          <a:prstGeom prst="line">
            <a:avLst/>
          </a:prstGeom>
          <a:ln w="19050" cap="flat" cmpd="sng">
            <a:solidFill>
              <a:srgbClr val="000000"/>
            </a:solidFill>
            <a:prstDash val="solid"/>
            <a:headEnd type="none" w="med" len="med"/>
            <a:tailEnd type="none" w="med" len="med"/>
          </a:ln>
        </p:spPr>
      </p:sp>
      <p:sp>
        <p:nvSpPr>
          <p:cNvPr id="5125" name="Text Box 10"/>
          <p:cNvSpPr txBox="1"/>
          <p:nvPr/>
        </p:nvSpPr>
        <p:spPr>
          <a:xfrm>
            <a:off x="4572000" y="2492375"/>
            <a:ext cx="3168650" cy="466725"/>
          </a:xfrm>
          <a:prstGeom prst="rect">
            <a:avLst/>
          </a:prstGeom>
          <a:no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提供质优价廉的车</a:t>
            </a:r>
            <a:endParaRPr lang="zh-CN" altLang="en-US" sz="2400" dirty="0"/>
          </a:p>
        </p:txBody>
      </p:sp>
      <p:sp>
        <p:nvSpPr>
          <p:cNvPr id="5126" name="Text Box 11"/>
          <p:cNvSpPr txBox="1"/>
          <p:nvPr/>
        </p:nvSpPr>
        <p:spPr>
          <a:xfrm>
            <a:off x="2411413" y="3429000"/>
            <a:ext cx="3671887" cy="485775"/>
          </a:xfrm>
          <a:prstGeom prst="rect">
            <a:avLst/>
          </a:prstGeom>
          <a:noFill/>
          <a:ln w="2857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彻底杜绝浪费 降低成本</a:t>
            </a:r>
            <a:endParaRPr lang="zh-CN" altLang="en-US" sz="2400" dirty="0"/>
          </a:p>
        </p:txBody>
      </p:sp>
      <p:sp>
        <p:nvSpPr>
          <p:cNvPr id="5127" name="Text Box 12"/>
          <p:cNvSpPr txBox="1"/>
          <p:nvPr/>
        </p:nvSpPr>
        <p:spPr>
          <a:xfrm>
            <a:off x="755650" y="4508500"/>
            <a:ext cx="774382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＊所谓浪费指的是（动作・手修・搬运・制造过多・库存・等待・加工）的</a:t>
            </a:r>
            <a:r>
              <a:rPr lang="en-US" altLang="zh-CN" sz="2400" dirty="0"/>
              <a:t>7</a:t>
            </a:r>
            <a:r>
              <a:rPr lang="zh-CN" altLang="en-US" sz="2400" dirty="0"/>
              <a:t>个浪费</a:t>
            </a:r>
            <a:endParaRPr lang="zh-CN" altLang="en-US" sz="2400" dirty="0"/>
          </a:p>
        </p:txBody>
      </p:sp>
      <p:sp>
        <p:nvSpPr>
          <p:cNvPr id="5128" name="Text Box 29"/>
          <p:cNvSpPr txBox="1"/>
          <p:nvPr/>
        </p:nvSpPr>
        <p:spPr>
          <a:xfrm>
            <a:off x="0" y="1484313"/>
            <a:ext cx="39243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800" dirty="0"/>
              <a:t>丰田的基本思维方式</a:t>
            </a:r>
            <a:endParaRPr lang="zh-CN" altLang="en-US" sz="2800" dirty="0"/>
          </a:p>
        </p:txBody>
      </p:sp>
      <p:sp>
        <p:nvSpPr>
          <p:cNvPr id="5129" name="Rectangle 34"/>
          <p:cNvSpPr/>
          <p:nvPr/>
        </p:nvSpPr>
        <p:spPr>
          <a:xfrm>
            <a:off x="311150" y="644525"/>
            <a:ext cx="1035050"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r>
              <a:rPr lang="en-US" altLang="zh-CN" sz="2000" b="1" dirty="0"/>
              <a:t>1  </a:t>
            </a:r>
            <a:r>
              <a:rPr lang="zh-CN" altLang="en-US" sz="2000" b="1" dirty="0"/>
              <a:t>前言</a:t>
            </a:r>
            <a:endParaRPr lang="zh-CN" altLang="en-US" sz="2000" b="1"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ISN208"/>
          <p:cNvPicPr>
            <a:picLocks noChangeAspect="1"/>
          </p:cNvPicPr>
          <p:nvPr/>
        </p:nvPicPr>
        <p:blipFill>
          <a:blip r:embed="rId1"/>
          <a:stretch>
            <a:fillRect/>
          </a:stretch>
        </p:blipFill>
        <p:spPr>
          <a:xfrm>
            <a:off x="2366963" y="1839913"/>
            <a:ext cx="2667000" cy="1447800"/>
          </a:xfrm>
          <a:prstGeom prst="rect">
            <a:avLst/>
          </a:prstGeom>
          <a:noFill/>
          <a:ln w="9525">
            <a:noFill/>
          </a:ln>
        </p:spPr>
      </p:pic>
      <p:pic>
        <p:nvPicPr>
          <p:cNvPr id="32771" name="Picture 3" descr="IDW169"/>
          <p:cNvPicPr>
            <a:picLocks noChangeAspect="1"/>
          </p:cNvPicPr>
          <p:nvPr/>
        </p:nvPicPr>
        <p:blipFill>
          <a:blip r:embed="rId2"/>
          <a:stretch>
            <a:fillRect/>
          </a:stretch>
        </p:blipFill>
        <p:spPr>
          <a:xfrm>
            <a:off x="3205163" y="4735513"/>
            <a:ext cx="4419600" cy="1828800"/>
          </a:xfrm>
          <a:prstGeom prst="rect">
            <a:avLst/>
          </a:prstGeom>
          <a:noFill/>
          <a:ln w="9525">
            <a:noFill/>
          </a:ln>
        </p:spPr>
      </p:pic>
      <p:sp>
        <p:nvSpPr>
          <p:cNvPr id="32772" name="Text Box 4"/>
          <p:cNvSpPr txBox="1"/>
          <p:nvPr/>
        </p:nvSpPr>
        <p:spPr>
          <a:xfrm>
            <a:off x="3203575" y="1700213"/>
            <a:ext cx="1250950" cy="3365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外购件厂家</a:t>
            </a:r>
            <a:r>
              <a:rPr lang="ja-JP" altLang="zh-CN" sz="1600" dirty="0">
                <a:ea typeface="MS PGothic" panose="020B0600070205080204" pitchFamily="34" charset="-128"/>
              </a:rPr>
              <a:t> </a:t>
            </a:r>
            <a:endParaRPr lang="ja-JP" altLang="en-US" sz="1600" dirty="0">
              <a:ea typeface="MS PGothic" panose="020B0600070205080204" pitchFamily="34" charset="-128"/>
            </a:endParaRPr>
          </a:p>
        </p:txBody>
      </p:sp>
      <p:sp>
        <p:nvSpPr>
          <p:cNvPr id="32773" name="Text Box 5"/>
          <p:cNvSpPr txBox="1"/>
          <p:nvPr/>
        </p:nvSpPr>
        <p:spPr>
          <a:xfrm>
            <a:off x="4271963" y="4811713"/>
            <a:ext cx="1403350" cy="3365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丰田</a:t>
            </a:r>
            <a:r>
              <a:rPr lang="zh-CN" altLang="en-US" sz="1600" dirty="0"/>
              <a:t>焊</a:t>
            </a:r>
            <a:r>
              <a:rPr lang="zh-CN" altLang="en-US" sz="1600" dirty="0">
                <a:ea typeface="MS PGothic" panose="020B0600070205080204" pitchFamily="34" charset="-128"/>
              </a:rPr>
              <a:t>装车间</a:t>
            </a:r>
            <a:endParaRPr lang="zh-CN" altLang="en-US" sz="1600" dirty="0">
              <a:ea typeface="MS PGothic" panose="020B0600070205080204" pitchFamily="34" charset="-128"/>
            </a:endParaRPr>
          </a:p>
        </p:txBody>
      </p:sp>
      <p:sp>
        <p:nvSpPr>
          <p:cNvPr id="197638" name="Freeform 6"/>
          <p:cNvSpPr/>
          <p:nvPr/>
        </p:nvSpPr>
        <p:spPr>
          <a:xfrm>
            <a:off x="309563" y="2449513"/>
            <a:ext cx="1828800" cy="3352800"/>
          </a:xfrm>
          <a:custGeom>
            <a:avLst/>
            <a:gdLst/>
            <a:ahLst/>
            <a:cxnLst>
              <a:cxn ang="0">
                <a:pos x="511861955" y="2147483646"/>
              </a:cxn>
              <a:cxn ang="0">
                <a:pos x="0" y="2147483646"/>
              </a:cxn>
              <a:cxn ang="0">
                <a:pos x="0" y="0"/>
              </a:cxn>
              <a:cxn ang="0">
                <a:pos x="2111432727" y="0"/>
              </a:cxn>
            </a:cxnLst>
            <a:pathLst>
              <a:path w="1584" h="2112">
                <a:moveTo>
                  <a:pt x="384" y="2112"/>
                </a:moveTo>
                <a:lnTo>
                  <a:pt x="0" y="2112"/>
                </a:lnTo>
                <a:lnTo>
                  <a:pt x="0" y="0"/>
                </a:lnTo>
                <a:lnTo>
                  <a:pt x="1584" y="0"/>
                </a:lnTo>
              </a:path>
            </a:pathLst>
          </a:custGeom>
          <a:noFill/>
          <a:ln w="76200" cap="flat" cmpd="sng">
            <a:solidFill>
              <a:srgbClr val="0000FF">
                <a:alpha val="100000"/>
              </a:srgbClr>
            </a:solidFill>
            <a:prstDash val="solid"/>
            <a:round/>
            <a:headEnd type="none" w="med" len="med"/>
            <a:tailEnd type="triangle" w="med" len="med"/>
          </a:ln>
        </p:spPr>
        <p:txBody>
          <a:bodyPr/>
          <a:p>
            <a:endParaRPr lang="zh-CN" altLang="en-US"/>
          </a:p>
        </p:txBody>
      </p:sp>
      <p:sp>
        <p:nvSpPr>
          <p:cNvPr id="197639" name="Text Box 7"/>
          <p:cNvSpPr txBox="1"/>
          <p:nvPr/>
        </p:nvSpPr>
        <p:spPr>
          <a:xfrm>
            <a:off x="2366963" y="2220913"/>
            <a:ext cx="803275" cy="466725"/>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a:t>
            </a:r>
            <a:endParaRPr lang="zh-CN" altLang="en-US" sz="2400" dirty="0">
              <a:ea typeface="MS PGothic" panose="020B0600070205080204" pitchFamily="34" charset="-128"/>
            </a:endParaRPr>
          </a:p>
        </p:txBody>
      </p:sp>
      <p:sp>
        <p:nvSpPr>
          <p:cNvPr id="197640" name="Text Box 8"/>
          <p:cNvSpPr txBox="1"/>
          <p:nvPr/>
        </p:nvSpPr>
        <p:spPr>
          <a:xfrm>
            <a:off x="3890963" y="2220913"/>
            <a:ext cx="803275" cy="466725"/>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出货</a:t>
            </a:r>
            <a:endParaRPr lang="zh-CN" altLang="en-US" sz="2400" dirty="0">
              <a:ea typeface="MS PGothic" panose="020B0600070205080204" pitchFamily="34" charset="-128"/>
            </a:endParaRPr>
          </a:p>
        </p:txBody>
      </p:sp>
      <p:sp>
        <p:nvSpPr>
          <p:cNvPr id="32777" name="Line 9"/>
          <p:cNvSpPr/>
          <p:nvPr/>
        </p:nvSpPr>
        <p:spPr>
          <a:xfrm>
            <a:off x="3281363" y="2449513"/>
            <a:ext cx="609600" cy="0"/>
          </a:xfrm>
          <a:prstGeom prst="line">
            <a:avLst/>
          </a:prstGeom>
          <a:ln w="76200" cap="flat" cmpd="sng">
            <a:solidFill>
              <a:srgbClr val="0000FF"/>
            </a:solidFill>
            <a:prstDash val="solid"/>
            <a:headEnd type="none" w="med" len="med"/>
            <a:tailEnd type="triangle" w="med" len="med"/>
          </a:ln>
        </p:spPr>
      </p:sp>
      <p:sp>
        <p:nvSpPr>
          <p:cNvPr id="197642" name="Text Box 10"/>
          <p:cNvSpPr txBox="1"/>
          <p:nvPr/>
        </p:nvSpPr>
        <p:spPr>
          <a:xfrm>
            <a:off x="6557963" y="5497513"/>
            <a:ext cx="955675" cy="649287"/>
          </a:xfrm>
          <a:prstGeom prst="rect">
            <a:avLst/>
          </a:prstGeom>
          <a:solidFill>
            <a:srgbClr val="FF3399"/>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接收</a:t>
            </a:r>
            <a:endParaRPr lang="zh-CN" altLang="en-US" sz="2400" dirty="0">
              <a:ea typeface="MS PGothic" panose="020B0600070205080204" pitchFamily="34" charset="-128"/>
            </a:endParaRPr>
          </a:p>
          <a:p>
            <a:pPr marL="0" lvl="0" indent="0" eaLnBrk="1" hangingPunct="1">
              <a:spcBef>
                <a:spcPct val="0"/>
              </a:spcBef>
              <a:buNone/>
            </a:pPr>
            <a:r>
              <a:rPr lang="ja-JP" altLang="en-US" sz="1200" dirty="0">
                <a:ea typeface="MS PGothic" panose="020B0600070205080204" pitchFamily="34" charset="-128"/>
              </a:rPr>
              <a:t>（</a:t>
            </a:r>
            <a:r>
              <a:rPr lang="zh-CN" altLang="en-US" sz="1200" dirty="0">
                <a:ea typeface="MS PGothic" panose="020B0600070205080204" pitchFamily="34" charset="-128"/>
              </a:rPr>
              <a:t>零件供应</a:t>
            </a:r>
            <a:r>
              <a:rPr lang="ja-JP" altLang="en-US" sz="1200" dirty="0">
                <a:ea typeface="MS PGothic" panose="020B0600070205080204" pitchFamily="34" charset="-128"/>
              </a:rPr>
              <a:t>）</a:t>
            </a:r>
            <a:endParaRPr lang="ja-JP" altLang="en-US" sz="1200" dirty="0">
              <a:ea typeface="MS PGothic" panose="020B0600070205080204" pitchFamily="34" charset="-128"/>
            </a:endParaRPr>
          </a:p>
        </p:txBody>
      </p:sp>
      <p:sp>
        <p:nvSpPr>
          <p:cNvPr id="32779" name="Line 11"/>
          <p:cNvSpPr/>
          <p:nvPr/>
        </p:nvSpPr>
        <p:spPr>
          <a:xfrm flipH="1">
            <a:off x="5795963" y="5802313"/>
            <a:ext cx="685800" cy="0"/>
          </a:xfrm>
          <a:prstGeom prst="line">
            <a:avLst/>
          </a:prstGeom>
          <a:ln w="76200" cap="flat" cmpd="sng">
            <a:solidFill>
              <a:srgbClr val="0000FF"/>
            </a:solidFill>
            <a:prstDash val="solid"/>
            <a:headEnd type="none" w="med" len="med"/>
            <a:tailEnd type="triangle" w="med" len="med"/>
          </a:ln>
        </p:spPr>
      </p:sp>
      <p:sp>
        <p:nvSpPr>
          <p:cNvPr id="197644" name="Text Box 12"/>
          <p:cNvSpPr txBox="1"/>
          <p:nvPr/>
        </p:nvSpPr>
        <p:spPr>
          <a:xfrm>
            <a:off x="4957763" y="5421313"/>
            <a:ext cx="1108075" cy="466725"/>
          </a:xfrm>
          <a:prstGeom prst="rect">
            <a:avLst/>
          </a:prstGeom>
          <a:solidFill>
            <a:srgbClr val="FF3399"/>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生产线</a:t>
            </a:r>
            <a:endParaRPr lang="zh-CN" altLang="en-US" sz="2400" dirty="0">
              <a:ea typeface="MS PGothic" panose="020B0600070205080204" pitchFamily="34" charset="-128"/>
            </a:endParaRPr>
          </a:p>
        </p:txBody>
      </p:sp>
      <p:sp>
        <p:nvSpPr>
          <p:cNvPr id="32781" name="Line 13"/>
          <p:cNvSpPr/>
          <p:nvPr/>
        </p:nvSpPr>
        <p:spPr>
          <a:xfrm flipH="1">
            <a:off x="4119563" y="5802313"/>
            <a:ext cx="685800" cy="0"/>
          </a:xfrm>
          <a:prstGeom prst="line">
            <a:avLst/>
          </a:prstGeom>
          <a:ln w="76200" cap="flat" cmpd="sng">
            <a:solidFill>
              <a:srgbClr val="0000FF"/>
            </a:solidFill>
            <a:prstDash val="solid"/>
            <a:headEnd type="none" w="med" len="med"/>
            <a:tailEnd type="triangle" w="med" len="med"/>
          </a:ln>
        </p:spPr>
      </p:sp>
      <p:sp>
        <p:nvSpPr>
          <p:cNvPr id="197646" name="Text Box 14"/>
          <p:cNvSpPr txBox="1"/>
          <p:nvPr/>
        </p:nvSpPr>
        <p:spPr>
          <a:xfrm>
            <a:off x="2824163" y="5518150"/>
            <a:ext cx="993775" cy="649288"/>
          </a:xfrm>
          <a:prstGeom prst="rect">
            <a:avLst/>
          </a:prstGeom>
          <a:solidFill>
            <a:srgbClr val="FF3399"/>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400" dirty="0">
                <a:ea typeface="MS PGothic" panose="020B0600070205080204" pitchFamily="34" charset="-128"/>
              </a:rPr>
              <a:t> </a:t>
            </a:r>
            <a:r>
              <a:rPr lang="zh-CN" altLang="en-US" sz="2400" dirty="0">
                <a:ea typeface="MS PGothic" panose="020B0600070205080204" pitchFamily="34" charset="-128"/>
              </a:rPr>
              <a:t>接收</a:t>
            </a:r>
            <a:endParaRPr lang="zh-CN" altLang="en-US" sz="2400" dirty="0">
              <a:ea typeface="MS PGothic" panose="020B0600070205080204" pitchFamily="34" charset="-128"/>
            </a:endParaRPr>
          </a:p>
          <a:p>
            <a:pPr marL="0" lvl="0" indent="0" eaLnBrk="1" hangingPunct="1">
              <a:spcBef>
                <a:spcPct val="0"/>
              </a:spcBef>
              <a:buNone/>
            </a:pPr>
            <a:r>
              <a:rPr lang="ja-JP" altLang="en-US" sz="1200" dirty="0">
                <a:ea typeface="MS PGothic" panose="020B0600070205080204" pitchFamily="34" charset="-128"/>
              </a:rPr>
              <a:t>（</a:t>
            </a:r>
            <a:r>
              <a:rPr lang="zh-CN" altLang="en-US" sz="1200" dirty="0">
                <a:ea typeface="MS PGothic" panose="020B0600070205080204" pitchFamily="34" charset="-128"/>
              </a:rPr>
              <a:t>看板出库</a:t>
            </a:r>
            <a:r>
              <a:rPr lang="ja-JP" altLang="zh-CN" sz="1200" dirty="0">
                <a:ea typeface="MS PGothic" panose="020B0600070205080204" pitchFamily="34" charset="-128"/>
              </a:rPr>
              <a:t> </a:t>
            </a:r>
            <a:r>
              <a:rPr lang="ja-JP" altLang="en-US" sz="1200" dirty="0">
                <a:ea typeface="MS PGothic" panose="020B0600070205080204" pitchFamily="34" charset="-128"/>
              </a:rPr>
              <a:t>）</a:t>
            </a:r>
            <a:endParaRPr lang="ja-JP" altLang="en-US" sz="1200" dirty="0">
              <a:ea typeface="MS PGothic" panose="020B0600070205080204" pitchFamily="34" charset="-128"/>
            </a:endParaRPr>
          </a:p>
        </p:txBody>
      </p:sp>
      <p:sp>
        <p:nvSpPr>
          <p:cNvPr id="197647" name="Freeform 15"/>
          <p:cNvSpPr/>
          <p:nvPr/>
        </p:nvSpPr>
        <p:spPr>
          <a:xfrm>
            <a:off x="6710363" y="2449513"/>
            <a:ext cx="1905000" cy="3352800"/>
          </a:xfrm>
          <a:custGeom>
            <a:avLst/>
            <a:gdLst/>
            <a:ahLst/>
            <a:cxnLst>
              <a:cxn ang="0">
                <a:pos x="0" y="0"/>
              </a:cxn>
              <a:cxn ang="0">
                <a:pos x="2147483646" y="0"/>
              </a:cxn>
              <a:cxn ang="0">
                <a:pos x="2147483646" y="2147483646"/>
              </a:cxn>
              <a:cxn ang="0">
                <a:pos x="1572577500" y="2147483646"/>
              </a:cxn>
            </a:cxnLst>
            <a:pathLst>
              <a:path w="1200" h="2112">
                <a:moveTo>
                  <a:pt x="0" y="0"/>
                </a:moveTo>
                <a:lnTo>
                  <a:pt x="1200" y="0"/>
                </a:lnTo>
                <a:lnTo>
                  <a:pt x="1200" y="2112"/>
                </a:lnTo>
                <a:lnTo>
                  <a:pt x="624" y="2112"/>
                </a:lnTo>
              </a:path>
            </a:pathLst>
          </a:custGeom>
          <a:noFill/>
          <a:ln w="76200" cap="flat" cmpd="sng">
            <a:solidFill>
              <a:srgbClr val="0000FF">
                <a:alpha val="100000"/>
              </a:srgbClr>
            </a:solidFill>
            <a:prstDash val="solid"/>
            <a:round/>
            <a:headEnd type="none" w="med" len="med"/>
            <a:tailEnd type="triangle" w="med" len="med"/>
          </a:ln>
        </p:spPr>
        <p:txBody>
          <a:bodyPr/>
          <a:p>
            <a:endParaRPr lang="zh-CN" altLang="en-US"/>
          </a:p>
        </p:txBody>
      </p:sp>
      <p:grpSp>
        <p:nvGrpSpPr>
          <p:cNvPr id="197648" name="Group 16"/>
          <p:cNvGrpSpPr/>
          <p:nvPr/>
        </p:nvGrpSpPr>
        <p:grpSpPr>
          <a:xfrm>
            <a:off x="4957763" y="1916113"/>
            <a:ext cx="1676400" cy="1243012"/>
            <a:chOff x="3120" y="816"/>
            <a:chExt cx="1056" cy="783"/>
          </a:xfrm>
        </p:grpSpPr>
        <p:graphicFrame>
          <p:nvGraphicFramePr>
            <p:cNvPr id="32789" name="Object 17"/>
            <p:cNvGraphicFramePr>
              <a:graphicFrameLocks noChangeAspect="1"/>
            </p:cNvGraphicFramePr>
            <p:nvPr/>
          </p:nvGraphicFramePr>
          <p:xfrm>
            <a:off x="3120" y="816"/>
            <a:ext cx="1056" cy="783"/>
          </p:xfrm>
          <a:graphic>
            <a:graphicData uri="http://schemas.openxmlformats.org/presentationml/2006/ole">
              <mc:AlternateContent xmlns:mc="http://schemas.openxmlformats.org/markup-compatibility/2006">
                <mc:Choice xmlns:v="urn:schemas-microsoft-com:vml" Requires="v">
                  <p:oleObj spid="_x0000_s3084" name="" r:id="rId3" imgW="2895600" imgH="2028825" progId="Paint.Picture">
                    <p:embed/>
                  </p:oleObj>
                </mc:Choice>
                <mc:Fallback>
                  <p:oleObj name="" r:id="rId3" imgW="2895600" imgH="2028825" progId="Paint.Picture">
                    <p:embed/>
                    <p:pic>
                      <p:nvPicPr>
                        <p:cNvPr id="0" name="图片 3083"/>
                        <p:cNvPicPr/>
                        <p:nvPr/>
                      </p:nvPicPr>
                      <p:blipFill>
                        <a:blip r:embed="rId4"/>
                        <a:stretch>
                          <a:fillRect/>
                        </a:stretch>
                      </p:blipFill>
                      <p:spPr>
                        <a:xfrm>
                          <a:off x="3120" y="816"/>
                          <a:ext cx="1056" cy="783"/>
                        </a:xfrm>
                        <a:prstGeom prst="rect">
                          <a:avLst/>
                        </a:prstGeom>
                        <a:noFill/>
                        <a:ln w="38100">
                          <a:noFill/>
                          <a:miter/>
                        </a:ln>
                      </p:spPr>
                    </p:pic>
                  </p:oleObj>
                </mc:Fallback>
              </mc:AlternateContent>
            </a:graphicData>
          </a:graphic>
        </p:graphicFrame>
        <p:sp>
          <p:nvSpPr>
            <p:cNvPr id="32790" name="Text Box 18"/>
            <p:cNvSpPr txBox="1"/>
            <p:nvPr/>
          </p:nvSpPr>
          <p:spPr>
            <a:xfrm>
              <a:off x="3340" y="993"/>
              <a:ext cx="436" cy="2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000" dirty="0">
                  <a:ea typeface="MS PGothic" panose="020B0600070205080204" pitchFamily="34" charset="-128"/>
                </a:rPr>
                <a:t>有货</a:t>
              </a:r>
              <a:endParaRPr lang="zh-CN" altLang="en-US" sz="2000" dirty="0">
                <a:ea typeface="MS PGothic" panose="020B0600070205080204" pitchFamily="34" charset="-128"/>
              </a:endParaRPr>
            </a:p>
          </p:txBody>
        </p:sp>
      </p:grpSp>
      <p:grpSp>
        <p:nvGrpSpPr>
          <p:cNvPr id="197651" name="Group 19"/>
          <p:cNvGrpSpPr/>
          <p:nvPr/>
        </p:nvGrpSpPr>
        <p:grpSpPr>
          <a:xfrm>
            <a:off x="919163" y="5268913"/>
            <a:ext cx="1752600" cy="1166812"/>
            <a:chOff x="576" y="2928"/>
            <a:chExt cx="1104" cy="735"/>
          </a:xfrm>
        </p:grpSpPr>
        <p:graphicFrame>
          <p:nvGraphicFramePr>
            <p:cNvPr id="32787" name="Object 20"/>
            <p:cNvGraphicFramePr>
              <a:graphicFrameLocks noChangeAspect="1"/>
            </p:cNvGraphicFramePr>
            <p:nvPr/>
          </p:nvGraphicFramePr>
          <p:xfrm>
            <a:off x="576" y="2928"/>
            <a:ext cx="1104" cy="735"/>
          </p:xfrm>
          <a:graphic>
            <a:graphicData uri="http://schemas.openxmlformats.org/presentationml/2006/ole">
              <mc:AlternateContent xmlns:mc="http://schemas.openxmlformats.org/markup-compatibility/2006">
                <mc:Choice xmlns:v="urn:schemas-microsoft-com:vml" Requires="v">
                  <p:oleObj spid="_x0000_s3085" name="" r:id="rId5" imgW="2895600" imgH="2028825" progId="Paint.Picture">
                    <p:embed/>
                  </p:oleObj>
                </mc:Choice>
                <mc:Fallback>
                  <p:oleObj name="" r:id="rId5" imgW="2895600" imgH="2028825" progId="Paint.Picture">
                    <p:embed/>
                    <p:pic>
                      <p:nvPicPr>
                        <p:cNvPr id="0" name="图片 3084"/>
                        <p:cNvPicPr/>
                        <p:nvPr/>
                      </p:nvPicPr>
                      <p:blipFill>
                        <a:blip r:embed="rId6"/>
                        <a:stretch>
                          <a:fillRect/>
                        </a:stretch>
                      </p:blipFill>
                      <p:spPr>
                        <a:xfrm>
                          <a:off x="576" y="2928"/>
                          <a:ext cx="1104" cy="735"/>
                        </a:xfrm>
                        <a:prstGeom prst="rect">
                          <a:avLst/>
                        </a:prstGeom>
                        <a:noFill/>
                        <a:ln w="38100">
                          <a:noFill/>
                          <a:miter/>
                        </a:ln>
                      </p:spPr>
                    </p:pic>
                  </p:oleObj>
                </mc:Fallback>
              </mc:AlternateContent>
            </a:graphicData>
          </a:graphic>
        </p:graphicFrame>
        <p:sp>
          <p:nvSpPr>
            <p:cNvPr id="32788" name="Text Box 21"/>
            <p:cNvSpPr txBox="1"/>
            <p:nvPr/>
          </p:nvSpPr>
          <p:spPr>
            <a:xfrm>
              <a:off x="1085" y="3072"/>
              <a:ext cx="436" cy="384"/>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ja-JP" altLang="en-US" sz="2400" dirty="0">
                  <a:ea typeface="MS PGothic" panose="020B0600070205080204" pitchFamily="34" charset="-128"/>
                </a:rPr>
                <a:t>空</a:t>
              </a:r>
              <a:endParaRPr lang="ja-JP" altLang="en-US" sz="2400" dirty="0">
                <a:ea typeface="MS PGothic" panose="020B0600070205080204" pitchFamily="34" charset="-128"/>
              </a:endParaRPr>
            </a:p>
            <a:p>
              <a:pPr marL="0" lvl="0" indent="0" algn="ctr" eaLnBrk="1" hangingPunct="1">
                <a:spcBef>
                  <a:spcPct val="0"/>
                </a:spcBef>
                <a:buNone/>
              </a:pPr>
              <a:r>
                <a:rPr lang="ja-JP" altLang="en-US" sz="1000" dirty="0">
                  <a:ea typeface="MS PGothic" panose="020B0600070205080204" pitchFamily="34" charset="-128"/>
                </a:rPr>
                <a:t>（＋</a:t>
              </a:r>
              <a:r>
                <a:rPr lang="zh-CN" altLang="en-US" sz="1000" dirty="0">
                  <a:ea typeface="MS PGothic" panose="020B0600070205080204" pitchFamily="34" charset="-128"/>
                </a:rPr>
                <a:t>看板</a:t>
              </a:r>
              <a:r>
                <a:rPr lang="ja-JP" altLang="en-US" sz="1000" dirty="0">
                  <a:ea typeface="MS PGothic" panose="020B0600070205080204" pitchFamily="34" charset="-128"/>
                </a:rPr>
                <a:t>）</a:t>
              </a:r>
              <a:endParaRPr lang="ja-JP" altLang="en-US" sz="1000" dirty="0">
                <a:ea typeface="MS PGothic" panose="020B0600070205080204" pitchFamily="34" charset="-128"/>
              </a:endParaRPr>
            </a:p>
          </p:txBody>
        </p:sp>
      </p:grpSp>
      <p:sp>
        <p:nvSpPr>
          <p:cNvPr id="197654" name="Rectangle 22"/>
          <p:cNvSpPr>
            <a:spLocks noGrp="1" noChangeArrowheads="1"/>
          </p:cNvSpPr>
          <p:nvPr>
            <p:ph type="title"/>
          </p:nvPr>
        </p:nvSpPr>
        <p:spPr>
          <a:xfrm>
            <a:off x="0" y="620713"/>
            <a:ext cx="87630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看板的基本流动</a:t>
            </a:r>
            <a:r>
              <a:rPr kumimoji="1" lang="ja-JP"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外协件看板</a:t>
            </a:r>
            <a:r>
              <a:rPr kumimoji="1" lang="ja-JP" altLang="zh-CN"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 </a:t>
            </a:r>
            <a:r>
              <a:rPr kumimoji="1" lang="ja-JP"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endParaRPr kumimoji="1" lang="ja-JP"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9"/>
                                        </p:tgtEl>
                                        <p:attrNameLst>
                                          <p:attrName>style.visibility</p:attrName>
                                        </p:attrNameLst>
                                      </p:cBhvr>
                                      <p:to>
                                        <p:strVal val="visible"/>
                                      </p:to>
                                    </p:set>
                                    <p:anim calcmode="lin" valueType="num">
                                      <p:cBhvr additive="base">
                                        <p:cTn id="7" dur="500" fill="hold"/>
                                        <p:tgtEl>
                                          <p:spTgt spid="197639"/>
                                        </p:tgtEl>
                                        <p:attrNameLst>
                                          <p:attrName>ppt_x</p:attrName>
                                        </p:attrNameLst>
                                      </p:cBhvr>
                                      <p:tavLst>
                                        <p:tav tm="0">
                                          <p:val>
                                            <p:strVal val="0-#ppt_w/2"/>
                                          </p:val>
                                        </p:tav>
                                        <p:tav tm="100000">
                                          <p:val>
                                            <p:strVal val="#ppt_x"/>
                                          </p:val>
                                        </p:tav>
                                      </p:tavLst>
                                    </p:anim>
                                    <p:anim calcmode="lin" valueType="num">
                                      <p:cBhvr additive="base">
                                        <p:cTn id="8" dur="500" fill="hold"/>
                                        <p:tgtEl>
                                          <p:spTgt spid="1976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7640"/>
                                        </p:tgtEl>
                                        <p:attrNameLst>
                                          <p:attrName>style.visibility</p:attrName>
                                        </p:attrNameLst>
                                      </p:cBhvr>
                                      <p:to>
                                        <p:strVal val="visible"/>
                                      </p:to>
                                    </p:set>
                                    <p:anim calcmode="lin" valueType="num">
                                      <p:cBhvr additive="base">
                                        <p:cTn id="13" dur="500" fill="hold"/>
                                        <p:tgtEl>
                                          <p:spTgt spid="197640"/>
                                        </p:tgtEl>
                                        <p:attrNameLst>
                                          <p:attrName>ppt_x</p:attrName>
                                        </p:attrNameLst>
                                      </p:cBhvr>
                                      <p:tavLst>
                                        <p:tav tm="0">
                                          <p:val>
                                            <p:strVal val="0-#ppt_w/2"/>
                                          </p:val>
                                        </p:tav>
                                        <p:tav tm="100000">
                                          <p:val>
                                            <p:strVal val="#ppt_x"/>
                                          </p:val>
                                        </p:tav>
                                      </p:tavLst>
                                    </p:anim>
                                    <p:anim calcmode="lin" valueType="num">
                                      <p:cBhvr additive="base">
                                        <p:cTn id="14" dur="500" fill="hold"/>
                                        <p:tgtEl>
                                          <p:spTgt spid="1976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7648"/>
                                        </p:tgtEl>
                                        <p:attrNameLst>
                                          <p:attrName>style.visibility</p:attrName>
                                        </p:attrNameLst>
                                      </p:cBhvr>
                                      <p:to>
                                        <p:strVal val="visible"/>
                                      </p:to>
                                    </p:set>
                                    <p:anim calcmode="lin" valueType="num">
                                      <p:cBhvr additive="base">
                                        <p:cTn id="19" dur="500" fill="hold"/>
                                        <p:tgtEl>
                                          <p:spTgt spid="197648"/>
                                        </p:tgtEl>
                                        <p:attrNameLst>
                                          <p:attrName>ppt_x</p:attrName>
                                        </p:attrNameLst>
                                      </p:cBhvr>
                                      <p:tavLst>
                                        <p:tav tm="0">
                                          <p:val>
                                            <p:strVal val="0-#ppt_w/2"/>
                                          </p:val>
                                        </p:tav>
                                        <p:tav tm="100000">
                                          <p:val>
                                            <p:strVal val="#ppt_x"/>
                                          </p:val>
                                        </p:tav>
                                      </p:tavLst>
                                    </p:anim>
                                    <p:anim calcmode="lin" valueType="num">
                                      <p:cBhvr additive="base">
                                        <p:cTn id="20" dur="500" fill="hold"/>
                                        <p:tgtEl>
                                          <p:spTgt spid="1976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97647"/>
                                        </p:tgtEl>
                                        <p:attrNameLst>
                                          <p:attrName>style.visibility</p:attrName>
                                        </p:attrNameLst>
                                      </p:cBhvr>
                                      <p:to>
                                        <p:strVal val="visible"/>
                                      </p:to>
                                    </p:set>
                                    <p:anim calcmode="lin" valueType="num">
                                      <p:cBhvr additive="base">
                                        <p:cTn id="25" dur="500" fill="hold"/>
                                        <p:tgtEl>
                                          <p:spTgt spid="197647"/>
                                        </p:tgtEl>
                                        <p:attrNameLst>
                                          <p:attrName>ppt_x</p:attrName>
                                        </p:attrNameLst>
                                      </p:cBhvr>
                                      <p:tavLst>
                                        <p:tav tm="0">
                                          <p:val>
                                            <p:strVal val="#ppt_x"/>
                                          </p:val>
                                        </p:tav>
                                        <p:tav tm="100000">
                                          <p:val>
                                            <p:strVal val="#ppt_x"/>
                                          </p:val>
                                        </p:tav>
                                      </p:tavLst>
                                    </p:anim>
                                    <p:anim calcmode="lin" valueType="num">
                                      <p:cBhvr additive="base">
                                        <p:cTn id="26" dur="500" fill="hold"/>
                                        <p:tgtEl>
                                          <p:spTgt spid="19764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7642"/>
                                        </p:tgtEl>
                                        <p:attrNameLst>
                                          <p:attrName>style.visibility</p:attrName>
                                        </p:attrNameLst>
                                      </p:cBhvr>
                                      <p:to>
                                        <p:strVal val="visible"/>
                                      </p:to>
                                    </p:set>
                                    <p:anim calcmode="lin" valueType="num">
                                      <p:cBhvr additive="base">
                                        <p:cTn id="31" dur="500" fill="hold"/>
                                        <p:tgtEl>
                                          <p:spTgt spid="197642"/>
                                        </p:tgtEl>
                                        <p:attrNameLst>
                                          <p:attrName>ppt_x</p:attrName>
                                        </p:attrNameLst>
                                      </p:cBhvr>
                                      <p:tavLst>
                                        <p:tav tm="0">
                                          <p:val>
                                            <p:strVal val="1+#ppt_w/2"/>
                                          </p:val>
                                        </p:tav>
                                        <p:tav tm="100000">
                                          <p:val>
                                            <p:strVal val="#ppt_x"/>
                                          </p:val>
                                        </p:tav>
                                      </p:tavLst>
                                    </p:anim>
                                    <p:anim calcmode="lin" valueType="num">
                                      <p:cBhvr additive="base">
                                        <p:cTn id="32" dur="500" fill="hold"/>
                                        <p:tgtEl>
                                          <p:spTgt spid="1976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7644"/>
                                        </p:tgtEl>
                                        <p:attrNameLst>
                                          <p:attrName>style.visibility</p:attrName>
                                        </p:attrNameLst>
                                      </p:cBhvr>
                                      <p:to>
                                        <p:strVal val="visible"/>
                                      </p:to>
                                    </p:set>
                                    <p:anim calcmode="lin" valueType="num">
                                      <p:cBhvr additive="base">
                                        <p:cTn id="37" dur="500" fill="hold"/>
                                        <p:tgtEl>
                                          <p:spTgt spid="197644"/>
                                        </p:tgtEl>
                                        <p:attrNameLst>
                                          <p:attrName>ppt_x</p:attrName>
                                        </p:attrNameLst>
                                      </p:cBhvr>
                                      <p:tavLst>
                                        <p:tav tm="0">
                                          <p:val>
                                            <p:strVal val="1+#ppt_w/2"/>
                                          </p:val>
                                        </p:tav>
                                        <p:tav tm="100000">
                                          <p:val>
                                            <p:strVal val="#ppt_x"/>
                                          </p:val>
                                        </p:tav>
                                      </p:tavLst>
                                    </p:anim>
                                    <p:anim calcmode="lin" valueType="num">
                                      <p:cBhvr additive="base">
                                        <p:cTn id="38" dur="500" fill="hold"/>
                                        <p:tgtEl>
                                          <p:spTgt spid="19764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7646"/>
                                        </p:tgtEl>
                                        <p:attrNameLst>
                                          <p:attrName>style.visibility</p:attrName>
                                        </p:attrNameLst>
                                      </p:cBhvr>
                                      <p:to>
                                        <p:strVal val="visible"/>
                                      </p:to>
                                    </p:set>
                                    <p:anim calcmode="lin" valueType="num">
                                      <p:cBhvr additive="base">
                                        <p:cTn id="43" dur="500" fill="hold"/>
                                        <p:tgtEl>
                                          <p:spTgt spid="197646"/>
                                        </p:tgtEl>
                                        <p:attrNameLst>
                                          <p:attrName>ppt_x</p:attrName>
                                        </p:attrNameLst>
                                      </p:cBhvr>
                                      <p:tavLst>
                                        <p:tav tm="0">
                                          <p:val>
                                            <p:strVal val="1+#ppt_w/2"/>
                                          </p:val>
                                        </p:tav>
                                        <p:tav tm="100000">
                                          <p:val>
                                            <p:strVal val="#ppt_x"/>
                                          </p:val>
                                        </p:tav>
                                      </p:tavLst>
                                    </p:anim>
                                    <p:anim calcmode="lin" valueType="num">
                                      <p:cBhvr additive="base">
                                        <p:cTn id="44" dur="500" fill="hold"/>
                                        <p:tgtEl>
                                          <p:spTgt spid="19764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97651"/>
                                        </p:tgtEl>
                                        <p:attrNameLst>
                                          <p:attrName>style.visibility</p:attrName>
                                        </p:attrNameLst>
                                      </p:cBhvr>
                                      <p:to>
                                        <p:strVal val="visible"/>
                                      </p:to>
                                    </p:set>
                                    <p:anim calcmode="lin" valueType="num">
                                      <p:cBhvr additive="base">
                                        <p:cTn id="49" dur="500" fill="hold"/>
                                        <p:tgtEl>
                                          <p:spTgt spid="197651"/>
                                        </p:tgtEl>
                                        <p:attrNameLst>
                                          <p:attrName>ppt_x</p:attrName>
                                        </p:attrNameLst>
                                      </p:cBhvr>
                                      <p:tavLst>
                                        <p:tav tm="0">
                                          <p:val>
                                            <p:strVal val="0-#ppt_w/2"/>
                                          </p:val>
                                        </p:tav>
                                        <p:tav tm="100000">
                                          <p:val>
                                            <p:strVal val="#ppt_x"/>
                                          </p:val>
                                        </p:tav>
                                      </p:tavLst>
                                    </p:anim>
                                    <p:anim calcmode="lin" valueType="num">
                                      <p:cBhvr additive="base">
                                        <p:cTn id="50" dur="500" fill="hold"/>
                                        <p:tgtEl>
                                          <p:spTgt spid="19765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7638"/>
                                        </p:tgtEl>
                                        <p:attrNameLst>
                                          <p:attrName>style.visibility</p:attrName>
                                        </p:attrNameLst>
                                      </p:cBhvr>
                                      <p:to>
                                        <p:strVal val="visible"/>
                                      </p:to>
                                    </p:set>
                                    <p:anim calcmode="lin" valueType="num">
                                      <p:cBhvr additive="base">
                                        <p:cTn id="55" dur="500" fill="hold"/>
                                        <p:tgtEl>
                                          <p:spTgt spid="197638"/>
                                        </p:tgtEl>
                                        <p:attrNameLst>
                                          <p:attrName>ppt_x</p:attrName>
                                        </p:attrNameLst>
                                      </p:cBhvr>
                                      <p:tavLst>
                                        <p:tav tm="0">
                                          <p:val>
                                            <p:strVal val="#ppt_x"/>
                                          </p:val>
                                        </p:tav>
                                        <p:tav tm="100000">
                                          <p:val>
                                            <p:strVal val="#ppt_x"/>
                                          </p:val>
                                        </p:tav>
                                      </p:tavLst>
                                    </p:anim>
                                    <p:anim calcmode="lin" valueType="num">
                                      <p:cBhvr additive="base">
                                        <p:cTn id="56" dur="500" fill="hold"/>
                                        <p:tgtEl>
                                          <p:spTgt spid="197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nimBg="1"/>
      <p:bldP spid="197640" grpId="0" animBg="1"/>
      <p:bldP spid="197642" grpId="0" animBg="1"/>
      <p:bldP spid="197644" grpId="0" animBg="1"/>
      <p:bldP spid="1976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ISN208"/>
          <p:cNvPicPr>
            <a:picLocks noChangeAspect="1"/>
          </p:cNvPicPr>
          <p:nvPr/>
        </p:nvPicPr>
        <p:blipFill>
          <a:blip r:embed="rId1"/>
          <a:stretch>
            <a:fillRect/>
          </a:stretch>
        </p:blipFill>
        <p:spPr>
          <a:xfrm>
            <a:off x="2362200" y="2667000"/>
            <a:ext cx="2667000" cy="1447800"/>
          </a:xfrm>
          <a:prstGeom prst="rect">
            <a:avLst/>
          </a:prstGeom>
          <a:noFill/>
          <a:ln w="9525">
            <a:noFill/>
          </a:ln>
        </p:spPr>
      </p:pic>
      <p:pic>
        <p:nvPicPr>
          <p:cNvPr id="33795" name="Picture 3" descr="IDW169"/>
          <p:cNvPicPr>
            <a:picLocks noChangeAspect="1"/>
          </p:cNvPicPr>
          <p:nvPr/>
        </p:nvPicPr>
        <p:blipFill>
          <a:blip r:embed="rId2"/>
          <a:stretch>
            <a:fillRect/>
          </a:stretch>
        </p:blipFill>
        <p:spPr>
          <a:xfrm>
            <a:off x="3200400" y="4267200"/>
            <a:ext cx="4419600" cy="1828800"/>
          </a:xfrm>
          <a:prstGeom prst="rect">
            <a:avLst/>
          </a:prstGeom>
          <a:noFill/>
          <a:ln w="9525">
            <a:noFill/>
          </a:ln>
        </p:spPr>
      </p:pic>
      <p:sp>
        <p:nvSpPr>
          <p:cNvPr id="33796" name="Text Box 4"/>
          <p:cNvSpPr txBox="1"/>
          <p:nvPr/>
        </p:nvSpPr>
        <p:spPr>
          <a:xfrm>
            <a:off x="3276600" y="2438400"/>
            <a:ext cx="1200150" cy="3365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外购件厂家</a:t>
            </a:r>
            <a:endParaRPr lang="zh-CN" altLang="en-US" sz="1600" dirty="0">
              <a:ea typeface="MS PGothic" panose="020B0600070205080204" pitchFamily="34" charset="-128"/>
            </a:endParaRPr>
          </a:p>
        </p:txBody>
      </p:sp>
      <p:sp>
        <p:nvSpPr>
          <p:cNvPr id="33797" name="Text Box 5"/>
          <p:cNvSpPr txBox="1"/>
          <p:nvPr/>
        </p:nvSpPr>
        <p:spPr>
          <a:xfrm>
            <a:off x="4267200" y="4495800"/>
            <a:ext cx="1403350" cy="3365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丰田</a:t>
            </a:r>
            <a:r>
              <a:rPr lang="zh-CN" altLang="en-US" sz="1600" dirty="0"/>
              <a:t>焊</a:t>
            </a:r>
            <a:r>
              <a:rPr lang="zh-CN" altLang="en-US" sz="1600" dirty="0">
                <a:ea typeface="MS PGothic" panose="020B0600070205080204" pitchFamily="34" charset="-128"/>
              </a:rPr>
              <a:t>装车间</a:t>
            </a:r>
            <a:endParaRPr lang="zh-CN" altLang="en-US" sz="1600" dirty="0">
              <a:ea typeface="MS PGothic" panose="020B0600070205080204" pitchFamily="34" charset="-128"/>
            </a:endParaRPr>
          </a:p>
        </p:txBody>
      </p:sp>
      <p:sp>
        <p:nvSpPr>
          <p:cNvPr id="33798" name="Freeform 6"/>
          <p:cNvSpPr/>
          <p:nvPr/>
        </p:nvSpPr>
        <p:spPr>
          <a:xfrm>
            <a:off x="304800" y="3276600"/>
            <a:ext cx="1828800" cy="2209800"/>
          </a:xfrm>
          <a:custGeom>
            <a:avLst/>
            <a:gdLst/>
            <a:ahLst/>
            <a:cxnLst>
              <a:cxn ang="0">
                <a:pos x="511861955" y="2147483646"/>
              </a:cxn>
              <a:cxn ang="0">
                <a:pos x="0" y="2147483646"/>
              </a:cxn>
              <a:cxn ang="0">
                <a:pos x="0" y="0"/>
              </a:cxn>
              <a:cxn ang="0">
                <a:pos x="2111432727" y="0"/>
              </a:cxn>
            </a:cxnLst>
            <a:pathLst>
              <a:path w="1584" h="2112">
                <a:moveTo>
                  <a:pt x="384" y="2112"/>
                </a:moveTo>
                <a:lnTo>
                  <a:pt x="0" y="2112"/>
                </a:lnTo>
                <a:lnTo>
                  <a:pt x="0" y="0"/>
                </a:lnTo>
                <a:lnTo>
                  <a:pt x="1584" y="0"/>
                </a:lnTo>
              </a:path>
            </a:pathLst>
          </a:custGeom>
          <a:noFill/>
          <a:ln w="76200" cap="flat" cmpd="sng">
            <a:solidFill>
              <a:srgbClr val="0000FF">
                <a:alpha val="100000"/>
              </a:srgbClr>
            </a:solidFill>
            <a:prstDash val="solid"/>
            <a:round/>
            <a:headEnd type="none" w="med" len="med"/>
            <a:tailEnd type="triangle" w="med" len="med"/>
          </a:ln>
        </p:spPr>
        <p:txBody>
          <a:bodyPr/>
          <a:p>
            <a:endParaRPr lang="zh-CN" altLang="en-US"/>
          </a:p>
        </p:txBody>
      </p:sp>
      <p:sp>
        <p:nvSpPr>
          <p:cNvPr id="33799" name="Text Box 7"/>
          <p:cNvSpPr txBox="1"/>
          <p:nvPr/>
        </p:nvSpPr>
        <p:spPr>
          <a:xfrm>
            <a:off x="2362200" y="3048000"/>
            <a:ext cx="803275" cy="466725"/>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a:t>
            </a:r>
            <a:endParaRPr lang="zh-CN" altLang="en-US" sz="2400" dirty="0">
              <a:ea typeface="MS PGothic" panose="020B0600070205080204" pitchFamily="34" charset="-128"/>
            </a:endParaRPr>
          </a:p>
        </p:txBody>
      </p:sp>
      <p:sp>
        <p:nvSpPr>
          <p:cNvPr id="33800" name="Text Box 8"/>
          <p:cNvSpPr txBox="1"/>
          <p:nvPr/>
        </p:nvSpPr>
        <p:spPr>
          <a:xfrm>
            <a:off x="3886200" y="3048000"/>
            <a:ext cx="803275" cy="466725"/>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出货</a:t>
            </a:r>
            <a:endParaRPr lang="zh-CN" altLang="en-US" sz="2400" dirty="0">
              <a:ea typeface="MS PGothic" panose="020B0600070205080204" pitchFamily="34" charset="-128"/>
            </a:endParaRPr>
          </a:p>
        </p:txBody>
      </p:sp>
      <p:sp>
        <p:nvSpPr>
          <p:cNvPr id="33801" name="Line 9"/>
          <p:cNvSpPr/>
          <p:nvPr/>
        </p:nvSpPr>
        <p:spPr>
          <a:xfrm>
            <a:off x="3276600" y="3276600"/>
            <a:ext cx="609600" cy="0"/>
          </a:xfrm>
          <a:prstGeom prst="line">
            <a:avLst/>
          </a:prstGeom>
          <a:ln w="76200" cap="flat" cmpd="sng">
            <a:solidFill>
              <a:srgbClr val="0000FF"/>
            </a:solidFill>
            <a:prstDash val="solid"/>
            <a:headEnd type="none" w="med" len="med"/>
            <a:tailEnd type="triangle" w="med" len="med"/>
          </a:ln>
        </p:spPr>
      </p:sp>
      <p:sp>
        <p:nvSpPr>
          <p:cNvPr id="33802" name="Text Box 10"/>
          <p:cNvSpPr txBox="1"/>
          <p:nvPr/>
        </p:nvSpPr>
        <p:spPr>
          <a:xfrm>
            <a:off x="6553200" y="5181600"/>
            <a:ext cx="955675" cy="649288"/>
          </a:xfrm>
          <a:prstGeom prst="rect">
            <a:avLst/>
          </a:prstGeom>
          <a:solidFill>
            <a:srgbClr val="FF3399"/>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接收</a:t>
            </a:r>
            <a:endParaRPr lang="zh-CN" altLang="en-US" sz="2400" dirty="0">
              <a:ea typeface="MS PGothic" panose="020B0600070205080204" pitchFamily="34" charset="-128"/>
            </a:endParaRPr>
          </a:p>
          <a:p>
            <a:pPr marL="0" lvl="0" indent="0" eaLnBrk="1" hangingPunct="1">
              <a:spcBef>
                <a:spcPct val="0"/>
              </a:spcBef>
              <a:buNone/>
            </a:pPr>
            <a:r>
              <a:rPr lang="ja-JP" altLang="en-US" sz="1200" dirty="0">
                <a:ea typeface="MS PGothic" panose="020B0600070205080204" pitchFamily="34" charset="-128"/>
              </a:rPr>
              <a:t>（</a:t>
            </a:r>
            <a:r>
              <a:rPr lang="zh-CN" altLang="en-US" sz="1200" dirty="0">
                <a:ea typeface="MS PGothic" panose="020B0600070205080204" pitchFamily="34" charset="-128"/>
              </a:rPr>
              <a:t>零件供应</a:t>
            </a:r>
            <a:r>
              <a:rPr lang="ja-JP" altLang="en-US" sz="1200" dirty="0">
                <a:ea typeface="MS PGothic" panose="020B0600070205080204" pitchFamily="34" charset="-128"/>
              </a:rPr>
              <a:t>）</a:t>
            </a:r>
            <a:endParaRPr lang="ja-JP" altLang="en-US" sz="1200" dirty="0">
              <a:ea typeface="MS PGothic" panose="020B0600070205080204" pitchFamily="34" charset="-128"/>
            </a:endParaRPr>
          </a:p>
        </p:txBody>
      </p:sp>
      <p:sp>
        <p:nvSpPr>
          <p:cNvPr id="33803" name="Line 11"/>
          <p:cNvSpPr/>
          <p:nvPr/>
        </p:nvSpPr>
        <p:spPr>
          <a:xfrm flipH="1">
            <a:off x="5791200" y="5486400"/>
            <a:ext cx="685800" cy="0"/>
          </a:xfrm>
          <a:prstGeom prst="line">
            <a:avLst/>
          </a:prstGeom>
          <a:ln w="76200" cap="flat" cmpd="sng">
            <a:solidFill>
              <a:srgbClr val="0000FF"/>
            </a:solidFill>
            <a:prstDash val="solid"/>
            <a:headEnd type="none" w="med" len="med"/>
            <a:tailEnd type="triangle" w="med" len="med"/>
          </a:ln>
        </p:spPr>
      </p:sp>
      <p:sp>
        <p:nvSpPr>
          <p:cNvPr id="33804" name="Text Box 12"/>
          <p:cNvSpPr txBox="1"/>
          <p:nvPr/>
        </p:nvSpPr>
        <p:spPr>
          <a:xfrm>
            <a:off x="4953000" y="5105400"/>
            <a:ext cx="1108075" cy="466725"/>
          </a:xfrm>
          <a:prstGeom prst="rect">
            <a:avLst/>
          </a:prstGeom>
          <a:solidFill>
            <a:srgbClr val="FF3399"/>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生产线</a:t>
            </a:r>
            <a:endParaRPr lang="zh-CN" altLang="en-US" sz="2400" dirty="0">
              <a:ea typeface="MS PGothic" panose="020B0600070205080204" pitchFamily="34" charset="-128"/>
            </a:endParaRPr>
          </a:p>
        </p:txBody>
      </p:sp>
      <p:sp>
        <p:nvSpPr>
          <p:cNvPr id="33805" name="Line 13"/>
          <p:cNvSpPr/>
          <p:nvPr/>
        </p:nvSpPr>
        <p:spPr>
          <a:xfrm flipH="1">
            <a:off x="4114800" y="5486400"/>
            <a:ext cx="685800" cy="0"/>
          </a:xfrm>
          <a:prstGeom prst="line">
            <a:avLst/>
          </a:prstGeom>
          <a:ln w="76200" cap="flat" cmpd="sng">
            <a:solidFill>
              <a:srgbClr val="0000FF"/>
            </a:solidFill>
            <a:prstDash val="solid"/>
            <a:headEnd type="none" w="med" len="med"/>
            <a:tailEnd type="triangle" w="med" len="med"/>
          </a:ln>
        </p:spPr>
      </p:sp>
      <p:sp>
        <p:nvSpPr>
          <p:cNvPr id="33806" name="Text Box 14"/>
          <p:cNvSpPr txBox="1"/>
          <p:nvPr/>
        </p:nvSpPr>
        <p:spPr>
          <a:xfrm>
            <a:off x="2819400" y="5181600"/>
            <a:ext cx="955675" cy="649288"/>
          </a:xfrm>
          <a:prstGeom prst="rect">
            <a:avLst/>
          </a:prstGeom>
          <a:solidFill>
            <a:srgbClr val="FF3399"/>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接收</a:t>
            </a:r>
            <a:endParaRPr lang="zh-CN" altLang="en-US" sz="2400" dirty="0">
              <a:ea typeface="MS PGothic" panose="020B0600070205080204" pitchFamily="34" charset="-128"/>
            </a:endParaRPr>
          </a:p>
          <a:p>
            <a:pPr marL="0" lvl="0" indent="0" eaLnBrk="1" hangingPunct="1">
              <a:spcBef>
                <a:spcPct val="0"/>
              </a:spcBef>
              <a:buNone/>
            </a:pPr>
            <a:r>
              <a:rPr lang="ja-JP" altLang="en-US" sz="1200" dirty="0">
                <a:ea typeface="MS PGothic" panose="020B0600070205080204" pitchFamily="34" charset="-128"/>
              </a:rPr>
              <a:t>（</a:t>
            </a:r>
            <a:r>
              <a:rPr lang="zh-CN" altLang="en-US" sz="1200" dirty="0">
                <a:ea typeface="MS PGothic" panose="020B0600070205080204" pitchFamily="34" charset="-128"/>
              </a:rPr>
              <a:t>读取看板</a:t>
            </a:r>
            <a:r>
              <a:rPr lang="ja-JP" altLang="en-US" sz="1200" dirty="0">
                <a:ea typeface="MS PGothic" panose="020B0600070205080204" pitchFamily="34" charset="-128"/>
              </a:rPr>
              <a:t>）</a:t>
            </a:r>
            <a:endParaRPr lang="ja-JP" altLang="en-US" sz="1200" dirty="0">
              <a:ea typeface="MS PGothic" panose="020B0600070205080204" pitchFamily="34" charset="-128"/>
            </a:endParaRPr>
          </a:p>
        </p:txBody>
      </p:sp>
      <p:sp>
        <p:nvSpPr>
          <p:cNvPr id="33807" name="Freeform 15"/>
          <p:cNvSpPr/>
          <p:nvPr/>
        </p:nvSpPr>
        <p:spPr>
          <a:xfrm>
            <a:off x="6705600" y="3276600"/>
            <a:ext cx="1905000" cy="2209800"/>
          </a:xfrm>
          <a:custGeom>
            <a:avLst/>
            <a:gdLst/>
            <a:ahLst/>
            <a:cxnLst>
              <a:cxn ang="0">
                <a:pos x="0" y="0"/>
              </a:cxn>
              <a:cxn ang="0">
                <a:pos x="2147483646" y="0"/>
              </a:cxn>
              <a:cxn ang="0">
                <a:pos x="2147483646" y="2147483646"/>
              </a:cxn>
              <a:cxn ang="0">
                <a:pos x="1572577500" y="2147483646"/>
              </a:cxn>
            </a:cxnLst>
            <a:pathLst>
              <a:path w="1200" h="2112">
                <a:moveTo>
                  <a:pt x="0" y="0"/>
                </a:moveTo>
                <a:lnTo>
                  <a:pt x="1200" y="0"/>
                </a:lnTo>
                <a:lnTo>
                  <a:pt x="1200" y="2112"/>
                </a:lnTo>
                <a:lnTo>
                  <a:pt x="624" y="2112"/>
                </a:lnTo>
              </a:path>
            </a:pathLst>
          </a:custGeom>
          <a:noFill/>
          <a:ln w="76200" cap="flat" cmpd="sng">
            <a:solidFill>
              <a:srgbClr val="0000FF">
                <a:alpha val="100000"/>
              </a:srgbClr>
            </a:solidFill>
            <a:prstDash val="solid"/>
            <a:round/>
            <a:headEnd type="none" w="med" len="med"/>
            <a:tailEnd type="triangle" w="med" len="med"/>
          </a:ln>
        </p:spPr>
        <p:txBody>
          <a:bodyPr/>
          <a:p>
            <a:endParaRPr lang="zh-CN" altLang="en-US"/>
          </a:p>
        </p:txBody>
      </p:sp>
      <p:grpSp>
        <p:nvGrpSpPr>
          <p:cNvPr id="33808" name="Group 16"/>
          <p:cNvGrpSpPr/>
          <p:nvPr/>
        </p:nvGrpSpPr>
        <p:grpSpPr>
          <a:xfrm>
            <a:off x="4953000" y="2743200"/>
            <a:ext cx="1676400" cy="1243013"/>
            <a:chOff x="3120" y="2016"/>
            <a:chExt cx="1056" cy="783"/>
          </a:xfrm>
        </p:grpSpPr>
        <p:graphicFrame>
          <p:nvGraphicFramePr>
            <p:cNvPr id="33820" name="Object 17"/>
            <p:cNvGraphicFramePr>
              <a:graphicFrameLocks noChangeAspect="1"/>
            </p:cNvGraphicFramePr>
            <p:nvPr/>
          </p:nvGraphicFramePr>
          <p:xfrm>
            <a:off x="3120" y="2016"/>
            <a:ext cx="1056" cy="783"/>
          </p:xfrm>
          <a:graphic>
            <a:graphicData uri="http://schemas.openxmlformats.org/presentationml/2006/ole">
              <mc:AlternateContent xmlns:mc="http://schemas.openxmlformats.org/markup-compatibility/2006">
                <mc:Choice xmlns:v="urn:schemas-microsoft-com:vml" Requires="v">
                  <p:oleObj spid="_x0000_s3086" name="" r:id="rId3" imgW="2895600" imgH="2028825" progId="Paint.Picture">
                    <p:embed/>
                  </p:oleObj>
                </mc:Choice>
                <mc:Fallback>
                  <p:oleObj name="" r:id="rId3" imgW="2895600" imgH="2028825" progId="Paint.Picture">
                    <p:embed/>
                    <p:pic>
                      <p:nvPicPr>
                        <p:cNvPr id="0" name="图片 3085"/>
                        <p:cNvPicPr/>
                        <p:nvPr/>
                      </p:nvPicPr>
                      <p:blipFill>
                        <a:blip r:embed="rId4"/>
                        <a:stretch>
                          <a:fillRect/>
                        </a:stretch>
                      </p:blipFill>
                      <p:spPr>
                        <a:xfrm>
                          <a:off x="3120" y="2016"/>
                          <a:ext cx="1056" cy="783"/>
                        </a:xfrm>
                        <a:prstGeom prst="rect">
                          <a:avLst/>
                        </a:prstGeom>
                        <a:noFill/>
                        <a:ln w="38100">
                          <a:noFill/>
                          <a:miter/>
                        </a:ln>
                      </p:spPr>
                    </p:pic>
                  </p:oleObj>
                </mc:Fallback>
              </mc:AlternateContent>
            </a:graphicData>
          </a:graphic>
        </p:graphicFrame>
        <p:sp>
          <p:nvSpPr>
            <p:cNvPr id="33821" name="Text Box 18"/>
            <p:cNvSpPr txBox="1"/>
            <p:nvPr/>
          </p:nvSpPr>
          <p:spPr>
            <a:xfrm>
              <a:off x="3264" y="2160"/>
              <a:ext cx="384" cy="442"/>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zh-CN" altLang="en-US" sz="2000" dirty="0">
                  <a:ea typeface="MS PGothic" panose="020B0600070205080204" pitchFamily="34" charset="-128"/>
                </a:rPr>
                <a:t>有货</a:t>
              </a:r>
              <a:endParaRPr lang="zh-CN" altLang="en-US" sz="2000" dirty="0">
                <a:ea typeface="MS PGothic" panose="020B0600070205080204" pitchFamily="34" charset="-128"/>
              </a:endParaRPr>
            </a:p>
          </p:txBody>
        </p:sp>
      </p:grpSp>
      <p:grpSp>
        <p:nvGrpSpPr>
          <p:cNvPr id="33809" name="Group 19"/>
          <p:cNvGrpSpPr/>
          <p:nvPr/>
        </p:nvGrpSpPr>
        <p:grpSpPr>
          <a:xfrm>
            <a:off x="914400" y="4953000"/>
            <a:ext cx="1752600" cy="1166813"/>
            <a:chOff x="576" y="3120"/>
            <a:chExt cx="1104" cy="735"/>
          </a:xfrm>
        </p:grpSpPr>
        <p:graphicFrame>
          <p:nvGraphicFramePr>
            <p:cNvPr id="33818" name="Object 20"/>
            <p:cNvGraphicFramePr>
              <a:graphicFrameLocks noChangeAspect="1"/>
            </p:cNvGraphicFramePr>
            <p:nvPr/>
          </p:nvGraphicFramePr>
          <p:xfrm>
            <a:off x="576" y="3120"/>
            <a:ext cx="1104" cy="735"/>
          </p:xfrm>
          <a:graphic>
            <a:graphicData uri="http://schemas.openxmlformats.org/presentationml/2006/ole">
              <mc:AlternateContent xmlns:mc="http://schemas.openxmlformats.org/markup-compatibility/2006">
                <mc:Choice xmlns:v="urn:schemas-microsoft-com:vml" Requires="v">
                  <p:oleObj spid="_x0000_s3087" name="" r:id="rId5" imgW="2895600" imgH="2028825" progId="Paint.Picture">
                    <p:embed/>
                  </p:oleObj>
                </mc:Choice>
                <mc:Fallback>
                  <p:oleObj name="" r:id="rId5" imgW="2895600" imgH="2028825" progId="Paint.Picture">
                    <p:embed/>
                    <p:pic>
                      <p:nvPicPr>
                        <p:cNvPr id="0" name="图片 3086"/>
                        <p:cNvPicPr/>
                        <p:nvPr/>
                      </p:nvPicPr>
                      <p:blipFill>
                        <a:blip r:embed="rId6"/>
                        <a:stretch>
                          <a:fillRect/>
                        </a:stretch>
                      </p:blipFill>
                      <p:spPr>
                        <a:xfrm>
                          <a:off x="576" y="3120"/>
                          <a:ext cx="1104" cy="735"/>
                        </a:xfrm>
                        <a:prstGeom prst="rect">
                          <a:avLst/>
                        </a:prstGeom>
                        <a:noFill/>
                        <a:ln w="38100">
                          <a:noFill/>
                          <a:miter/>
                        </a:ln>
                      </p:spPr>
                    </p:pic>
                  </p:oleObj>
                </mc:Fallback>
              </mc:AlternateContent>
            </a:graphicData>
          </a:graphic>
        </p:graphicFrame>
        <p:sp>
          <p:nvSpPr>
            <p:cNvPr id="33819" name="Text Box 21"/>
            <p:cNvSpPr txBox="1"/>
            <p:nvPr/>
          </p:nvSpPr>
          <p:spPr>
            <a:xfrm>
              <a:off x="1152" y="3264"/>
              <a:ext cx="384" cy="288"/>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ja-JP" altLang="en-US" sz="2400" dirty="0">
                  <a:ea typeface="MS PGothic" panose="020B0600070205080204" pitchFamily="34" charset="-128"/>
                </a:rPr>
                <a:t>空</a:t>
              </a:r>
              <a:endParaRPr lang="ja-JP" altLang="en-US" sz="2400" dirty="0">
                <a:ea typeface="MS PGothic" panose="020B0600070205080204" pitchFamily="34" charset="-128"/>
              </a:endParaRPr>
            </a:p>
          </p:txBody>
        </p:sp>
      </p:grpSp>
      <p:sp>
        <p:nvSpPr>
          <p:cNvPr id="199702" name="Text Box 22"/>
          <p:cNvSpPr txBox="1"/>
          <p:nvPr/>
        </p:nvSpPr>
        <p:spPr>
          <a:xfrm>
            <a:off x="2916238" y="1196975"/>
            <a:ext cx="2590800" cy="485775"/>
          </a:xfrm>
          <a:prstGeom prst="rect">
            <a:avLst/>
          </a:prstGeom>
          <a:solidFill>
            <a:schemeClr val="bg1"/>
          </a:solidFill>
          <a:ln w="28575" cap="flat" cmpd="sng">
            <a:solidFill>
              <a:srgbClr val="00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zh-CN" altLang="en-US" sz="2400" dirty="0"/>
              <a:t>焊</a:t>
            </a:r>
            <a:r>
              <a:rPr lang="zh-CN" altLang="en-US" sz="2400" dirty="0">
                <a:ea typeface="MS PGothic" panose="020B0600070205080204" pitchFamily="34" charset="-128"/>
              </a:rPr>
              <a:t>装生产计划</a:t>
            </a:r>
            <a:endParaRPr lang="zh-CN" altLang="en-US" sz="2400" dirty="0">
              <a:ea typeface="MS PGothic" panose="020B0600070205080204" pitchFamily="34" charset="-128"/>
            </a:endParaRPr>
          </a:p>
        </p:txBody>
      </p:sp>
      <p:sp>
        <p:nvSpPr>
          <p:cNvPr id="199703" name="Freeform 23"/>
          <p:cNvSpPr/>
          <p:nvPr/>
        </p:nvSpPr>
        <p:spPr>
          <a:xfrm>
            <a:off x="2987675" y="1700213"/>
            <a:ext cx="647700" cy="720725"/>
          </a:xfrm>
          <a:custGeom>
            <a:avLst/>
            <a:gdLst/>
            <a:ahLst/>
            <a:cxnLst>
              <a:cxn ang="0">
                <a:pos x="971100208" y="0"/>
              </a:cxn>
              <a:cxn ang="0">
                <a:pos x="0" y="649305657"/>
              </a:cxn>
              <a:cxn ang="0">
                <a:pos x="971100208" y="649305657"/>
              </a:cxn>
              <a:cxn ang="0">
                <a:pos x="215799547" y="1082176095"/>
              </a:cxn>
            </a:cxnLst>
            <a:pathLst>
              <a:path w="432" h="480">
                <a:moveTo>
                  <a:pt x="432" y="0"/>
                </a:moveTo>
                <a:lnTo>
                  <a:pt x="0" y="288"/>
                </a:lnTo>
                <a:lnTo>
                  <a:pt x="432" y="288"/>
                </a:lnTo>
                <a:lnTo>
                  <a:pt x="96" y="480"/>
                </a:lnTo>
              </a:path>
            </a:pathLst>
          </a:custGeom>
          <a:noFill/>
          <a:ln w="19050" cap="flat" cmpd="sng">
            <a:solidFill>
              <a:srgbClr val="FF00FF">
                <a:alpha val="100000"/>
              </a:srgbClr>
            </a:solidFill>
            <a:prstDash val="solid"/>
            <a:round/>
            <a:headEnd type="none" w="med" len="med"/>
            <a:tailEnd type="triangle" w="med" len="med"/>
          </a:ln>
        </p:spPr>
        <p:txBody>
          <a:bodyPr/>
          <a:p>
            <a:endParaRPr lang="zh-CN" altLang="en-US"/>
          </a:p>
        </p:txBody>
      </p:sp>
      <p:sp>
        <p:nvSpPr>
          <p:cNvPr id="199704" name="AutoShape 24"/>
          <p:cNvSpPr/>
          <p:nvPr/>
        </p:nvSpPr>
        <p:spPr>
          <a:xfrm>
            <a:off x="1219200" y="3886200"/>
            <a:ext cx="1981200" cy="457200"/>
          </a:xfrm>
          <a:prstGeom prst="wedgeRoundRectCallout">
            <a:avLst>
              <a:gd name="adj1" fmla="val 12662"/>
              <a:gd name="adj2" fmla="val -132292"/>
              <a:gd name="adj3" fmla="val 16667"/>
            </a:avLst>
          </a:prstGeom>
          <a:solidFill>
            <a:schemeClr val="hlink"/>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ea typeface="MS PGothic" panose="020B0600070205080204" pitchFamily="34" charset="-128"/>
              </a:rPr>
              <a:t>打印看板</a:t>
            </a:r>
            <a:endParaRPr lang="zh-CN" altLang="en-US" sz="2000" dirty="0">
              <a:ea typeface="MS PGothic" panose="020B0600070205080204" pitchFamily="34" charset="-128"/>
            </a:endParaRPr>
          </a:p>
        </p:txBody>
      </p:sp>
      <p:sp>
        <p:nvSpPr>
          <p:cNvPr id="199705" name="AutoShape 25"/>
          <p:cNvSpPr/>
          <p:nvPr/>
        </p:nvSpPr>
        <p:spPr>
          <a:xfrm>
            <a:off x="1295400" y="6096000"/>
            <a:ext cx="3276600" cy="457200"/>
          </a:xfrm>
          <a:prstGeom prst="wedgeRoundRectCallout">
            <a:avLst>
              <a:gd name="adj1" fmla="val -27472"/>
              <a:gd name="adj2" fmla="val -120139"/>
              <a:gd name="adj3" fmla="val 16667"/>
            </a:avLst>
          </a:prstGeom>
          <a:solidFill>
            <a:schemeClr val="hlink"/>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ea typeface="MS PGothic" panose="020B0600070205080204" pitchFamily="34" charset="-128"/>
              </a:rPr>
              <a:t> </a:t>
            </a:r>
            <a:r>
              <a:rPr lang="zh-CN" altLang="en-US" sz="2000" dirty="0">
                <a:ea typeface="MS PGothic" panose="020B0600070205080204" pitchFamily="34" charset="-128"/>
              </a:rPr>
              <a:t>不回收看板</a:t>
            </a:r>
            <a:endParaRPr lang="zh-CN" altLang="en-US" sz="2000" dirty="0">
              <a:ea typeface="MS PGothic" panose="020B0600070205080204" pitchFamily="34" charset="-128"/>
            </a:endParaRPr>
          </a:p>
        </p:txBody>
      </p:sp>
      <p:sp>
        <p:nvSpPr>
          <p:cNvPr id="199706" name="AutoShape 26"/>
          <p:cNvSpPr/>
          <p:nvPr/>
        </p:nvSpPr>
        <p:spPr>
          <a:xfrm>
            <a:off x="5029200" y="6096000"/>
            <a:ext cx="3276600" cy="457200"/>
          </a:xfrm>
          <a:prstGeom prst="wedgeRoundRectCallout">
            <a:avLst>
              <a:gd name="adj1" fmla="val -77181"/>
              <a:gd name="adj2" fmla="val -141667"/>
              <a:gd name="adj3" fmla="val 16667"/>
            </a:avLst>
          </a:prstGeom>
          <a:solidFill>
            <a:srgbClr val="00CC9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ea typeface="MS PGothic" panose="020B0600070205080204" pitchFamily="34" charset="-128"/>
              </a:rPr>
              <a:t>看板只有一种用途（</a:t>
            </a:r>
            <a:r>
              <a:rPr lang="en-US" altLang="zh-CN" sz="1600" dirty="0">
                <a:ea typeface="MS PGothic" panose="020B0600070205080204" pitchFamily="34" charset="-128"/>
              </a:rPr>
              <a:t>ONE WAY</a:t>
            </a:r>
            <a:r>
              <a:rPr lang="zh-CN" altLang="en-US" sz="1600" dirty="0">
                <a:ea typeface="MS PGothic" panose="020B0600070205080204" pitchFamily="34" charset="-128"/>
              </a:rPr>
              <a:t>）</a:t>
            </a:r>
            <a:r>
              <a:rPr lang="ja-JP" altLang="zh-CN" sz="1600" dirty="0">
                <a:ea typeface="MS PGothic" panose="020B0600070205080204" pitchFamily="34" charset="-128"/>
              </a:rPr>
              <a:t> </a:t>
            </a:r>
            <a:endParaRPr lang="en-US" altLang="ja-JP" sz="1600" dirty="0">
              <a:ea typeface="MS PGothic" panose="020B0600070205080204" pitchFamily="34" charset="-128"/>
            </a:endParaRPr>
          </a:p>
        </p:txBody>
      </p:sp>
      <p:pic>
        <p:nvPicPr>
          <p:cNvPr id="33815" name="Picture 27" descr="OA009"/>
          <p:cNvPicPr>
            <a:picLocks noChangeAspect="1"/>
          </p:cNvPicPr>
          <p:nvPr/>
        </p:nvPicPr>
        <p:blipFill>
          <a:blip r:embed="rId7"/>
          <a:stretch>
            <a:fillRect/>
          </a:stretch>
        </p:blipFill>
        <p:spPr>
          <a:xfrm>
            <a:off x="2209800" y="2133600"/>
            <a:ext cx="847725" cy="847725"/>
          </a:xfrm>
          <a:prstGeom prst="rect">
            <a:avLst/>
          </a:prstGeom>
          <a:noFill/>
          <a:ln w="9525">
            <a:noFill/>
          </a:ln>
        </p:spPr>
      </p:pic>
      <p:sp>
        <p:nvSpPr>
          <p:cNvPr id="199708" name="Rectangle 28"/>
          <p:cNvSpPr>
            <a:spLocks noGrp="1" noChangeArrowheads="1"/>
          </p:cNvSpPr>
          <p:nvPr>
            <p:ph type="title"/>
          </p:nvPr>
        </p:nvSpPr>
        <p:spPr>
          <a:xfrm>
            <a:off x="152400" y="333375"/>
            <a:ext cx="8991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目前的看板流动 </a:t>
            </a: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１</a:t>
            </a:r>
            <a:r>
              <a:rPr kumimoji="1" lang="ja-JP"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en-US" altLang="ja-JP"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e-</a:t>
            </a:r>
            <a:r>
              <a:rPr kumimoji="1" lang="zh-CN"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a:t>
            </a:r>
            <a:r>
              <a:rPr kumimoji="1" lang="ja-JP"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zh-CN"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直接接收</a:t>
            </a:r>
            <a:r>
              <a:rPr kumimoji="1" lang="ja-JP"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endParaRPr kumimoji="1" lang="ja-JP"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3817" name="Rectangle 29"/>
          <p:cNvSpPr/>
          <p:nvPr/>
        </p:nvSpPr>
        <p:spPr>
          <a:xfrm>
            <a:off x="6011863" y="1341438"/>
            <a:ext cx="2808287" cy="503237"/>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1600" b="1" i="1" dirty="0"/>
              <a:t>(</a:t>
            </a:r>
            <a:r>
              <a:rPr lang="zh-CN" altLang="en-US" sz="1600" b="1" i="1" dirty="0"/>
              <a:t>天津、上海）</a:t>
            </a:r>
            <a:endParaRPr lang="zh-CN" altLang="en-US" sz="1600" b="1"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702"/>
                                        </p:tgtEl>
                                        <p:attrNameLst>
                                          <p:attrName>style.visibility</p:attrName>
                                        </p:attrNameLst>
                                      </p:cBhvr>
                                      <p:to>
                                        <p:strVal val="visible"/>
                                      </p:to>
                                    </p:set>
                                    <p:anim calcmode="lin" valueType="num">
                                      <p:cBhvr additive="base">
                                        <p:cTn id="7" dur="500" fill="hold"/>
                                        <p:tgtEl>
                                          <p:spTgt spid="199702"/>
                                        </p:tgtEl>
                                        <p:attrNameLst>
                                          <p:attrName>ppt_x</p:attrName>
                                        </p:attrNameLst>
                                      </p:cBhvr>
                                      <p:tavLst>
                                        <p:tav tm="0">
                                          <p:val>
                                            <p:strVal val="0-#ppt_w/2"/>
                                          </p:val>
                                        </p:tav>
                                        <p:tav tm="100000">
                                          <p:val>
                                            <p:strVal val="#ppt_x"/>
                                          </p:val>
                                        </p:tav>
                                      </p:tavLst>
                                    </p:anim>
                                    <p:anim calcmode="lin" valueType="num">
                                      <p:cBhvr additive="base">
                                        <p:cTn id="8" dur="500" fill="hold"/>
                                        <p:tgtEl>
                                          <p:spTgt spid="1997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9703"/>
                                        </p:tgtEl>
                                        <p:attrNameLst>
                                          <p:attrName>style.visibility</p:attrName>
                                        </p:attrNameLst>
                                      </p:cBhvr>
                                      <p:to>
                                        <p:strVal val="visible"/>
                                      </p:to>
                                    </p:set>
                                    <p:anim calcmode="lin" valueType="num">
                                      <p:cBhvr additive="base">
                                        <p:cTn id="13" dur="500" fill="hold"/>
                                        <p:tgtEl>
                                          <p:spTgt spid="199703"/>
                                        </p:tgtEl>
                                        <p:attrNameLst>
                                          <p:attrName>ppt_x</p:attrName>
                                        </p:attrNameLst>
                                      </p:cBhvr>
                                      <p:tavLst>
                                        <p:tav tm="0">
                                          <p:val>
                                            <p:strVal val="0-#ppt_w/2"/>
                                          </p:val>
                                        </p:tav>
                                        <p:tav tm="100000">
                                          <p:val>
                                            <p:strVal val="#ppt_x"/>
                                          </p:val>
                                        </p:tav>
                                      </p:tavLst>
                                    </p:anim>
                                    <p:anim calcmode="lin" valueType="num">
                                      <p:cBhvr additive="base">
                                        <p:cTn id="14" dur="500" fill="hold"/>
                                        <p:tgtEl>
                                          <p:spTgt spid="1997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9704"/>
                                        </p:tgtEl>
                                        <p:attrNameLst>
                                          <p:attrName>style.visibility</p:attrName>
                                        </p:attrNameLst>
                                      </p:cBhvr>
                                      <p:to>
                                        <p:strVal val="visible"/>
                                      </p:to>
                                    </p:set>
                                    <p:anim calcmode="lin" valueType="num">
                                      <p:cBhvr additive="base">
                                        <p:cTn id="19" dur="500" fill="hold"/>
                                        <p:tgtEl>
                                          <p:spTgt spid="199704"/>
                                        </p:tgtEl>
                                        <p:attrNameLst>
                                          <p:attrName>ppt_x</p:attrName>
                                        </p:attrNameLst>
                                      </p:cBhvr>
                                      <p:tavLst>
                                        <p:tav tm="0">
                                          <p:val>
                                            <p:strVal val="0-#ppt_w/2"/>
                                          </p:val>
                                        </p:tav>
                                        <p:tav tm="100000">
                                          <p:val>
                                            <p:strVal val="#ppt_x"/>
                                          </p:val>
                                        </p:tav>
                                      </p:tavLst>
                                    </p:anim>
                                    <p:anim calcmode="lin" valueType="num">
                                      <p:cBhvr additive="base">
                                        <p:cTn id="20" dur="500" fill="hold"/>
                                        <p:tgtEl>
                                          <p:spTgt spid="1997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9705"/>
                                        </p:tgtEl>
                                        <p:attrNameLst>
                                          <p:attrName>style.visibility</p:attrName>
                                        </p:attrNameLst>
                                      </p:cBhvr>
                                      <p:to>
                                        <p:strVal val="visible"/>
                                      </p:to>
                                    </p:set>
                                    <p:anim calcmode="lin" valueType="num">
                                      <p:cBhvr additive="base">
                                        <p:cTn id="25" dur="500" fill="hold"/>
                                        <p:tgtEl>
                                          <p:spTgt spid="199705"/>
                                        </p:tgtEl>
                                        <p:attrNameLst>
                                          <p:attrName>ppt_x</p:attrName>
                                        </p:attrNameLst>
                                      </p:cBhvr>
                                      <p:tavLst>
                                        <p:tav tm="0">
                                          <p:val>
                                            <p:strVal val="0-#ppt_w/2"/>
                                          </p:val>
                                        </p:tav>
                                        <p:tav tm="100000">
                                          <p:val>
                                            <p:strVal val="#ppt_x"/>
                                          </p:val>
                                        </p:tav>
                                      </p:tavLst>
                                    </p:anim>
                                    <p:anim calcmode="lin" valueType="num">
                                      <p:cBhvr additive="base">
                                        <p:cTn id="26" dur="500" fill="hold"/>
                                        <p:tgtEl>
                                          <p:spTgt spid="199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9706"/>
                                        </p:tgtEl>
                                        <p:attrNameLst>
                                          <p:attrName>style.visibility</p:attrName>
                                        </p:attrNameLst>
                                      </p:cBhvr>
                                      <p:to>
                                        <p:strVal val="visible"/>
                                      </p:to>
                                    </p:set>
                                    <p:anim calcmode="lin" valueType="num">
                                      <p:cBhvr additive="base">
                                        <p:cTn id="31" dur="500" fill="hold"/>
                                        <p:tgtEl>
                                          <p:spTgt spid="199706"/>
                                        </p:tgtEl>
                                        <p:attrNameLst>
                                          <p:attrName>ppt_x</p:attrName>
                                        </p:attrNameLst>
                                      </p:cBhvr>
                                      <p:tavLst>
                                        <p:tav tm="0">
                                          <p:val>
                                            <p:strVal val="0-#ppt_w/2"/>
                                          </p:val>
                                        </p:tav>
                                        <p:tav tm="100000">
                                          <p:val>
                                            <p:strVal val="#ppt_x"/>
                                          </p:val>
                                        </p:tav>
                                      </p:tavLst>
                                    </p:anim>
                                    <p:anim calcmode="lin" valueType="num">
                                      <p:cBhvr additive="base">
                                        <p:cTn id="32" dur="500" fill="hold"/>
                                        <p:tgtEl>
                                          <p:spTgt spid="199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2" grpId="0" animBg="1"/>
      <p:bldP spid="199704" grpId="0" animBg="1"/>
      <p:bldP spid="199705" grpId="0" animBg="1"/>
      <p:bldP spid="1997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descr="ISN208"/>
          <p:cNvPicPr>
            <a:picLocks noChangeAspect="1"/>
          </p:cNvPicPr>
          <p:nvPr/>
        </p:nvPicPr>
        <p:blipFill>
          <a:blip r:embed="rId1"/>
          <a:stretch>
            <a:fillRect/>
          </a:stretch>
        </p:blipFill>
        <p:spPr>
          <a:xfrm>
            <a:off x="2362200" y="2667000"/>
            <a:ext cx="2667000" cy="1447800"/>
          </a:xfrm>
          <a:prstGeom prst="rect">
            <a:avLst/>
          </a:prstGeom>
          <a:noFill/>
          <a:ln w="9525">
            <a:noFill/>
          </a:ln>
        </p:spPr>
      </p:pic>
      <p:pic>
        <p:nvPicPr>
          <p:cNvPr id="34819" name="Picture 3" descr="IDW169"/>
          <p:cNvPicPr>
            <a:picLocks noChangeAspect="1"/>
          </p:cNvPicPr>
          <p:nvPr/>
        </p:nvPicPr>
        <p:blipFill>
          <a:blip r:embed="rId2"/>
          <a:stretch>
            <a:fillRect/>
          </a:stretch>
        </p:blipFill>
        <p:spPr>
          <a:xfrm>
            <a:off x="3200400" y="4267200"/>
            <a:ext cx="4419600" cy="1828800"/>
          </a:xfrm>
          <a:prstGeom prst="rect">
            <a:avLst/>
          </a:prstGeom>
          <a:noFill/>
          <a:ln w="9525">
            <a:noFill/>
          </a:ln>
        </p:spPr>
      </p:pic>
      <p:sp>
        <p:nvSpPr>
          <p:cNvPr id="34820" name="Text Box 4"/>
          <p:cNvSpPr txBox="1"/>
          <p:nvPr/>
        </p:nvSpPr>
        <p:spPr>
          <a:xfrm>
            <a:off x="3276600" y="2438400"/>
            <a:ext cx="1200150" cy="3365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外购件厂家</a:t>
            </a:r>
            <a:endParaRPr lang="zh-CN" altLang="en-US" sz="1600" dirty="0">
              <a:ea typeface="MS PGothic" panose="020B0600070205080204" pitchFamily="34" charset="-128"/>
            </a:endParaRPr>
          </a:p>
        </p:txBody>
      </p:sp>
      <p:sp>
        <p:nvSpPr>
          <p:cNvPr id="34821" name="Text Box 5"/>
          <p:cNvSpPr txBox="1"/>
          <p:nvPr/>
        </p:nvSpPr>
        <p:spPr>
          <a:xfrm>
            <a:off x="4267200" y="4495800"/>
            <a:ext cx="1403350" cy="33655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600" dirty="0">
                <a:ea typeface="MS PGothic" panose="020B0600070205080204" pitchFamily="34" charset="-128"/>
              </a:rPr>
              <a:t>丰田</a:t>
            </a:r>
            <a:r>
              <a:rPr lang="zh-CN" altLang="en-US" sz="1600" dirty="0"/>
              <a:t>焊</a:t>
            </a:r>
            <a:r>
              <a:rPr lang="zh-CN" altLang="en-US" sz="1600" dirty="0">
                <a:ea typeface="MS PGothic" panose="020B0600070205080204" pitchFamily="34" charset="-128"/>
              </a:rPr>
              <a:t>装车间</a:t>
            </a:r>
            <a:endParaRPr lang="zh-CN" altLang="en-US" sz="1600" dirty="0">
              <a:ea typeface="MS PGothic" panose="020B0600070205080204" pitchFamily="34" charset="-128"/>
            </a:endParaRPr>
          </a:p>
        </p:txBody>
      </p:sp>
      <p:sp>
        <p:nvSpPr>
          <p:cNvPr id="34822" name="Freeform 6"/>
          <p:cNvSpPr/>
          <p:nvPr/>
        </p:nvSpPr>
        <p:spPr>
          <a:xfrm>
            <a:off x="304800" y="3276600"/>
            <a:ext cx="1828800" cy="2209800"/>
          </a:xfrm>
          <a:custGeom>
            <a:avLst/>
            <a:gdLst/>
            <a:ahLst/>
            <a:cxnLst>
              <a:cxn ang="0">
                <a:pos x="511861955" y="2147483646"/>
              </a:cxn>
              <a:cxn ang="0">
                <a:pos x="0" y="2147483646"/>
              </a:cxn>
              <a:cxn ang="0">
                <a:pos x="0" y="0"/>
              </a:cxn>
              <a:cxn ang="0">
                <a:pos x="2111432727" y="0"/>
              </a:cxn>
            </a:cxnLst>
            <a:pathLst>
              <a:path w="1584" h="2112">
                <a:moveTo>
                  <a:pt x="384" y="2112"/>
                </a:moveTo>
                <a:lnTo>
                  <a:pt x="0" y="2112"/>
                </a:lnTo>
                <a:lnTo>
                  <a:pt x="0" y="0"/>
                </a:lnTo>
                <a:lnTo>
                  <a:pt x="1584" y="0"/>
                </a:lnTo>
              </a:path>
            </a:pathLst>
          </a:custGeom>
          <a:noFill/>
          <a:ln w="76200" cap="flat" cmpd="sng">
            <a:solidFill>
              <a:srgbClr val="0000FF">
                <a:alpha val="100000"/>
              </a:srgbClr>
            </a:solidFill>
            <a:prstDash val="solid"/>
            <a:round/>
            <a:headEnd type="none" w="med" len="med"/>
            <a:tailEnd type="triangle" w="med" len="med"/>
          </a:ln>
        </p:spPr>
        <p:txBody>
          <a:bodyPr/>
          <a:p>
            <a:endParaRPr lang="zh-CN" altLang="en-US"/>
          </a:p>
        </p:txBody>
      </p:sp>
      <p:sp>
        <p:nvSpPr>
          <p:cNvPr id="34823" name="Text Box 7"/>
          <p:cNvSpPr txBox="1"/>
          <p:nvPr/>
        </p:nvSpPr>
        <p:spPr>
          <a:xfrm>
            <a:off x="2362200" y="3048000"/>
            <a:ext cx="803275" cy="466725"/>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a:t>
            </a:r>
            <a:endParaRPr lang="zh-CN" altLang="en-US" sz="2400" dirty="0">
              <a:ea typeface="MS PGothic" panose="020B0600070205080204" pitchFamily="34" charset="-128"/>
            </a:endParaRPr>
          </a:p>
        </p:txBody>
      </p:sp>
      <p:sp>
        <p:nvSpPr>
          <p:cNvPr id="34824" name="Text Box 8"/>
          <p:cNvSpPr txBox="1"/>
          <p:nvPr/>
        </p:nvSpPr>
        <p:spPr>
          <a:xfrm>
            <a:off x="3886200" y="3048000"/>
            <a:ext cx="803275" cy="466725"/>
          </a:xfrm>
          <a:prstGeom prst="rect">
            <a:avLst/>
          </a:prstGeom>
          <a:solidFill>
            <a:srgbClr val="FFFF00"/>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出货</a:t>
            </a:r>
            <a:endParaRPr lang="zh-CN" altLang="en-US" sz="2400" dirty="0">
              <a:ea typeface="MS PGothic" panose="020B0600070205080204" pitchFamily="34" charset="-128"/>
            </a:endParaRPr>
          </a:p>
        </p:txBody>
      </p:sp>
      <p:sp>
        <p:nvSpPr>
          <p:cNvPr id="34825" name="Line 9"/>
          <p:cNvSpPr/>
          <p:nvPr/>
        </p:nvSpPr>
        <p:spPr>
          <a:xfrm>
            <a:off x="3276600" y="3276600"/>
            <a:ext cx="609600" cy="0"/>
          </a:xfrm>
          <a:prstGeom prst="line">
            <a:avLst/>
          </a:prstGeom>
          <a:ln w="76200" cap="flat" cmpd="sng">
            <a:solidFill>
              <a:srgbClr val="0000FF"/>
            </a:solidFill>
            <a:prstDash val="solid"/>
            <a:headEnd type="none" w="med" len="med"/>
            <a:tailEnd type="triangle" w="med" len="med"/>
          </a:ln>
        </p:spPr>
      </p:sp>
      <p:sp>
        <p:nvSpPr>
          <p:cNvPr id="34826" name="Text Box 10"/>
          <p:cNvSpPr txBox="1"/>
          <p:nvPr/>
        </p:nvSpPr>
        <p:spPr>
          <a:xfrm>
            <a:off x="6553200" y="5181600"/>
            <a:ext cx="955675" cy="649288"/>
          </a:xfrm>
          <a:prstGeom prst="rect">
            <a:avLst/>
          </a:prstGeom>
          <a:solidFill>
            <a:srgbClr val="FF3399"/>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接收</a:t>
            </a:r>
            <a:endParaRPr lang="zh-CN" altLang="en-US" sz="2400" dirty="0">
              <a:ea typeface="MS PGothic" panose="020B0600070205080204" pitchFamily="34" charset="-128"/>
            </a:endParaRPr>
          </a:p>
          <a:p>
            <a:pPr marL="0" lvl="0" indent="0" eaLnBrk="1" hangingPunct="1">
              <a:spcBef>
                <a:spcPct val="0"/>
              </a:spcBef>
              <a:buNone/>
            </a:pPr>
            <a:r>
              <a:rPr lang="ja-JP" altLang="en-US" sz="1200" dirty="0">
                <a:ea typeface="MS PGothic" panose="020B0600070205080204" pitchFamily="34" charset="-128"/>
              </a:rPr>
              <a:t>（</a:t>
            </a:r>
            <a:r>
              <a:rPr lang="zh-CN" altLang="en-US" sz="1200" dirty="0">
                <a:ea typeface="MS PGothic" panose="020B0600070205080204" pitchFamily="34" charset="-128"/>
              </a:rPr>
              <a:t>零件供应</a:t>
            </a:r>
            <a:r>
              <a:rPr lang="ja-JP" altLang="en-US" sz="1200" dirty="0">
                <a:ea typeface="MS PGothic" panose="020B0600070205080204" pitchFamily="34" charset="-128"/>
              </a:rPr>
              <a:t>）</a:t>
            </a:r>
            <a:endParaRPr lang="ja-JP" altLang="en-US" sz="1200" dirty="0">
              <a:ea typeface="MS PGothic" panose="020B0600070205080204" pitchFamily="34" charset="-128"/>
            </a:endParaRPr>
          </a:p>
        </p:txBody>
      </p:sp>
      <p:sp>
        <p:nvSpPr>
          <p:cNvPr id="34827" name="Line 11"/>
          <p:cNvSpPr/>
          <p:nvPr/>
        </p:nvSpPr>
        <p:spPr>
          <a:xfrm flipH="1">
            <a:off x="5791200" y="5486400"/>
            <a:ext cx="685800" cy="0"/>
          </a:xfrm>
          <a:prstGeom prst="line">
            <a:avLst/>
          </a:prstGeom>
          <a:ln w="76200" cap="flat" cmpd="sng">
            <a:solidFill>
              <a:srgbClr val="0000FF"/>
            </a:solidFill>
            <a:prstDash val="solid"/>
            <a:headEnd type="none" w="med" len="med"/>
            <a:tailEnd type="triangle" w="med" len="med"/>
          </a:ln>
        </p:spPr>
      </p:sp>
      <p:sp>
        <p:nvSpPr>
          <p:cNvPr id="34828" name="Text Box 12"/>
          <p:cNvSpPr txBox="1"/>
          <p:nvPr/>
        </p:nvSpPr>
        <p:spPr>
          <a:xfrm>
            <a:off x="4953000" y="5105400"/>
            <a:ext cx="1108075" cy="466725"/>
          </a:xfrm>
          <a:prstGeom prst="rect">
            <a:avLst/>
          </a:prstGeom>
          <a:solidFill>
            <a:srgbClr val="FF3399"/>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生产线</a:t>
            </a:r>
            <a:endParaRPr lang="zh-CN" altLang="en-US" sz="2400" dirty="0">
              <a:ea typeface="MS PGothic" panose="020B0600070205080204" pitchFamily="34" charset="-128"/>
            </a:endParaRPr>
          </a:p>
        </p:txBody>
      </p:sp>
      <p:sp>
        <p:nvSpPr>
          <p:cNvPr id="34829" name="Line 13"/>
          <p:cNvSpPr/>
          <p:nvPr/>
        </p:nvSpPr>
        <p:spPr>
          <a:xfrm flipH="1">
            <a:off x="4114800" y="5486400"/>
            <a:ext cx="685800" cy="0"/>
          </a:xfrm>
          <a:prstGeom prst="line">
            <a:avLst/>
          </a:prstGeom>
          <a:ln w="76200" cap="flat" cmpd="sng">
            <a:solidFill>
              <a:srgbClr val="0000FF"/>
            </a:solidFill>
            <a:prstDash val="solid"/>
            <a:headEnd type="none" w="med" len="med"/>
            <a:tailEnd type="triangle" w="med" len="med"/>
          </a:ln>
        </p:spPr>
      </p:sp>
      <p:sp>
        <p:nvSpPr>
          <p:cNvPr id="34830" name="Text Box 14"/>
          <p:cNvSpPr txBox="1"/>
          <p:nvPr/>
        </p:nvSpPr>
        <p:spPr>
          <a:xfrm>
            <a:off x="2819400" y="5218113"/>
            <a:ext cx="955675" cy="649287"/>
          </a:xfrm>
          <a:prstGeom prst="rect">
            <a:avLst/>
          </a:prstGeom>
          <a:solidFill>
            <a:srgbClr val="FF3399"/>
          </a:solid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接收</a:t>
            </a:r>
            <a:endParaRPr lang="zh-CN" altLang="en-US" sz="2400" dirty="0">
              <a:ea typeface="MS PGothic" panose="020B0600070205080204" pitchFamily="34" charset="-128"/>
            </a:endParaRPr>
          </a:p>
          <a:p>
            <a:pPr marL="0" lvl="0" indent="0" eaLnBrk="1" hangingPunct="1">
              <a:spcBef>
                <a:spcPct val="0"/>
              </a:spcBef>
              <a:buNone/>
            </a:pPr>
            <a:r>
              <a:rPr lang="ja-JP" altLang="en-US" sz="1200" dirty="0">
                <a:ea typeface="MS PGothic" panose="020B0600070205080204" pitchFamily="34" charset="-128"/>
              </a:rPr>
              <a:t>（</a:t>
            </a:r>
            <a:r>
              <a:rPr lang="zh-CN" altLang="en-US" sz="1200" dirty="0">
                <a:ea typeface="MS PGothic" panose="020B0600070205080204" pitchFamily="34" charset="-128"/>
              </a:rPr>
              <a:t>读取看板</a:t>
            </a:r>
            <a:r>
              <a:rPr lang="ja-JP" altLang="en-US" sz="1200" dirty="0">
                <a:ea typeface="MS PGothic" panose="020B0600070205080204" pitchFamily="34" charset="-128"/>
              </a:rPr>
              <a:t>）</a:t>
            </a:r>
            <a:endParaRPr lang="ja-JP" altLang="en-US" sz="1200" dirty="0">
              <a:ea typeface="MS PGothic" panose="020B0600070205080204" pitchFamily="34" charset="-128"/>
            </a:endParaRPr>
          </a:p>
        </p:txBody>
      </p:sp>
      <p:sp>
        <p:nvSpPr>
          <p:cNvPr id="34831" name="Freeform 15"/>
          <p:cNvSpPr/>
          <p:nvPr/>
        </p:nvSpPr>
        <p:spPr>
          <a:xfrm>
            <a:off x="6705600" y="3276600"/>
            <a:ext cx="1905000" cy="2209800"/>
          </a:xfrm>
          <a:custGeom>
            <a:avLst/>
            <a:gdLst/>
            <a:ahLst/>
            <a:cxnLst>
              <a:cxn ang="0">
                <a:pos x="0" y="0"/>
              </a:cxn>
              <a:cxn ang="0">
                <a:pos x="2147483646" y="0"/>
              </a:cxn>
              <a:cxn ang="0">
                <a:pos x="2147483646" y="2147483646"/>
              </a:cxn>
              <a:cxn ang="0">
                <a:pos x="1572577500" y="2147483646"/>
              </a:cxn>
            </a:cxnLst>
            <a:pathLst>
              <a:path w="1200" h="2112">
                <a:moveTo>
                  <a:pt x="0" y="0"/>
                </a:moveTo>
                <a:lnTo>
                  <a:pt x="1200" y="0"/>
                </a:lnTo>
                <a:lnTo>
                  <a:pt x="1200" y="2112"/>
                </a:lnTo>
                <a:lnTo>
                  <a:pt x="624" y="2112"/>
                </a:lnTo>
              </a:path>
            </a:pathLst>
          </a:custGeom>
          <a:noFill/>
          <a:ln w="76200" cap="flat" cmpd="sng">
            <a:solidFill>
              <a:srgbClr val="0000FF">
                <a:alpha val="100000"/>
              </a:srgbClr>
            </a:solidFill>
            <a:prstDash val="solid"/>
            <a:round/>
            <a:headEnd type="none" w="med" len="med"/>
            <a:tailEnd type="triangle" w="med" len="med"/>
          </a:ln>
        </p:spPr>
        <p:txBody>
          <a:bodyPr/>
          <a:p>
            <a:endParaRPr lang="zh-CN" altLang="en-US"/>
          </a:p>
        </p:txBody>
      </p:sp>
      <p:grpSp>
        <p:nvGrpSpPr>
          <p:cNvPr id="34832" name="Group 16"/>
          <p:cNvGrpSpPr/>
          <p:nvPr/>
        </p:nvGrpSpPr>
        <p:grpSpPr>
          <a:xfrm>
            <a:off x="4953000" y="2743200"/>
            <a:ext cx="1676400" cy="1243013"/>
            <a:chOff x="3120" y="2016"/>
            <a:chExt cx="1056" cy="783"/>
          </a:xfrm>
        </p:grpSpPr>
        <p:graphicFrame>
          <p:nvGraphicFramePr>
            <p:cNvPr id="34842" name="Object 17"/>
            <p:cNvGraphicFramePr>
              <a:graphicFrameLocks noChangeAspect="1"/>
            </p:cNvGraphicFramePr>
            <p:nvPr/>
          </p:nvGraphicFramePr>
          <p:xfrm>
            <a:off x="3120" y="2016"/>
            <a:ext cx="1056" cy="783"/>
          </p:xfrm>
          <a:graphic>
            <a:graphicData uri="http://schemas.openxmlformats.org/presentationml/2006/ole">
              <mc:AlternateContent xmlns:mc="http://schemas.openxmlformats.org/markup-compatibility/2006">
                <mc:Choice xmlns:v="urn:schemas-microsoft-com:vml" Requires="v">
                  <p:oleObj spid="_x0000_s3088" name="" r:id="rId3" imgW="2895600" imgH="2028825" progId="Paint.Picture">
                    <p:embed/>
                  </p:oleObj>
                </mc:Choice>
                <mc:Fallback>
                  <p:oleObj name="" r:id="rId3" imgW="2895600" imgH="2028825" progId="Paint.Picture">
                    <p:embed/>
                    <p:pic>
                      <p:nvPicPr>
                        <p:cNvPr id="0" name="图片 3087"/>
                        <p:cNvPicPr/>
                        <p:nvPr/>
                      </p:nvPicPr>
                      <p:blipFill>
                        <a:blip r:embed="rId4"/>
                        <a:stretch>
                          <a:fillRect/>
                        </a:stretch>
                      </p:blipFill>
                      <p:spPr>
                        <a:xfrm>
                          <a:off x="3120" y="2016"/>
                          <a:ext cx="1056" cy="783"/>
                        </a:xfrm>
                        <a:prstGeom prst="rect">
                          <a:avLst/>
                        </a:prstGeom>
                        <a:noFill/>
                        <a:ln w="38100">
                          <a:noFill/>
                          <a:miter/>
                        </a:ln>
                      </p:spPr>
                    </p:pic>
                  </p:oleObj>
                </mc:Fallback>
              </mc:AlternateContent>
            </a:graphicData>
          </a:graphic>
        </p:graphicFrame>
        <p:sp>
          <p:nvSpPr>
            <p:cNvPr id="34843" name="Text Box 18"/>
            <p:cNvSpPr txBox="1"/>
            <p:nvPr/>
          </p:nvSpPr>
          <p:spPr>
            <a:xfrm>
              <a:off x="3264" y="2160"/>
              <a:ext cx="384" cy="404"/>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zh-CN" altLang="en-US" sz="1800" dirty="0">
                  <a:ea typeface="MS PGothic" panose="020B0600070205080204" pitchFamily="34" charset="-128"/>
                </a:rPr>
                <a:t>有货</a:t>
              </a:r>
              <a:endParaRPr lang="zh-CN" altLang="en-US" sz="1800" dirty="0">
                <a:ea typeface="MS PGothic" panose="020B0600070205080204" pitchFamily="34" charset="-128"/>
              </a:endParaRPr>
            </a:p>
          </p:txBody>
        </p:sp>
      </p:grpSp>
      <p:graphicFrame>
        <p:nvGraphicFramePr>
          <p:cNvPr id="202772" name="Object 20"/>
          <p:cNvGraphicFramePr>
            <a:graphicFrameLocks noChangeAspect="1"/>
          </p:cNvGraphicFramePr>
          <p:nvPr/>
        </p:nvGraphicFramePr>
        <p:xfrm>
          <a:off x="866775" y="4860925"/>
          <a:ext cx="1752600" cy="1166813"/>
        </p:xfrm>
        <a:graphic>
          <a:graphicData uri="http://schemas.openxmlformats.org/presentationml/2006/ole">
            <mc:AlternateContent xmlns:mc="http://schemas.openxmlformats.org/markup-compatibility/2006">
              <mc:Choice xmlns:v="urn:schemas-microsoft-com:vml" Requires="v">
                <p:oleObj spid="_x0000_s3089" name="" r:id="rId5" imgW="2895600" imgH="2028825" progId="Paint.Picture">
                  <p:embed/>
                </p:oleObj>
              </mc:Choice>
              <mc:Fallback>
                <p:oleObj name="" r:id="rId5" imgW="2895600" imgH="2028825" progId="Paint.Picture">
                  <p:embed/>
                  <p:pic>
                    <p:nvPicPr>
                      <p:cNvPr id="0" name="图片 3088"/>
                      <p:cNvPicPr/>
                      <p:nvPr/>
                    </p:nvPicPr>
                    <p:blipFill>
                      <a:blip r:embed="rId6"/>
                      <a:stretch>
                        <a:fillRect/>
                      </a:stretch>
                    </p:blipFill>
                    <p:spPr>
                      <a:xfrm>
                        <a:off x="866775" y="4860925"/>
                        <a:ext cx="1752600" cy="1166813"/>
                      </a:xfrm>
                      <a:prstGeom prst="rect">
                        <a:avLst/>
                      </a:prstGeom>
                      <a:noFill/>
                      <a:ln w="38100">
                        <a:noFill/>
                        <a:miter/>
                      </a:ln>
                    </p:spPr>
                  </p:pic>
                </p:oleObj>
              </mc:Fallback>
            </mc:AlternateContent>
          </a:graphicData>
        </a:graphic>
      </p:graphicFrame>
      <p:sp>
        <p:nvSpPr>
          <p:cNvPr id="202774" name="Text Box 22"/>
          <p:cNvSpPr txBox="1"/>
          <p:nvPr/>
        </p:nvSpPr>
        <p:spPr>
          <a:xfrm>
            <a:off x="2987675" y="1341438"/>
            <a:ext cx="2590800" cy="485775"/>
          </a:xfrm>
          <a:prstGeom prst="rect">
            <a:avLst/>
          </a:prstGeom>
          <a:solidFill>
            <a:schemeClr val="bg1"/>
          </a:solidFill>
          <a:ln w="28575" cap="flat" cmpd="sng">
            <a:solidFill>
              <a:srgbClr val="00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zh-CN" altLang="en-US" sz="2400" dirty="0"/>
              <a:t>焊</a:t>
            </a:r>
            <a:r>
              <a:rPr lang="zh-CN" altLang="en-US" sz="2400" dirty="0">
                <a:ea typeface="MS PGothic" panose="020B0600070205080204" pitchFamily="34" charset="-128"/>
              </a:rPr>
              <a:t>装生产计划</a:t>
            </a:r>
            <a:endParaRPr lang="zh-CN" altLang="en-US" sz="2400" dirty="0">
              <a:ea typeface="MS PGothic" panose="020B0600070205080204" pitchFamily="34" charset="-128"/>
            </a:endParaRPr>
          </a:p>
        </p:txBody>
      </p:sp>
      <p:sp>
        <p:nvSpPr>
          <p:cNvPr id="202775" name="Freeform 23"/>
          <p:cNvSpPr/>
          <p:nvPr/>
        </p:nvSpPr>
        <p:spPr>
          <a:xfrm>
            <a:off x="3059113" y="1844675"/>
            <a:ext cx="533400" cy="2574925"/>
          </a:xfrm>
          <a:custGeom>
            <a:avLst/>
            <a:gdLst/>
            <a:ahLst/>
            <a:cxnLst>
              <a:cxn ang="0">
                <a:pos x="658600833" y="0"/>
              </a:cxn>
              <a:cxn ang="0">
                <a:pos x="0" y="2147483646"/>
              </a:cxn>
              <a:cxn ang="0">
                <a:pos x="658600833" y="2147483646"/>
              </a:cxn>
              <a:cxn ang="0">
                <a:pos x="146355329" y="2147483646"/>
              </a:cxn>
            </a:cxnLst>
            <a:pathLst>
              <a:path w="432" h="480">
                <a:moveTo>
                  <a:pt x="432" y="0"/>
                </a:moveTo>
                <a:lnTo>
                  <a:pt x="0" y="288"/>
                </a:lnTo>
                <a:lnTo>
                  <a:pt x="432" y="288"/>
                </a:lnTo>
                <a:lnTo>
                  <a:pt x="96" y="480"/>
                </a:lnTo>
              </a:path>
            </a:pathLst>
          </a:custGeom>
          <a:noFill/>
          <a:ln w="19050" cap="flat" cmpd="sng">
            <a:solidFill>
              <a:srgbClr val="FF00FF">
                <a:alpha val="100000"/>
              </a:srgbClr>
            </a:solidFill>
            <a:prstDash val="solid"/>
            <a:round/>
            <a:headEnd type="none" w="med" len="med"/>
            <a:tailEnd type="triangle" w="med" len="med"/>
          </a:ln>
        </p:spPr>
        <p:txBody>
          <a:bodyPr/>
          <a:p>
            <a:endParaRPr lang="zh-CN" altLang="en-US"/>
          </a:p>
        </p:txBody>
      </p:sp>
      <p:sp>
        <p:nvSpPr>
          <p:cNvPr id="202776" name="AutoShape 24"/>
          <p:cNvSpPr/>
          <p:nvPr/>
        </p:nvSpPr>
        <p:spPr>
          <a:xfrm>
            <a:off x="2133600" y="6172200"/>
            <a:ext cx="2057400" cy="457200"/>
          </a:xfrm>
          <a:prstGeom prst="wedgeRoundRectCallout">
            <a:avLst>
              <a:gd name="adj1" fmla="val 10338"/>
              <a:gd name="adj2" fmla="val -132292"/>
              <a:gd name="adj3" fmla="val 16667"/>
            </a:avLst>
          </a:prstGeom>
          <a:solidFill>
            <a:schemeClr val="hlink"/>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ea typeface="MS PGothic" panose="020B0600070205080204" pitchFamily="34" charset="-128"/>
              </a:rPr>
              <a:t>打印看板</a:t>
            </a:r>
            <a:endParaRPr lang="zh-CN" altLang="en-US" sz="2000" dirty="0">
              <a:ea typeface="MS PGothic" panose="020B0600070205080204" pitchFamily="34" charset="-128"/>
            </a:endParaRPr>
          </a:p>
        </p:txBody>
      </p:sp>
      <p:sp>
        <p:nvSpPr>
          <p:cNvPr id="202777" name="Rectangle 25"/>
          <p:cNvSpPr>
            <a:spLocks noGrp="1" noChangeArrowheads="1"/>
          </p:cNvSpPr>
          <p:nvPr>
            <p:ph type="title"/>
          </p:nvPr>
        </p:nvSpPr>
        <p:spPr>
          <a:xfrm>
            <a:off x="0" y="549275"/>
            <a:ext cx="8915400" cy="9144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目前的看板流动</a:t>
            </a:r>
            <a:r>
              <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2</a:t>
            </a:r>
            <a:r>
              <a:rPr kumimoji="1" lang="ja-JP" altLang="en-US"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en-US" altLang="ja-JP"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e-</a:t>
            </a:r>
            <a:r>
              <a:rPr kumimoji="1" lang="zh-CN" altLang="en-US"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看板</a:t>
            </a:r>
            <a:r>
              <a:rPr kumimoji="1" lang="ja-JP" altLang="en-US"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r>
              <a:rPr kumimoji="1" lang="zh-CN" altLang="en-US"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非直接接收</a:t>
            </a:r>
            <a:r>
              <a:rPr kumimoji="1" lang="ja-JP" altLang="en-US"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t>
            </a:r>
            <a:endParaRPr kumimoji="1" lang="ja-JP" altLang="en-US" sz="19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202778" name="AutoShape 26"/>
          <p:cNvSpPr/>
          <p:nvPr/>
        </p:nvSpPr>
        <p:spPr>
          <a:xfrm>
            <a:off x="5029200" y="6096000"/>
            <a:ext cx="3276600" cy="457200"/>
          </a:xfrm>
          <a:prstGeom prst="wedgeRoundRectCallout">
            <a:avLst>
              <a:gd name="adj1" fmla="val -77181"/>
              <a:gd name="adj2" fmla="val -141667"/>
              <a:gd name="adj3" fmla="val 16667"/>
            </a:avLst>
          </a:prstGeom>
          <a:solidFill>
            <a:srgbClr val="00CC9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ea typeface="MS PGothic" panose="020B0600070205080204" pitchFamily="34" charset="-128"/>
              </a:rPr>
              <a:t>看板的用途只有一个</a:t>
            </a:r>
            <a:endParaRPr lang="zh-CN" altLang="en-US" sz="2000" dirty="0">
              <a:ea typeface="MS PGothic" panose="020B0600070205080204" pitchFamily="34" charset="-128"/>
            </a:endParaRPr>
          </a:p>
        </p:txBody>
      </p:sp>
      <p:pic>
        <p:nvPicPr>
          <p:cNvPr id="34839" name="Picture 27" descr="OA009"/>
          <p:cNvPicPr>
            <a:picLocks noChangeAspect="1"/>
          </p:cNvPicPr>
          <p:nvPr/>
        </p:nvPicPr>
        <p:blipFill>
          <a:blip r:embed="rId7"/>
          <a:stretch>
            <a:fillRect/>
          </a:stretch>
        </p:blipFill>
        <p:spPr>
          <a:xfrm>
            <a:off x="2667000" y="4343400"/>
            <a:ext cx="847725" cy="847725"/>
          </a:xfrm>
          <a:prstGeom prst="rect">
            <a:avLst/>
          </a:prstGeom>
          <a:noFill/>
          <a:ln w="9525">
            <a:noFill/>
          </a:ln>
        </p:spPr>
      </p:pic>
      <p:sp>
        <p:nvSpPr>
          <p:cNvPr id="34840" name="Rectangle 28"/>
          <p:cNvSpPr/>
          <p:nvPr/>
        </p:nvSpPr>
        <p:spPr>
          <a:xfrm>
            <a:off x="1547813" y="5084763"/>
            <a:ext cx="936625" cy="431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b="1" i="1" dirty="0"/>
              <a:t>空＋看板</a:t>
            </a:r>
            <a:endParaRPr lang="zh-CN" altLang="en-US" sz="1600" b="1" i="1" dirty="0"/>
          </a:p>
        </p:txBody>
      </p:sp>
      <p:sp>
        <p:nvSpPr>
          <p:cNvPr id="34841" name="Rectangle 2"/>
          <p:cNvSpPr/>
          <p:nvPr/>
        </p:nvSpPr>
        <p:spPr>
          <a:xfrm>
            <a:off x="6372225" y="1412875"/>
            <a:ext cx="2087563" cy="6477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b="1" i="1" dirty="0"/>
              <a:t>（近郊）</a:t>
            </a:r>
            <a:endParaRPr lang="zh-CN" altLang="en-US" sz="1600" b="1"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74"/>
                                        </p:tgtEl>
                                        <p:attrNameLst>
                                          <p:attrName>style.visibility</p:attrName>
                                        </p:attrNameLst>
                                      </p:cBhvr>
                                      <p:to>
                                        <p:strVal val="visible"/>
                                      </p:to>
                                    </p:set>
                                    <p:anim calcmode="lin" valueType="num">
                                      <p:cBhvr additive="base">
                                        <p:cTn id="7" dur="500" fill="hold"/>
                                        <p:tgtEl>
                                          <p:spTgt spid="202774"/>
                                        </p:tgtEl>
                                        <p:attrNameLst>
                                          <p:attrName>ppt_x</p:attrName>
                                        </p:attrNameLst>
                                      </p:cBhvr>
                                      <p:tavLst>
                                        <p:tav tm="0">
                                          <p:val>
                                            <p:strVal val="0-#ppt_w/2"/>
                                          </p:val>
                                        </p:tav>
                                        <p:tav tm="100000">
                                          <p:val>
                                            <p:strVal val="#ppt_x"/>
                                          </p:val>
                                        </p:tav>
                                      </p:tavLst>
                                    </p:anim>
                                    <p:anim calcmode="lin" valueType="num">
                                      <p:cBhvr additive="base">
                                        <p:cTn id="8" dur="500" fill="hold"/>
                                        <p:tgtEl>
                                          <p:spTgt spid="2027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2775"/>
                                        </p:tgtEl>
                                        <p:attrNameLst>
                                          <p:attrName>style.visibility</p:attrName>
                                        </p:attrNameLst>
                                      </p:cBhvr>
                                      <p:to>
                                        <p:strVal val="visible"/>
                                      </p:to>
                                    </p:set>
                                    <p:anim calcmode="lin" valueType="num">
                                      <p:cBhvr additive="base">
                                        <p:cTn id="13" dur="500" fill="hold"/>
                                        <p:tgtEl>
                                          <p:spTgt spid="202775"/>
                                        </p:tgtEl>
                                        <p:attrNameLst>
                                          <p:attrName>ppt_x</p:attrName>
                                        </p:attrNameLst>
                                      </p:cBhvr>
                                      <p:tavLst>
                                        <p:tav tm="0">
                                          <p:val>
                                            <p:strVal val="0-#ppt_w/2"/>
                                          </p:val>
                                        </p:tav>
                                        <p:tav tm="100000">
                                          <p:val>
                                            <p:strVal val="#ppt_x"/>
                                          </p:val>
                                        </p:tav>
                                      </p:tavLst>
                                    </p:anim>
                                    <p:anim calcmode="lin" valueType="num">
                                      <p:cBhvr additive="base">
                                        <p:cTn id="14" dur="500" fill="hold"/>
                                        <p:tgtEl>
                                          <p:spTgt spid="2027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2776"/>
                                        </p:tgtEl>
                                        <p:attrNameLst>
                                          <p:attrName>style.visibility</p:attrName>
                                        </p:attrNameLst>
                                      </p:cBhvr>
                                      <p:to>
                                        <p:strVal val="visible"/>
                                      </p:to>
                                    </p:set>
                                    <p:anim calcmode="lin" valueType="num">
                                      <p:cBhvr additive="base">
                                        <p:cTn id="19" dur="500" fill="hold"/>
                                        <p:tgtEl>
                                          <p:spTgt spid="202776"/>
                                        </p:tgtEl>
                                        <p:attrNameLst>
                                          <p:attrName>ppt_x</p:attrName>
                                        </p:attrNameLst>
                                      </p:cBhvr>
                                      <p:tavLst>
                                        <p:tav tm="0">
                                          <p:val>
                                            <p:strVal val="0-#ppt_w/2"/>
                                          </p:val>
                                        </p:tav>
                                        <p:tav tm="100000">
                                          <p:val>
                                            <p:strVal val="#ppt_x"/>
                                          </p:val>
                                        </p:tav>
                                      </p:tavLst>
                                    </p:anim>
                                    <p:anim calcmode="lin" valueType="num">
                                      <p:cBhvr additive="base">
                                        <p:cTn id="20" dur="500" fill="hold"/>
                                        <p:tgtEl>
                                          <p:spTgt spid="2027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2778"/>
                                        </p:tgtEl>
                                        <p:attrNameLst>
                                          <p:attrName>style.visibility</p:attrName>
                                        </p:attrNameLst>
                                      </p:cBhvr>
                                      <p:to>
                                        <p:strVal val="visible"/>
                                      </p:to>
                                    </p:set>
                                    <p:anim calcmode="lin" valueType="num">
                                      <p:cBhvr additive="base">
                                        <p:cTn id="25" dur="500" fill="hold"/>
                                        <p:tgtEl>
                                          <p:spTgt spid="202778"/>
                                        </p:tgtEl>
                                        <p:attrNameLst>
                                          <p:attrName>ppt_x</p:attrName>
                                        </p:attrNameLst>
                                      </p:cBhvr>
                                      <p:tavLst>
                                        <p:tav tm="0">
                                          <p:val>
                                            <p:strVal val="0-#ppt_w/2"/>
                                          </p:val>
                                        </p:tav>
                                        <p:tav tm="100000">
                                          <p:val>
                                            <p:strVal val="#ppt_x"/>
                                          </p:val>
                                        </p:tav>
                                      </p:tavLst>
                                    </p:anim>
                                    <p:anim calcmode="lin" valueType="num">
                                      <p:cBhvr additive="base">
                                        <p:cTn id="26" dur="500" fill="hold"/>
                                        <p:tgtEl>
                                          <p:spTgt spid="20277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2772"/>
                                        </p:tgtEl>
                                        <p:attrNameLst>
                                          <p:attrName>style.visibility</p:attrName>
                                        </p:attrNameLst>
                                      </p:cBhvr>
                                      <p:to>
                                        <p:strVal val="visible"/>
                                      </p:to>
                                    </p:set>
                                    <p:anim calcmode="lin" valueType="num">
                                      <p:cBhvr additive="base">
                                        <p:cTn id="31" dur="500" fill="hold"/>
                                        <p:tgtEl>
                                          <p:spTgt spid="202772"/>
                                        </p:tgtEl>
                                        <p:attrNameLst>
                                          <p:attrName>ppt_x</p:attrName>
                                        </p:attrNameLst>
                                      </p:cBhvr>
                                      <p:tavLst>
                                        <p:tav tm="0">
                                          <p:val>
                                            <p:strVal val="1+#ppt_w/2"/>
                                          </p:val>
                                        </p:tav>
                                        <p:tav tm="100000">
                                          <p:val>
                                            <p:strVal val="#ppt_x"/>
                                          </p:val>
                                        </p:tav>
                                      </p:tavLst>
                                    </p:anim>
                                    <p:anim calcmode="lin" valueType="num">
                                      <p:cBhvr additive="base">
                                        <p:cTn id="32" dur="500" fill="hold"/>
                                        <p:tgtEl>
                                          <p:spTgt spid="20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4" grpId="0" animBg="1"/>
      <p:bldP spid="202776" grpId="0" animBg="1"/>
      <p:bldP spid="2027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p:nvPr/>
        </p:nvSpPr>
        <p:spPr>
          <a:xfrm>
            <a:off x="685800" y="4724400"/>
            <a:ext cx="3505200" cy="1981200"/>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aphicFrame>
        <p:nvGraphicFramePr>
          <p:cNvPr id="35843" name="Object 3"/>
          <p:cNvGraphicFramePr>
            <a:graphicFrameLocks noChangeAspect="1"/>
          </p:cNvGraphicFramePr>
          <p:nvPr/>
        </p:nvGraphicFramePr>
        <p:xfrm>
          <a:off x="7086600" y="4581525"/>
          <a:ext cx="828675" cy="1057275"/>
        </p:xfrm>
        <a:graphic>
          <a:graphicData uri="http://schemas.openxmlformats.org/presentationml/2006/ole">
            <mc:AlternateContent xmlns:mc="http://schemas.openxmlformats.org/markup-compatibility/2006">
              <mc:Choice xmlns:v="urn:schemas-microsoft-com:vml" Requires="v">
                <p:oleObj spid="_x0000_s3090" name="" r:id="rId1" imgW="1504950" imgH="1809750" progId="Paint.Picture">
                  <p:embed/>
                </p:oleObj>
              </mc:Choice>
              <mc:Fallback>
                <p:oleObj name="" r:id="rId1" imgW="1504950" imgH="1809750" progId="Paint.Picture">
                  <p:embed/>
                  <p:pic>
                    <p:nvPicPr>
                      <p:cNvPr id="0" name="图片 3089"/>
                      <p:cNvPicPr/>
                      <p:nvPr/>
                    </p:nvPicPr>
                    <p:blipFill>
                      <a:blip r:embed="rId2"/>
                      <a:stretch>
                        <a:fillRect/>
                      </a:stretch>
                    </p:blipFill>
                    <p:spPr>
                      <a:xfrm>
                        <a:off x="7086600" y="4581525"/>
                        <a:ext cx="828675" cy="1057275"/>
                      </a:xfrm>
                      <a:prstGeom prst="rect">
                        <a:avLst/>
                      </a:prstGeom>
                      <a:noFill/>
                      <a:ln w="38100">
                        <a:noFill/>
                        <a:miter/>
                      </a:ln>
                    </p:spPr>
                  </p:pic>
                </p:oleObj>
              </mc:Fallback>
            </mc:AlternateContent>
          </a:graphicData>
        </a:graphic>
      </p:graphicFrame>
      <p:grpSp>
        <p:nvGrpSpPr>
          <p:cNvPr id="35844" name="Group 162"/>
          <p:cNvGrpSpPr/>
          <p:nvPr/>
        </p:nvGrpSpPr>
        <p:grpSpPr>
          <a:xfrm>
            <a:off x="3962400" y="1371600"/>
            <a:ext cx="2605088" cy="1447800"/>
            <a:chOff x="3054" y="1416"/>
            <a:chExt cx="2706" cy="1194"/>
          </a:xfrm>
        </p:grpSpPr>
        <p:sp>
          <p:nvSpPr>
            <p:cNvPr id="37260" name="Line 163"/>
            <p:cNvSpPr/>
            <p:nvPr/>
          </p:nvSpPr>
          <p:spPr>
            <a:xfrm>
              <a:off x="4386" y="2610"/>
              <a:ext cx="1374" cy="0"/>
            </a:xfrm>
            <a:prstGeom prst="line">
              <a:avLst/>
            </a:prstGeom>
            <a:ln w="9525" cap="flat" cmpd="sng">
              <a:solidFill>
                <a:srgbClr val="000000"/>
              </a:solidFill>
              <a:prstDash val="solid"/>
              <a:headEnd type="none" w="med" len="med"/>
              <a:tailEnd type="none" w="med" len="med"/>
            </a:ln>
          </p:spPr>
        </p:sp>
        <p:sp>
          <p:nvSpPr>
            <p:cNvPr id="37261" name="Line 164"/>
            <p:cNvSpPr/>
            <p:nvPr/>
          </p:nvSpPr>
          <p:spPr>
            <a:xfrm>
              <a:off x="3054" y="1524"/>
              <a:ext cx="1332" cy="1086"/>
            </a:xfrm>
            <a:prstGeom prst="line">
              <a:avLst/>
            </a:prstGeom>
            <a:ln w="9525" cap="flat" cmpd="sng">
              <a:solidFill>
                <a:srgbClr val="000000"/>
              </a:solidFill>
              <a:prstDash val="solid"/>
              <a:headEnd type="none" w="med" len="med"/>
              <a:tailEnd type="none" w="med" len="med"/>
            </a:ln>
          </p:spPr>
        </p:sp>
        <p:sp>
          <p:nvSpPr>
            <p:cNvPr id="37262" name="Line 165"/>
            <p:cNvSpPr/>
            <p:nvPr/>
          </p:nvSpPr>
          <p:spPr>
            <a:xfrm>
              <a:off x="3060" y="1524"/>
              <a:ext cx="1218" cy="0"/>
            </a:xfrm>
            <a:prstGeom prst="line">
              <a:avLst/>
            </a:prstGeom>
            <a:ln w="9525" cap="flat" cmpd="sng">
              <a:solidFill>
                <a:srgbClr val="000000"/>
              </a:solidFill>
              <a:prstDash val="solid"/>
              <a:headEnd type="none" w="med" len="med"/>
              <a:tailEnd type="none" w="med" len="med"/>
            </a:ln>
          </p:spPr>
        </p:sp>
        <p:sp>
          <p:nvSpPr>
            <p:cNvPr id="37263" name="Line 166"/>
            <p:cNvSpPr/>
            <p:nvPr/>
          </p:nvSpPr>
          <p:spPr>
            <a:xfrm>
              <a:off x="4278" y="1530"/>
              <a:ext cx="1482" cy="1074"/>
            </a:xfrm>
            <a:prstGeom prst="line">
              <a:avLst/>
            </a:prstGeom>
            <a:ln w="9525" cap="flat" cmpd="sng">
              <a:solidFill>
                <a:srgbClr val="000000"/>
              </a:solidFill>
              <a:prstDash val="solid"/>
              <a:headEnd type="none" w="med" len="med"/>
              <a:tailEnd type="none" w="med" len="med"/>
            </a:ln>
          </p:spPr>
        </p:sp>
        <p:sp>
          <p:nvSpPr>
            <p:cNvPr id="37264" name="Line 167"/>
            <p:cNvSpPr/>
            <p:nvPr/>
          </p:nvSpPr>
          <p:spPr>
            <a:xfrm>
              <a:off x="3324" y="1740"/>
              <a:ext cx="1242" cy="0"/>
            </a:xfrm>
            <a:prstGeom prst="line">
              <a:avLst/>
            </a:prstGeom>
            <a:ln w="9525" cap="flat" cmpd="sng">
              <a:solidFill>
                <a:srgbClr val="000000"/>
              </a:solidFill>
              <a:prstDash val="solid"/>
              <a:headEnd type="none" w="med" len="med"/>
              <a:tailEnd type="none" w="med" len="med"/>
            </a:ln>
          </p:spPr>
        </p:sp>
        <p:sp>
          <p:nvSpPr>
            <p:cNvPr id="37265" name="Line 168"/>
            <p:cNvSpPr/>
            <p:nvPr/>
          </p:nvSpPr>
          <p:spPr>
            <a:xfrm>
              <a:off x="3588" y="1956"/>
              <a:ext cx="1284" cy="0"/>
            </a:xfrm>
            <a:prstGeom prst="line">
              <a:avLst/>
            </a:prstGeom>
            <a:ln w="9525" cap="flat" cmpd="sng">
              <a:solidFill>
                <a:srgbClr val="000000"/>
              </a:solidFill>
              <a:prstDash val="solid"/>
              <a:headEnd type="none" w="med" len="med"/>
              <a:tailEnd type="none" w="med" len="med"/>
            </a:ln>
          </p:spPr>
        </p:sp>
        <p:sp>
          <p:nvSpPr>
            <p:cNvPr id="37266" name="Line 169"/>
            <p:cNvSpPr/>
            <p:nvPr/>
          </p:nvSpPr>
          <p:spPr>
            <a:xfrm>
              <a:off x="3852" y="2172"/>
              <a:ext cx="1314" cy="0"/>
            </a:xfrm>
            <a:prstGeom prst="line">
              <a:avLst/>
            </a:prstGeom>
            <a:ln w="9525" cap="flat" cmpd="sng">
              <a:solidFill>
                <a:srgbClr val="000000"/>
              </a:solidFill>
              <a:prstDash val="solid"/>
              <a:headEnd type="none" w="med" len="med"/>
              <a:tailEnd type="none" w="med" len="med"/>
            </a:ln>
          </p:spPr>
        </p:sp>
        <p:sp>
          <p:nvSpPr>
            <p:cNvPr id="37267" name="Line 170"/>
            <p:cNvSpPr/>
            <p:nvPr/>
          </p:nvSpPr>
          <p:spPr>
            <a:xfrm>
              <a:off x="4122" y="2388"/>
              <a:ext cx="1344" cy="0"/>
            </a:xfrm>
            <a:prstGeom prst="line">
              <a:avLst/>
            </a:prstGeom>
            <a:ln w="9525" cap="flat" cmpd="sng">
              <a:solidFill>
                <a:srgbClr val="000000"/>
              </a:solidFill>
              <a:prstDash val="solid"/>
              <a:headEnd type="none" w="med" len="med"/>
              <a:tailEnd type="none" w="med" len="med"/>
            </a:ln>
          </p:spPr>
        </p:sp>
        <p:grpSp>
          <p:nvGrpSpPr>
            <p:cNvPr id="37268" name="Group 171"/>
            <p:cNvGrpSpPr/>
            <p:nvPr/>
          </p:nvGrpSpPr>
          <p:grpSpPr>
            <a:xfrm flipH="1">
              <a:off x="3492" y="1416"/>
              <a:ext cx="354" cy="210"/>
              <a:chOff x="516" y="456"/>
              <a:chExt cx="83" cy="61"/>
            </a:xfrm>
          </p:grpSpPr>
          <p:grpSp>
            <p:nvGrpSpPr>
              <p:cNvPr id="37735" name="Group 172"/>
              <p:cNvGrpSpPr/>
              <p:nvPr/>
            </p:nvGrpSpPr>
            <p:grpSpPr>
              <a:xfrm>
                <a:off x="516" y="499"/>
                <a:ext cx="83" cy="18"/>
                <a:chOff x="627" y="426"/>
                <a:chExt cx="83" cy="18"/>
              </a:xfrm>
            </p:grpSpPr>
            <p:sp>
              <p:nvSpPr>
                <p:cNvPr id="37778" name="AutoShape 173"/>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9" name="Rectangle 174"/>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80" name="Rectangle 175"/>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81" name="Rectangle 176"/>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736" name="Group 177"/>
              <p:cNvGrpSpPr/>
              <p:nvPr/>
            </p:nvGrpSpPr>
            <p:grpSpPr>
              <a:xfrm>
                <a:off x="529" y="456"/>
                <a:ext cx="68" cy="47"/>
                <a:chOff x="600" y="455"/>
                <a:chExt cx="68" cy="47"/>
              </a:xfrm>
            </p:grpSpPr>
            <p:sp>
              <p:nvSpPr>
                <p:cNvPr id="37765" name="AutoShape 178"/>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6" name="AutoShape 179"/>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7" name="AutoShape 180"/>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8" name="AutoShape 181"/>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9" name="AutoShape 182"/>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0" name="AutoShape 183"/>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1" name="AutoShape 184"/>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2" name="AutoShape 185"/>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3" name="AutoShape 186"/>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4" name="AutoShape 187"/>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5" name="AutoShape 188"/>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6" name="AutoShape 189"/>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77" name="AutoShape 190"/>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737" name="Group 191"/>
              <p:cNvGrpSpPr/>
              <p:nvPr/>
            </p:nvGrpSpPr>
            <p:grpSpPr>
              <a:xfrm>
                <a:off x="524" y="461"/>
                <a:ext cx="68" cy="47"/>
                <a:chOff x="600" y="455"/>
                <a:chExt cx="68" cy="47"/>
              </a:xfrm>
            </p:grpSpPr>
            <p:sp>
              <p:nvSpPr>
                <p:cNvPr id="37752" name="AutoShape 19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3" name="AutoShape 19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4" name="AutoShape 19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5" name="AutoShape 19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6" name="AutoShape 19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7" name="AutoShape 19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8" name="AutoShape 19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9" name="AutoShape 19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0" name="AutoShape 20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1" name="AutoShape 20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2" name="AutoShape 20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3" name="AutoShape 20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64" name="AutoShape 20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738" name="Group 205"/>
              <p:cNvGrpSpPr/>
              <p:nvPr/>
            </p:nvGrpSpPr>
            <p:grpSpPr>
              <a:xfrm>
                <a:off x="519" y="466"/>
                <a:ext cx="68" cy="47"/>
                <a:chOff x="600" y="455"/>
                <a:chExt cx="68" cy="47"/>
              </a:xfrm>
            </p:grpSpPr>
            <p:sp>
              <p:nvSpPr>
                <p:cNvPr id="37739" name="AutoShape 206"/>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0" name="AutoShape 207"/>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1" name="AutoShape 208"/>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2" name="AutoShape 209"/>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3" name="AutoShape 210"/>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4" name="AutoShape 211"/>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5" name="AutoShape 212"/>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6" name="AutoShape 213"/>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7" name="AutoShape 214"/>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8" name="AutoShape 215"/>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49" name="AutoShape 216"/>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0" name="AutoShape 217"/>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51" name="AutoShape 218"/>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7269" name="Group 219"/>
            <p:cNvGrpSpPr/>
            <p:nvPr/>
          </p:nvGrpSpPr>
          <p:grpSpPr>
            <a:xfrm>
              <a:off x="4278" y="1758"/>
              <a:ext cx="354" cy="102"/>
              <a:chOff x="298" y="425"/>
              <a:chExt cx="59" cy="17"/>
            </a:xfrm>
          </p:grpSpPr>
          <p:grpSp>
            <p:nvGrpSpPr>
              <p:cNvPr id="37717" name="Group 220"/>
              <p:cNvGrpSpPr/>
              <p:nvPr/>
            </p:nvGrpSpPr>
            <p:grpSpPr>
              <a:xfrm flipH="1">
                <a:off x="298" y="432"/>
                <a:ext cx="59" cy="10"/>
                <a:chOff x="627" y="426"/>
                <a:chExt cx="83" cy="18"/>
              </a:xfrm>
            </p:grpSpPr>
            <p:sp>
              <p:nvSpPr>
                <p:cNvPr id="37731" name="AutoShape 221"/>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32" name="Rectangle 222"/>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33" name="Rectangle 223"/>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34" name="Rectangle 224"/>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718" name="Group 225"/>
              <p:cNvGrpSpPr/>
              <p:nvPr/>
            </p:nvGrpSpPr>
            <p:grpSpPr>
              <a:xfrm flipH="1">
                <a:off x="301" y="425"/>
                <a:ext cx="51" cy="14"/>
                <a:chOff x="233" y="413"/>
                <a:chExt cx="51" cy="17"/>
              </a:xfrm>
            </p:grpSpPr>
            <p:grpSp>
              <p:nvGrpSpPr>
                <p:cNvPr id="37719" name="Group 226"/>
                <p:cNvGrpSpPr/>
                <p:nvPr/>
              </p:nvGrpSpPr>
              <p:grpSpPr>
                <a:xfrm>
                  <a:off x="239" y="413"/>
                  <a:ext cx="45" cy="11"/>
                  <a:chOff x="233" y="419"/>
                  <a:chExt cx="45" cy="11"/>
                </a:xfrm>
              </p:grpSpPr>
              <p:sp>
                <p:nvSpPr>
                  <p:cNvPr id="37728" name="AutoShape 22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29" name="AutoShape 22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30" name="AutoShape 22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720" name="Group 230"/>
                <p:cNvGrpSpPr/>
                <p:nvPr/>
              </p:nvGrpSpPr>
              <p:grpSpPr>
                <a:xfrm>
                  <a:off x="236" y="416"/>
                  <a:ext cx="45" cy="11"/>
                  <a:chOff x="233" y="419"/>
                  <a:chExt cx="45" cy="11"/>
                </a:xfrm>
              </p:grpSpPr>
              <p:sp>
                <p:nvSpPr>
                  <p:cNvPr id="37725" name="AutoShape 23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26" name="AutoShape 23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27" name="AutoShape 23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721" name="Group 234"/>
                <p:cNvGrpSpPr/>
                <p:nvPr/>
              </p:nvGrpSpPr>
              <p:grpSpPr>
                <a:xfrm>
                  <a:off x="233" y="419"/>
                  <a:ext cx="45" cy="11"/>
                  <a:chOff x="233" y="419"/>
                  <a:chExt cx="45" cy="11"/>
                </a:xfrm>
              </p:grpSpPr>
              <p:sp>
                <p:nvSpPr>
                  <p:cNvPr id="37722" name="AutoShape 23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23" name="AutoShape 23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24" name="AutoShape 23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7270" name="Group 238"/>
            <p:cNvGrpSpPr/>
            <p:nvPr/>
          </p:nvGrpSpPr>
          <p:grpSpPr>
            <a:xfrm flipH="1">
              <a:off x="3720" y="1656"/>
              <a:ext cx="354" cy="210"/>
              <a:chOff x="516" y="456"/>
              <a:chExt cx="83" cy="61"/>
            </a:xfrm>
          </p:grpSpPr>
          <p:grpSp>
            <p:nvGrpSpPr>
              <p:cNvPr id="37670" name="Group 239"/>
              <p:cNvGrpSpPr/>
              <p:nvPr/>
            </p:nvGrpSpPr>
            <p:grpSpPr>
              <a:xfrm>
                <a:off x="516" y="499"/>
                <a:ext cx="83" cy="18"/>
                <a:chOff x="627" y="426"/>
                <a:chExt cx="83" cy="18"/>
              </a:xfrm>
            </p:grpSpPr>
            <p:sp>
              <p:nvSpPr>
                <p:cNvPr id="37713" name="AutoShape 240"/>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14" name="Rectangle 241"/>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15" name="Rectangle 242"/>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16" name="Rectangle 243"/>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71" name="Group 244"/>
              <p:cNvGrpSpPr/>
              <p:nvPr/>
            </p:nvGrpSpPr>
            <p:grpSpPr>
              <a:xfrm>
                <a:off x="529" y="456"/>
                <a:ext cx="68" cy="47"/>
                <a:chOff x="600" y="455"/>
                <a:chExt cx="68" cy="47"/>
              </a:xfrm>
            </p:grpSpPr>
            <p:sp>
              <p:nvSpPr>
                <p:cNvPr id="37700" name="AutoShape 24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1" name="AutoShape 24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2" name="AutoShape 24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3" name="AutoShape 24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4" name="AutoShape 24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5" name="AutoShape 25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6" name="AutoShape 25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7" name="AutoShape 25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8" name="AutoShape 25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09" name="AutoShape 25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10" name="AutoShape 25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11" name="AutoShape 25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712" name="AutoShape 25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72" name="Group 258"/>
              <p:cNvGrpSpPr/>
              <p:nvPr/>
            </p:nvGrpSpPr>
            <p:grpSpPr>
              <a:xfrm>
                <a:off x="524" y="461"/>
                <a:ext cx="68" cy="47"/>
                <a:chOff x="600" y="455"/>
                <a:chExt cx="68" cy="47"/>
              </a:xfrm>
            </p:grpSpPr>
            <p:sp>
              <p:nvSpPr>
                <p:cNvPr id="37687" name="AutoShape 25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8" name="AutoShape 26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9" name="AutoShape 26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0" name="AutoShape 26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1" name="AutoShape 26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2" name="AutoShape 26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3" name="AutoShape 26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4" name="AutoShape 26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5" name="AutoShape 26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6" name="AutoShape 26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7" name="AutoShape 26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8" name="AutoShape 27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99" name="AutoShape 27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73" name="Group 272"/>
              <p:cNvGrpSpPr/>
              <p:nvPr/>
            </p:nvGrpSpPr>
            <p:grpSpPr>
              <a:xfrm>
                <a:off x="519" y="466"/>
                <a:ext cx="68" cy="47"/>
                <a:chOff x="600" y="455"/>
                <a:chExt cx="68" cy="47"/>
              </a:xfrm>
            </p:grpSpPr>
            <p:sp>
              <p:nvSpPr>
                <p:cNvPr id="37674" name="AutoShape 273"/>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75" name="AutoShape 274"/>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76" name="AutoShape 275"/>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77" name="AutoShape 276"/>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78" name="AutoShape 277"/>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79" name="AutoShape 278"/>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0" name="AutoShape 279"/>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1" name="AutoShape 280"/>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2" name="AutoShape 281"/>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3" name="AutoShape 282"/>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4" name="AutoShape 283"/>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5" name="AutoShape 284"/>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86" name="AutoShape 285"/>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7271" name="Group 286"/>
            <p:cNvGrpSpPr/>
            <p:nvPr/>
          </p:nvGrpSpPr>
          <p:grpSpPr>
            <a:xfrm>
              <a:off x="4656" y="1974"/>
              <a:ext cx="354" cy="102"/>
              <a:chOff x="298" y="425"/>
              <a:chExt cx="59" cy="17"/>
            </a:xfrm>
          </p:grpSpPr>
          <p:grpSp>
            <p:nvGrpSpPr>
              <p:cNvPr id="37652" name="Group 287"/>
              <p:cNvGrpSpPr/>
              <p:nvPr/>
            </p:nvGrpSpPr>
            <p:grpSpPr>
              <a:xfrm flipH="1">
                <a:off x="298" y="432"/>
                <a:ext cx="59" cy="10"/>
                <a:chOff x="627" y="426"/>
                <a:chExt cx="83" cy="18"/>
              </a:xfrm>
            </p:grpSpPr>
            <p:sp>
              <p:nvSpPr>
                <p:cNvPr id="37666" name="AutoShape 288"/>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7" name="Rectangle 289"/>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8" name="Rectangle 290"/>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9" name="Rectangle 291"/>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53" name="Group 292"/>
              <p:cNvGrpSpPr/>
              <p:nvPr/>
            </p:nvGrpSpPr>
            <p:grpSpPr>
              <a:xfrm flipH="1">
                <a:off x="301" y="425"/>
                <a:ext cx="51" cy="14"/>
                <a:chOff x="233" y="413"/>
                <a:chExt cx="51" cy="17"/>
              </a:xfrm>
            </p:grpSpPr>
            <p:grpSp>
              <p:nvGrpSpPr>
                <p:cNvPr id="37654" name="Group 293"/>
                <p:cNvGrpSpPr/>
                <p:nvPr/>
              </p:nvGrpSpPr>
              <p:grpSpPr>
                <a:xfrm>
                  <a:off x="239" y="413"/>
                  <a:ext cx="45" cy="11"/>
                  <a:chOff x="233" y="419"/>
                  <a:chExt cx="45" cy="11"/>
                </a:xfrm>
              </p:grpSpPr>
              <p:sp>
                <p:nvSpPr>
                  <p:cNvPr id="37663" name="AutoShape 29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4" name="AutoShape 29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5" name="AutoShape 29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55" name="Group 297"/>
                <p:cNvGrpSpPr/>
                <p:nvPr/>
              </p:nvGrpSpPr>
              <p:grpSpPr>
                <a:xfrm>
                  <a:off x="236" y="416"/>
                  <a:ext cx="45" cy="11"/>
                  <a:chOff x="233" y="419"/>
                  <a:chExt cx="45" cy="11"/>
                </a:xfrm>
              </p:grpSpPr>
              <p:sp>
                <p:nvSpPr>
                  <p:cNvPr id="37660" name="AutoShape 29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1" name="AutoShape 29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62" name="AutoShape 30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56" name="Group 301"/>
                <p:cNvGrpSpPr/>
                <p:nvPr/>
              </p:nvGrpSpPr>
              <p:grpSpPr>
                <a:xfrm>
                  <a:off x="233" y="419"/>
                  <a:ext cx="45" cy="11"/>
                  <a:chOff x="233" y="419"/>
                  <a:chExt cx="45" cy="11"/>
                </a:xfrm>
              </p:grpSpPr>
              <p:sp>
                <p:nvSpPr>
                  <p:cNvPr id="37657" name="AutoShape 30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58" name="AutoShape 30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59" name="AutoShape 30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7272" name="Group 305"/>
            <p:cNvGrpSpPr/>
            <p:nvPr/>
          </p:nvGrpSpPr>
          <p:grpSpPr>
            <a:xfrm>
              <a:off x="4092" y="1986"/>
              <a:ext cx="354" cy="102"/>
              <a:chOff x="298" y="425"/>
              <a:chExt cx="59" cy="17"/>
            </a:xfrm>
          </p:grpSpPr>
          <p:grpSp>
            <p:nvGrpSpPr>
              <p:cNvPr id="37634" name="Group 306"/>
              <p:cNvGrpSpPr/>
              <p:nvPr/>
            </p:nvGrpSpPr>
            <p:grpSpPr>
              <a:xfrm flipH="1">
                <a:off x="298" y="432"/>
                <a:ext cx="59" cy="10"/>
                <a:chOff x="627" y="426"/>
                <a:chExt cx="83" cy="18"/>
              </a:xfrm>
            </p:grpSpPr>
            <p:sp>
              <p:nvSpPr>
                <p:cNvPr id="37648" name="AutoShape 30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9" name="Rectangle 30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50" name="Rectangle 30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51" name="Rectangle 31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35" name="Group 311"/>
              <p:cNvGrpSpPr/>
              <p:nvPr/>
            </p:nvGrpSpPr>
            <p:grpSpPr>
              <a:xfrm flipH="1">
                <a:off x="301" y="425"/>
                <a:ext cx="51" cy="14"/>
                <a:chOff x="233" y="413"/>
                <a:chExt cx="51" cy="17"/>
              </a:xfrm>
            </p:grpSpPr>
            <p:grpSp>
              <p:nvGrpSpPr>
                <p:cNvPr id="37636" name="Group 312"/>
                <p:cNvGrpSpPr/>
                <p:nvPr/>
              </p:nvGrpSpPr>
              <p:grpSpPr>
                <a:xfrm>
                  <a:off x="239" y="413"/>
                  <a:ext cx="45" cy="11"/>
                  <a:chOff x="233" y="419"/>
                  <a:chExt cx="45" cy="11"/>
                </a:xfrm>
              </p:grpSpPr>
              <p:sp>
                <p:nvSpPr>
                  <p:cNvPr id="37645" name="AutoShape 31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6" name="AutoShape 31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7" name="AutoShape 31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37" name="Group 316"/>
                <p:cNvGrpSpPr/>
                <p:nvPr/>
              </p:nvGrpSpPr>
              <p:grpSpPr>
                <a:xfrm>
                  <a:off x="236" y="416"/>
                  <a:ext cx="45" cy="11"/>
                  <a:chOff x="233" y="419"/>
                  <a:chExt cx="45" cy="11"/>
                </a:xfrm>
              </p:grpSpPr>
              <p:sp>
                <p:nvSpPr>
                  <p:cNvPr id="37642" name="AutoShape 31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3" name="AutoShape 31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4" name="AutoShape 31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38" name="Group 320"/>
                <p:cNvGrpSpPr/>
                <p:nvPr/>
              </p:nvGrpSpPr>
              <p:grpSpPr>
                <a:xfrm>
                  <a:off x="233" y="419"/>
                  <a:ext cx="45" cy="11"/>
                  <a:chOff x="233" y="419"/>
                  <a:chExt cx="45" cy="11"/>
                </a:xfrm>
              </p:grpSpPr>
              <p:sp>
                <p:nvSpPr>
                  <p:cNvPr id="37639" name="AutoShape 32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0" name="AutoShape 32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41" name="AutoShape 32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7273" name="Group 324"/>
            <p:cNvGrpSpPr/>
            <p:nvPr/>
          </p:nvGrpSpPr>
          <p:grpSpPr>
            <a:xfrm>
              <a:off x="5154" y="2418"/>
              <a:ext cx="354" cy="102"/>
              <a:chOff x="298" y="425"/>
              <a:chExt cx="59" cy="17"/>
            </a:xfrm>
          </p:grpSpPr>
          <p:grpSp>
            <p:nvGrpSpPr>
              <p:cNvPr id="37616" name="Group 325"/>
              <p:cNvGrpSpPr/>
              <p:nvPr/>
            </p:nvGrpSpPr>
            <p:grpSpPr>
              <a:xfrm flipH="1">
                <a:off x="298" y="432"/>
                <a:ext cx="59" cy="10"/>
                <a:chOff x="627" y="426"/>
                <a:chExt cx="83" cy="18"/>
              </a:xfrm>
            </p:grpSpPr>
            <p:sp>
              <p:nvSpPr>
                <p:cNvPr id="37630" name="AutoShape 326"/>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31" name="Rectangle 327"/>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32" name="Rectangle 328"/>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33" name="Rectangle 329"/>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17" name="Group 330"/>
              <p:cNvGrpSpPr/>
              <p:nvPr/>
            </p:nvGrpSpPr>
            <p:grpSpPr>
              <a:xfrm flipH="1">
                <a:off x="301" y="425"/>
                <a:ext cx="51" cy="14"/>
                <a:chOff x="233" y="413"/>
                <a:chExt cx="51" cy="17"/>
              </a:xfrm>
            </p:grpSpPr>
            <p:grpSp>
              <p:nvGrpSpPr>
                <p:cNvPr id="37618" name="Group 331"/>
                <p:cNvGrpSpPr/>
                <p:nvPr/>
              </p:nvGrpSpPr>
              <p:grpSpPr>
                <a:xfrm>
                  <a:off x="239" y="413"/>
                  <a:ext cx="45" cy="11"/>
                  <a:chOff x="233" y="419"/>
                  <a:chExt cx="45" cy="11"/>
                </a:xfrm>
              </p:grpSpPr>
              <p:sp>
                <p:nvSpPr>
                  <p:cNvPr id="37627" name="AutoShape 33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28" name="AutoShape 33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29" name="AutoShape 33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19" name="Group 335"/>
                <p:cNvGrpSpPr/>
                <p:nvPr/>
              </p:nvGrpSpPr>
              <p:grpSpPr>
                <a:xfrm>
                  <a:off x="236" y="416"/>
                  <a:ext cx="45" cy="11"/>
                  <a:chOff x="233" y="419"/>
                  <a:chExt cx="45" cy="11"/>
                </a:xfrm>
              </p:grpSpPr>
              <p:sp>
                <p:nvSpPr>
                  <p:cNvPr id="37624" name="AutoShape 33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25" name="AutoShape 33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26" name="AutoShape 33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20" name="Group 339"/>
                <p:cNvGrpSpPr/>
                <p:nvPr/>
              </p:nvGrpSpPr>
              <p:grpSpPr>
                <a:xfrm>
                  <a:off x="233" y="419"/>
                  <a:ext cx="45" cy="11"/>
                  <a:chOff x="233" y="419"/>
                  <a:chExt cx="45" cy="11"/>
                </a:xfrm>
              </p:grpSpPr>
              <p:sp>
                <p:nvSpPr>
                  <p:cNvPr id="37621" name="AutoShape 340"/>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22" name="AutoShape 341"/>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23" name="AutoShape 342"/>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7274" name="Group 343"/>
            <p:cNvGrpSpPr/>
            <p:nvPr/>
          </p:nvGrpSpPr>
          <p:grpSpPr>
            <a:xfrm>
              <a:off x="4314" y="2172"/>
              <a:ext cx="354" cy="144"/>
              <a:chOff x="667" y="487"/>
              <a:chExt cx="59" cy="24"/>
            </a:xfrm>
          </p:grpSpPr>
          <p:grpSp>
            <p:nvGrpSpPr>
              <p:cNvPr id="37584" name="Group 344"/>
              <p:cNvGrpSpPr/>
              <p:nvPr/>
            </p:nvGrpSpPr>
            <p:grpSpPr>
              <a:xfrm flipH="1">
                <a:off x="667" y="501"/>
                <a:ext cx="59" cy="10"/>
                <a:chOff x="627" y="426"/>
                <a:chExt cx="83" cy="18"/>
              </a:xfrm>
            </p:grpSpPr>
            <p:sp>
              <p:nvSpPr>
                <p:cNvPr id="37612" name="AutoShape 345"/>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13" name="Rectangle 346"/>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14" name="Rectangle 347"/>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15" name="Rectangle 348"/>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85" name="Group 349"/>
              <p:cNvGrpSpPr/>
              <p:nvPr/>
            </p:nvGrpSpPr>
            <p:grpSpPr>
              <a:xfrm>
                <a:off x="670" y="487"/>
                <a:ext cx="51" cy="21"/>
                <a:chOff x="707" y="468"/>
                <a:chExt cx="51" cy="21"/>
              </a:xfrm>
            </p:grpSpPr>
            <p:grpSp>
              <p:nvGrpSpPr>
                <p:cNvPr id="37586" name="Group 350"/>
                <p:cNvGrpSpPr/>
                <p:nvPr/>
              </p:nvGrpSpPr>
              <p:grpSpPr>
                <a:xfrm flipH="1">
                  <a:off x="707" y="475"/>
                  <a:ext cx="51" cy="14"/>
                  <a:chOff x="233" y="413"/>
                  <a:chExt cx="51" cy="17"/>
                </a:xfrm>
              </p:grpSpPr>
              <p:grpSp>
                <p:nvGrpSpPr>
                  <p:cNvPr id="37600" name="Group 351"/>
                  <p:cNvGrpSpPr/>
                  <p:nvPr/>
                </p:nvGrpSpPr>
                <p:grpSpPr>
                  <a:xfrm>
                    <a:off x="239" y="413"/>
                    <a:ext cx="45" cy="11"/>
                    <a:chOff x="233" y="419"/>
                    <a:chExt cx="45" cy="11"/>
                  </a:xfrm>
                </p:grpSpPr>
                <p:sp>
                  <p:nvSpPr>
                    <p:cNvPr id="37609" name="AutoShape 35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10" name="AutoShape 35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11" name="AutoShape 35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01" name="Group 355"/>
                  <p:cNvGrpSpPr/>
                  <p:nvPr/>
                </p:nvGrpSpPr>
                <p:grpSpPr>
                  <a:xfrm>
                    <a:off x="236" y="416"/>
                    <a:ext cx="45" cy="11"/>
                    <a:chOff x="233" y="419"/>
                    <a:chExt cx="45" cy="11"/>
                  </a:xfrm>
                </p:grpSpPr>
                <p:sp>
                  <p:nvSpPr>
                    <p:cNvPr id="37606" name="AutoShape 35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07" name="AutoShape 35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08" name="AutoShape 35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602" name="Group 359"/>
                  <p:cNvGrpSpPr/>
                  <p:nvPr/>
                </p:nvGrpSpPr>
                <p:grpSpPr>
                  <a:xfrm>
                    <a:off x="233" y="419"/>
                    <a:ext cx="45" cy="11"/>
                    <a:chOff x="233" y="419"/>
                    <a:chExt cx="45" cy="11"/>
                  </a:xfrm>
                </p:grpSpPr>
                <p:sp>
                  <p:nvSpPr>
                    <p:cNvPr id="37603" name="AutoShape 360"/>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04" name="AutoShape 361"/>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605" name="AutoShape 362"/>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7587" name="Group 363"/>
                <p:cNvGrpSpPr/>
                <p:nvPr/>
              </p:nvGrpSpPr>
              <p:grpSpPr>
                <a:xfrm flipH="1">
                  <a:off x="707" y="468"/>
                  <a:ext cx="51" cy="14"/>
                  <a:chOff x="233" y="413"/>
                  <a:chExt cx="51" cy="17"/>
                </a:xfrm>
              </p:grpSpPr>
              <p:grpSp>
                <p:nvGrpSpPr>
                  <p:cNvPr id="37588" name="Group 364"/>
                  <p:cNvGrpSpPr/>
                  <p:nvPr/>
                </p:nvGrpSpPr>
                <p:grpSpPr>
                  <a:xfrm>
                    <a:off x="239" y="413"/>
                    <a:ext cx="45" cy="11"/>
                    <a:chOff x="233" y="419"/>
                    <a:chExt cx="45" cy="11"/>
                  </a:xfrm>
                </p:grpSpPr>
                <p:sp>
                  <p:nvSpPr>
                    <p:cNvPr id="37597" name="AutoShape 36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98" name="AutoShape 36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99" name="AutoShape 36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89" name="Group 368"/>
                  <p:cNvGrpSpPr/>
                  <p:nvPr/>
                </p:nvGrpSpPr>
                <p:grpSpPr>
                  <a:xfrm>
                    <a:off x="236" y="416"/>
                    <a:ext cx="45" cy="11"/>
                    <a:chOff x="233" y="419"/>
                    <a:chExt cx="45" cy="11"/>
                  </a:xfrm>
                </p:grpSpPr>
                <p:sp>
                  <p:nvSpPr>
                    <p:cNvPr id="37594" name="AutoShape 36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95" name="AutoShape 37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96" name="AutoShape 37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90" name="Group 372"/>
                  <p:cNvGrpSpPr/>
                  <p:nvPr/>
                </p:nvGrpSpPr>
                <p:grpSpPr>
                  <a:xfrm>
                    <a:off x="233" y="419"/>
                    <a:ext cx="45" cy="11"/>
                    <a:chOff x="233" y="419"/>
                    <a:chExt cx="45" cy="11"/>
                  </a:xfrm>
                </p:grpSpPr>
                <p:sp>
                  <p:nvSpPr>
                    <p:cNvPr id="37591" name="AutoShape 37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92" name="AutoShape 37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93" name="AutoShape 37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grpSp>
          <p:nvGrpSpPr>
            <p:cNvPr id="37275" name="Group 376"/>
            <p:cNvGrpSpPr/>
            <p:nvPr/>
          </p:nvGrpSpPr>
          <p:grpSpPr>
            <a:xfrm>
              <a:off x="4890" y="2160"/>
              <a:ext cx="354" cy="144"/>
              <a:chOff x="667" y="487"/>
              <a:chExt cx="59" cy="24"/>
            </a:xfrm>
          </p:grpSpPr>
          <p:grpSp>
            <p:nvGrpSpPr>
              <p:cNvPr id="37552" name="Group 377"/>
              <p:cNvGrpSpPr/>
              <p:nvPr/>
            </p:nvGrpSpPr>
            <p:grpSpPr>
              <a:xfrm flipH="1">
                <a:off x="667" y="501"/>
                <a:ext cx="59" cy="10"/>
                <a:chOff x="627" y="426"/>
                <a:chExt cx="83" cy="18"/>
              </a:xfrm>
            </p:grpSpPr>
            <p:sp>
              <p:nvSpPr>
                <p:cNvPr id="37580" name="AutoShape 378"/>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81" name="Rectangle 379"/>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82" name="Rectangle 380"/>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83" name="Rectangle 381"/>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53" name="Group 382"/>
              <p:cNvGrpSpPr/>
              <p:nvPr/>
            </p:nvGrpSpPr>
            <p:grpSpPr>
              <a:xfrm>
                <a:off x="670" y="487"/>
                <a:ext cx="51" cy="21"/>
                <a:chOff x="707" y="468"/>
                <a:chExt cx="51" cy="21"/>
              </a:xfrm>
            </p:grpSpPr>
            <p:grpSp>
              <p:nvGrpSpPr>
                <p:cNvPr id="37554" name="Group 383"/>
                <p:cNvGrpSpPr/>
                <p:nvPr/>
              </p:nvGrpSpPr>
              <p:grpSpPr>
                <a:xfrm flipH="1">
                  <a:off x="707" y="475"/>
                  <a:ext cx="51" cy="14"/>
                  <a:chOff x="233" y="413"/>
                  <a:chExt cx="51" cy="17"/>
                </a:xfrm>
              </p:grpSpPr>
              <p:grpSp>
                <p:nvGrpSpPr>
                  <p:cNvPr id="37568" name="Group 384"/>
                  <p:cNvGrpSpPr/>
                  <p:nvPr/>
                </p:nvGrpSpPr>
                <p:grpSpPr>
                  <a:xfrm>
                    <a:off x="239" y="413"/>
                    <a:ext cx="45" cy="11"/>
                    <a:chOff x="233" y="419"/>
                    <a:chExt cx="45" cy="11"/>
                  </a:xfrm>
                </p:grpSpPr>
                <p:sp>
                  <p:nvSpPr>
                    <p:cNvPr id="37577" name="AutoShape 38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78" name="AutoShape 38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79" name="AutoShape 38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69" name="Group 388"/>
                  <p:cNvGrpSpPr/>
                  <p:nvPr/>
                </p:nvGrpSpPr>
                <p:grpSpPr>
                  <a:xfrm>
                    <a:off x="236" y="416"/>
                    <a:ext cx="45" cy="11"/>
                    <a:chOff x="233" y="419"/>
                    <a:chExt cx="45" cy="11"/>
                  </a:xfrm>
                </p:grpSpPr>
                <p:sp>
                  <p:nvSpPr>
                    <p:cNvPr id="37574" name="AutoShape 38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75" name="AutoShape 39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76" name="AutoShape 39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70" name="Group 392"/>
                  <p:cNvGrpSpPr/>
                  <p:nvPr/>
                </p:nvGrpSpPr>
                <p:grpSpPr>
                  <a:xfrm>
                    <a:off x="233" y="419"/>
                    <a:ext cx="45" cy="11"/>
                    <a:chOff x="233" y="419"/>
                    <a:chExt cx="45" cy="11"/>
                  </a:xfrm>
                </p:grpSpPr>
                <p:sp>
                  <p:nvSpPr>
                    <p:cNvPr id="37571" name="AutoShape 39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72" name="AutoShape 39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73" name="AutoShape 39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7555" name="Group 396"/>
                <p:cNvGrpSpPr/>
                <p:nvPr/>
              </p:nvGrpSpPr>
              <p:grpSpPr>
                <a:xfrm flipH="1">
                  <a:off x="707" y="468"/>
                  <a:ext cx="51" cy="14"/>
                  <a:chOff x="233" y="413"/>
                  <a:chExt cx="51" cy="17"/>
                </a:xfrm>
              </p:grpSpPr>
              <p:grpSp>
                <p:nvGrpSpPr>
                  <p:cNvPr id="37556" name="Group 397"/>
                  <p:cNvGrpSpPr/>
                  <p:nvPr/>
                </p:nvGrpSpPr>
                <p:grpSpPr>
                  <a:xfrm>
                    <a:off x="239" y="413"/>
                    <a:ext cx="45" cy="11"/>
                    <a:chOff x="233" y="419"/>
                    <a:chExt cx="45" cy="11"/>
                  </a:xfrm>
                </p:grpSpPr>
                <p:sp>
                  <p:nvSpPr>
                    <p:cNvPr id="37565" name="AutoShape 39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66" name="AutoShape 39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67" name="AutoShape 40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57" name="Group 401"/>
                  <p:cNvGrpSpPr/>
                  <p:nvPr/>
                </p:nvGrpSpPr>
                <p:grpSpPr>
                  <a:xfrm>
                    <a:off x="236" y="416"/>
                    <a:ext cx="45" cy="11"/>
                    <a:chOff x="233" y="419"/>
                    <a:chExt cx="45" cy="11"/>
                  </a:xfrm>
                </p:grpSpPr>
                <p:sp>
                  <p:nvSpPr>
                    <p:cNvPr id="37562" name="AutoShape 40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63" name="AutoShape 40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64" name="AutoShape 40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58" name="Group 405"/>
                  <p:cNvGrpSpPr/>
                  <p:nvPr/>
                </p:nvGrpSpPr>
                <p:grpSpPr>
                  <a:xfrm>
                    <a:off x="233" y="419"/>
                    <a:ext cx="45" cy="11"/>
                    <a:chOff x="233" y="419"/>
                    <a:chExt cx="45" cy="11"/>
                  </a:xfrm>
                </p:grpSpPr>
                <p:sp>
                  <p:nvSpPr>
                    <p:cNvPr id="37559" name="AutoShape 40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60" name="AutoShape 40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61" name="AutoShape 40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grpSp>
          <p:nvGrpSpPr>
            <p:cNvPr id="37276" name="Group 409"/>
            <p:cNvGrpSpPr/>
            <p:nvPr/>
          </p:nvGrpSpPr>
          <p:grpSpPr>
            <a:xfrm>
              <a:off x="4050" y="1476"/>
              <a:ext cx="354" cy="144"/>
              <a:chOff x="667" y="487"/>
              <a:chExt cx="59" cy="24"/>
            </a:xfrm>
          </p:grpSpPr>
          <p:grpSp>
            <p:nvGrpSpPr>
              <p:cNvPr id="37520" name="Group 410"/>
              <p:cNvGrpSpPr/>
              <p:nvPr/>
            </p:nvGrpSpPr>
            <p:grpSpPr>
              <a:xfrm flipH="1">
                <a:off x="667" y="501"/>
                <a:ext cx="59" cy="10"/>
                <a:chOff x="627" y="426"/>
                <a:chExt cx="83" cy="18"/>
              </a:xfrm>
            </p:grpSpPr>
            <p:sp>
              <p:nvSpPr>
                <p:cNvPr id="37548" name="AutoShape 411"/>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9" name="Rectangle 412"/>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50" name="Rectangle 413"/>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51" name="Rectangle 414"/>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21" name="Group 415"/>
              <p:cNvGrpSpPr/>
              <p:nvPr/>
            </p:nvGrpSpPr>
            <p:grpSpPr>
              <a:xfrm>
                <a:off x="670" y="487"/>
                <a:ext cx="51" cy="21"/>
                <a:chOff x="707" y="468"/>
                <a:chExt cx="51" cy="21"/>
              </a:xfrm>
            </p:grpSpPr>
            <p:grpSp>
              <p:nvGrpSpPr>
                <p:cNvPr id="37522" name="Group 416"/>
                <p:cNvGrpSpPr/>
                <p:nvPr/>
              </p:nvGrpSpPr>
              <p:grpSpPr>
                <a:xfrm flipH="1">
                  <a:off x="707" y="475"/>
                  <a:ext cx="51" cy="14"/>
                  <a:chOff x="233" y="413"/>
                  <a:chExt cx="51" cy="17"/>
                </a:xfrm>
              </p:grpSpPr>
              <p:grpSp>
                <p:nvGrpSpPr>
                  <p:cNvPr id="37536" name="Group 417"/>
                  <p:cNvGrpSpPr/>
                  <p:nvPr/>
                </p:nvGrpSpPr>
                <p:grpSpPr>
                  <a:xfrm>
                    <a:off x="239" y="413"/>
                    <a:ext cx="45" cy="11"/>
                    <a:chOff x="233" y="419"/>
                    <a:chExt cx="45" cy="11"/>
                  </a:xfrm>
                </p:grpSpPr>
                <p:sp>
                  <p:nvSpPr>
                    <p:cNvPr id="37545" name="AutoShape 41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6" name="AutoShape 41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7" name="AutoShape 42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37" name="Group 421"/>
                  <p:cNvGrpSpPr/>
                  <p:nvPr/>
                </p:nvGrpSpPr>
                <p:grpSpPr>
                  <a:xfrm>
                    <a:off x="236" y="416"/>
                    <a:ext cx="45" cy="11"/>
                    <a:chOff x="233" y="419"/>
                    <a:chExt cx="45" cy="11"/>
                  </a:xfrm>
                </p:grpSpPr>
                <p:sp>
                  <p:nvSpPr>
                    <p:cNvPr id="37542" name="AutoShape 42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3" name="AutoShape 42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4" name="AutoShape 42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38" name="Group 425"/>
                  <p:cNvGrpSpPr/>
                  <p:nvPr/>
                </p:nvGrpSpPr>
                <p:grpSpPr>
                  <a:xfrm>
                    <a:off x="233" y="419"/>
                    <a:ext cx="45" cy="11"/>
                    <a:chOff x="233" y="419"/>
                    <a:chExt cx="45" cy="11"/>
                  </a:xfrm>
                </p:grpSpPr>
                <p:sp>
                  <p:nvSpPr>
                    <p:cNvPr id="37539" name="AutoShape 42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0" name="AutoShape 42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41" name="AutoShape 42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7523" name="Group 429"/>
                <p:cNvGrpSpPr/>
                <p:nvPr/>
              </p:nvGrpSpPr>
              <p:grpSpPr>
                <a:xfrm flipH="1">
                  <a:off x="707" y="468"/>
                  <a:ext cx="51" cy="14"/>
                  <a:chOff x="233" y="413"/>
                  <a:chExt cx="51" cy="17"/>
                </a:xfrm>
              </p:grpSpPr>
              <p:grpSp>
                <p:nvGrpSpPr>
                  <p:cNvPr id="37524" name="Group 430"/>
                  <p:cNvGrpSpPr/>
                  <p:nvPr/>
                </p:nvGrpSpPr>
                <p:grpSpPr>
                  <a:xfrm>
                    <a:off x="239" y="413"/>
                    <a:ext cx="45" cy="11"/>
                    <a:chOff x="233" y="419"/>
                    <a:chExt cx="45" cy="11"/>
                  </a:xfrm>
                </p:grpSpPr>
                <p:sp>
                  <p:nvSpPr>
                    <p:cNvPr id="37533" name="AutoShape 43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34" name="AutoShape 43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35" name="AutoShape 43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25" name="Group 434"/>
                  <p:cNvGrpSpPr/>
                  <p:nvPr/>
                </p:nvGrpSpPr>
                <p:grpSpPr>
                  <a:xfrm>
                    <a:off x="236" y="416"/>
                    <a:ext cx="45" cy="11"/>
                    <a:chOff x="233" y="419"/>
                    <a:chExt cx="45" cy="11"/>
                  </a:xfrm>
                </p:grpSpPr>
                <p:sp>
                  <p:nvSpPr>
                    <p:cNvPr id="37530" name="AutoShape 43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31" name="AutoShape 43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32" name="AutoShape 43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526" name="Group 438"/>
                  <p:cNvGrpSpPr/>
                  <p:nvPr/>
                </p:nvGrpSpPr>
                <p:grpSpPr>
                  <a:xfrm>
                    <a:off x="233" y="419"/>
                    <a:ext cx="45" cy="11"/>
                    <a:chOff x="233" y="419"/>
                    <a:chExt cx="45" cy="11"/>
                  </a:xfrm>
                </p:grpSpPr>
                <p:sp>
                  <p:nvSpPr>
                    <p:cNvPr id="37527" name="AutoShape 43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28" name="AutoShape 44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29" name="AutoShape 44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grpSp>
          <p:nvGrpSpPr>
            <p:cNvPr id="37277" name="Group 442"/>
            <p:cNvGrpSpPr/>
            <p:nvPr/>
          </p:nvGrpSpPr>
          <p:grpSpPr>
            <a:xfrm flipH="1">
              <a:off x="4038" y="1428"/>
              <a:ext cx="588" cy="258"/>
              <a:chOff x="3980000" y="800000"/>
              <a:chExt cx="7460000" cy="3440000"/>
            </a:xfrm>
          </p:grpSpPr>
          <p:sp>
            <p:nvSpPr>
              <p:cNvPr id="37494" name="Rectangle 443"/>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95" name="Rectangle 444"/>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496" name="Group 445"/>
              <p:cNvGrpSpPr/>
              <p:nvPr/>
            </p:nvGrpSpPr>
            <p:grpSpPr>
              <a:xfrm>
                <a:off x="9940000" y="3520000"/>
                <a:ext cx="840000" cy="720000"/>
                <a:chOff x="9940000" y="3520000"/>
                <a:chExt cx="840000" cy="720000"/>
              </a:xfrm>
            </p:grpSpPr>
            <p:sp>
              <p:nvSpPr>
                <p:cNvPr id="37517" name="Oval 446"/>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18" name="Oval 447"/>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19" name="Oval 448"/>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497" name="Group 449"/>
              <p:cNvGrpSpPr/>
              <p:nvPr/>
            </p:nvGrpSpPr>
            <p:grpSpPr>
              <a:xfrm>
                <a:off x="6880000" y="3460000"/>
                <a:ext cx="900000" cy="780000"/>
                <a:chOff x="6880000" y="3460000"/>
                <a:chExt cx="900000" cy="780000"/>
              </a:xfrm>
            </p:grpSpPr>
            <p:grpSp>
              <p:nvGrpSpPr>
                <p:cNvPr id="37510" name="Group 450"/>
                <p:cNvGrpSpPr/>
                <p:nvPr/>
              </p:nvGrpSpPr>
              <p:grpSpPr>
                <a:xfrm>
                  <a:off x="6900000" y="3540000"/>
                  <a:ext cx="840000" cy="700000"/>
                  <a:chOff x="6900000" y="3540000"/>
                  <a:chExt cx="840000" cy="700000"/>
                </a:xfrm>
              </p:grpSpPr>
              <p:sp>
                <p:nvSpPr>
                  <p:cNvPr id="37514" name="Oval 451"/>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15" name="Oval 452"/>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16" name="Oval 453"/>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511" name="Rectangle 454"/>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12"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513" name="Oval 456"/>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98"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99" name="Oval 458"/>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0" name="Rectangle 459"/>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1" name="Rectangle 460"/>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2" name="Rectangle 461"/>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3" name="Rectangle 462"/>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4" name="Oval 463"/>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5" name="Rectangle 464"/>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6" name="Rectangle 465"/>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7" name="Rectangle 466"/>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8" name="Oval 467"/>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509" name="Oval 468"/>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78" name="Group 469"/>
            <p:cNvGrpSpPr/>
            <p:nvPr/>
          </p:nvGrpSpPr>
          <p:grpSpPr>
            <a:xfrm flipH="1">
              <a:off x="3468" y="1440"/>
              <a:ext cx="588" cy="258"/>
              <a:chOff x="3980000" y="800000"/>
              <a:chExt cx="7460000" cy="3440000"/>
            </a:xfrm>
          </p:grpSpPr>
          <p:sp>
            <p:nvSpPr>
              <p:cNvPr id="37468" name="Rectangle 470"/>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69" name="Rectangle 471"/>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470" name="Group 472"/>
              <p:cNvGrpSpPr/>
              <p:nvPr/>
            </p:nvGrpSpPr>
            <p:grpSpPr>
              <a:xfrm>
                <a:off x="9940000" y="3520000"/>
                <a:ext cx="840000" cy="720000"/>
                <a:chOff x="9940000" y="3520000"/>
                <a:chExt cx="840000" cy="720000"/>
              </a:xfrm>
            </p:grpSpPr>
            <p:sp>
              <p:nvSpPr>
                <p:cNvPr id="37491" name="Oval 473"/>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92" name="Oval 474"/>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93" name="Oval 475"/>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471" name="Group 476"/>
              <p:cNvGrpSpPr/>
              <p:nvPr/>
            </p:nvGrpSpPr>
            <p:grpSpPr>
              <a:xfrm>
                <a:off x="6880000" y="3460000"/>
                <a:ext cx="900000" cy="780000"/>
                <a:chOff x="6880000" y="3460000"/>
                <a:chExt cx="900000" cy="780000"/>
              </a:xfrm>
            </p:grpSpPr>
            <p:grpSp>
              <p:nvGrpSpPr>
                <p:cNvPr id="37484" name="Group 477"/>
                <p:cNvGrpSpPr/>
                <p:nvPr/>
              </p:nvGrpSpPr>
              <p:grpSpPr>
                <a:xfrm>
                  <a:off x="6900000" y="3540000"/>
                  <a:ext cx="840000" cy="700000"/>
                  <a:chOff x="6900000" y="3540000"/>
                  <a:chExt cx="840000" cy="700000"/>
                </a:xfrm>
              </p:grpSpPr>
              <p:sp>
                <p:nvSpPr>
                  <p:cNvPr id="37488" name="Oval 478"/>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89" name="Oval 479"/>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90" name="Oval 480"/>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85" name="Rectangle 481"/>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86"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87" name="Oval 483"/>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72"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73" name="Oval 485"/>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74" name="Rectangle 486"/>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75" name="Rectangle 487"/>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76" name="Rectangle 488"/>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77" name="Rectangle 489"/>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78" name="Oval 490"/>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79" name="Rectangle 491"/>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80" name="Rectangle 492"/>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81" name="Rectangle 493"/>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82" name="Oval 494"/>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83" name="Oval 495"/>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79" name="Group 496"/>
            <p:cNvGrpSpPr/>
            <p:nvPr/>
          </p:nvGrpSpPr>
          <p:grpSpPr>
            <a:xfrm flipH="1">
              <a:off x="4272" y="1674"/>
              <a:ext cx="588" cy="258"/>
              <a:chOff x="3980000" y="800000"/>
              <a:chExt cx="7460000" cy="3440000"/>
            </a:xfrm>
          </p:grpSpPr>
          <p:sp>
            <p:nvSpPr>
              <p:cNvPr id="37442" name="Rectangle 497"/>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43" name="Rectangle 498"/>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444" name="Group 499"/>
              <p:cNvGrpSpPr/>
              <p:nvPr/>
            </p:nvGrpSpPr>
            <p:grpSpPr>
              <a:xfrm>
                <a:off x="9940000" y="3520000"/>
                <a:ext cx="840000" cy="720000"/>
                <a:chOff x="9940000" y="3520000"/>
                <a:chExt cx="840000" cy="720000"/>
              </a:xfrm>
            </p:grpSpPr>
            <p:sp>
              <p:nvSpPr>
                <p:cNvPr id="37465" name="Oval 500"/>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66" name="Oval 501"/>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67" name="Oval 502"/>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445" name="Group 503"/>
              <p:cNvGrpSpPr/>
              <p:nvPr/>
            </p:nvGrpSpPr>
            <p:grpSpPr>
              <a:xfrm>
                <a:off x="6880000" y="3460000"/>
                <a:ext cx="900000" cy="780000"/>
                <a:chOff x="6880000" y="3460000"/>
                <a:chExt cx="900000" cy="780000"/>
              </a:xfrm>
            </p:grpSpPr>
            <p:grpSp>
              <p:nvGrpSpPr>
                <p:cNvPr id="37458" name="Group 504"/>
                <p:cNvGrpSpPr/>
                <p:nvPr/>
              </p:nvGrpSpPr>
              <p:grpSpPr>
                <a:xfrm>
                  <a:off x="6900000" y="3540000"/>
                  <a:ext cx="840000" cy="700000"/>
                  <a:chOff x="6900000" y="3540000"/>
                  <a:chExt cx="840000" cy="700000"/>
                </a:xfrm>
              </p:grpSpPr>
              <p:sp>
                <p:nvSpPr>
                  <p:cNvPr id="37462" name="Oval 505"/>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63" name="Oval 506"/>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64" name="Oval 507"/>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59" name="Rectangle 508"/>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60"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61" name="Oval 510"/>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46"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47" name="Oval 512"/>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48" name="Rectangle 513"/>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49" name="Rectangle 514"/>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0" name="Rectangle 515"/>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1" name="Rectangle 516"/>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2" name="Oval 517"/>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3" name="Rectangle 518"/>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4" name="Rectangle 519"/>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5" name="Rectangle 520"/>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6" name="Oval 521"/>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57" name="Oval 522"/>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0" name="Group 523"/>
            <p:cNvGrpSpPr/>
            <p:nvPr/>
          </p:nvGrpSpPr>
          <p:grpSpPr>
            <a:xfrm flipH="1">
              <a:off x="4644" y="1884"/>
              <a:ext cx="588" cy="258"/>
              <a:chOff x="3980000" y="800000"/>
              <a:chExt cx="7460000" cy="3440000"/>
            </a:xfrm>
          </p:grpSpPr>
          <p:sp>
            <p:nvSpPr>
              <p:cNvPr id="37416" name="Rectangle 524"/>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17" name="Rectangle 525"/>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418" name="Group 526"/>
              <p:cNvGrpSpPr/>
              <p:nvPr/>
            </p:nvGrpSpPr>
            <p:grpSpPr>
              <a:xfrm>
                <a:off x="9940000" y="3520000"/>
                <a:ext cx="840000" cy="720000"/>
                <a:chOff x="9940000" y="3520000"/>
                <a:chExt cx="840000" cy="720000"/>
              </a:xfrm>
            </p:grpSpPr>
            <p:sp>
              <p:nvSpPr>
                <p:cNvPr id="37439" name="Oval 527"/>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40" name="Oval 528"/>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41" name="Oval 529"/>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419" name="Group 530"/>
              <p:cNvGrpSpPr/>
              <p:nvPr/>
            </p:nvGrpSpPr>
            <p:grpSpPr>
              <a:xfrm>
                <a:off x="6880000" y="3460000"/>
                <a:ext cx="900000" cy="780000"/>
                <a:chOff x="6880000" y="3460000"/>
                <a:chExt cx="900000" cy="780000"/>
              </a:xfrm>
            </p:grpSpPr>
            <p:grpSp>
              <p:nvGrpSpPr>
                <p:cNvPr id="37432" name="Group 531"/>
                <p:cNvGrpSpPr/>
                <p:nvPr/>
              </p:nvGrpSpPr>
              <p:grpSpPr>
                <a:xfrm>
                  <a:off x="6900000" y="3540000"/>
                  <a:ext cx="840000" cy="700000"/>
                  <a:chOff x="6900000" y="3540000"/>
                  <a:chExt cx="840000" cy="700000"/>
                </a:xfrm>
              </p:grpSpPr>
              <p:sp>
                <p:nvSpPr>
                  <p:cNvPr id="37436" name="Oval 532"/>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37" name="Oval 533"/>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38" name="Oval 534"/>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33" name="Rectangle 535"/>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34"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35" name="Oval 537"/>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20"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21" name="Oval 539"/>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2" name="Rectangle 540"/>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3" name="Rectangle 541"/>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4" name="Rectangle 542"/>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5" name="Rectangle 543"/>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6" name="Oval 544"/>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7" name="Rectangle 545"/>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8" name="Rectangle 546"/>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29" name="Rectangle 547"/>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30" name="Oval 548"/>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31" name="Oval 549"/>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1" name="Group 550"/>
            <p:cNvGrpSpPr/>
            <p:nvPr/>
          </p:nvGrpSpPr>
          <p:grpSpPr>
            <a:xfrm flipH="1">
              <a:off x="4878" y="2112"/>
              <a:ext cx="588" cy="258"/>
              <a:chOff x="3980000" y="800000"/>
              <a:chExt cx="7460000" cy="3440000"/>
            </a:xfrm>
          </p:grpSpPr>
          <p:sp>
            <p:nvSpPr>
              <p:cNvPr id="37390" name="Rectangle 551"/>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91" name="Rectangle 552"/>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392" name="Group 553"/>
              <p:cNvGrpSpPr/>
              <p:nvPr/>
            </p:nvGrpSpPr>
            <p:grpSpPr>
              <a:xfrm>
                <a:off x="9940000" y="3520000"/>
                <a:ext cx="840000" cy="720000"/>
                <a:chOff x="9940000" y="3520000"/>
                <a:chExt cx="840000" cy="720000"/>
              </a:xfrm>
            </p:grpSpPr>
            <p:sp>
              <p:nvSpPr>
                <p:cNvPr id="37413" name="Oval 554"/>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14" name="Oval 555"/>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15" name="Oval 556"/>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393" name="Group 557"/>
              <p:cNvGrpSpPr/>
              <p:nvPr/>
            </p:nvGrpSpPr>
            <p:grpSpPr>
              <a:xfrm>
                <a:off x="6880000" y="3460000"/>
                <a:ext cx="900000" cy="780000"/>
                <a:chOff x="6880000" y="3460000"/>
                <a:chExt cx="900000" cy="780000"/>
              </a:xfrm>
            </p:grpSpPr>
            <p:grpSp>
              <p:nvGrpSpPr>
                <p:cNvPr id="37406" name="Group 558"/>
                <p:cNvGrpSpPr/>
                <p:nvPr/>
              </p:nvGrpSpPr>
              <p:grpSpPr>
                <a:xfrm>
                  <a:off x="6900000" y="3540000"/>
                  <a:ext cx="840000" cy="700000"/>
                  <a:chOff x="6900000" y="3540000"/>
                  <a:chExt cx="840000" cy="700000"/>
                </a:xfrm>
              </p:grpSpPr>
              <p:sp>
                <p:nvSpPr>
                  <p:cNvPr id="37410" name="Oval 559"/>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11" name="Oval 560"/>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12" name="Oval 561"/>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407" name="Rectangle 562"/>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8"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409" name="Oval 564"/>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94"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95" name="Oval 566"/>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96" name="Rectangle 567"/>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97" name="Rectangle 568"/>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98" name="Rectangle 569"/>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99" name="Rectangle 570"/>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0" name="Oval 571"/>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1" name="Rectangle 572"/>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2" name="Rectangle 573"/>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3" name="Rectangle 574"/>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4" name="Oval 575"/>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405" name="Oval 576"/>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2" name="Group 577"/>
            <p:cNvGrpSpPr/>
            <p:nvPr/>
          </p:nvGrpSpPr>
          <p:grpSpPr>
            <a:xfrm flipH="1">
              <a:off x="5142" y="2334"/>
              <a:ext cx="588" cy="258"/>
              <a:chOff x="3980000" y="800000"/>
              <a:chExt cx="7460000" cy="3440000"/>
            </a:xfrm>
          </p:grpSpPr>
          <p:sp>
            <p:nvSpPr>
              <p:cNvPr id="37364" name="Rectangle 578"/>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65" name="Rectangle 579"/>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366" name="Group 580"/>
              <p:cNvGrpSpPr/>
              <p:nvPr/>
            </p:nvGrpSpPr>
            <p:grpSpPr>
              <a:xfrm>
                <a:off x="9940000" y="3520000"/>
                <a:ext cx="840000" cy="720000"/>
                <a:chOff x="9940000" y="3520000"/>
                <a:chExt cx="840000" cy="720000"/>
              </a:xfrm>
            </p:grpSpPr>
            <p:sp>
              <p:nvSpPr>
                <p:cNvPr id="37387" name="Oval 581"/>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88" name="Oval 582"/>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89" name="Oval 583"/>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367" name="Group 584"/>
              <p:cNvGrpSpPr/>
              <p:nvPr/>
            </p:nvGrpSpPr>
            <p:grpSpPr>
              <a:xfrm>
                <a:off x="6880000" y="3460000"/>
                <a:ext cx="900000" cy="780000"/>
                <a:chOff x="6880000" y="3460000"/>
                <a:chExt cx="900000" cy="780000"/>
              </a:xfrm>
            </p:grpSpPr>
            <p:grpSp>
              <p:nvGrpSpPr>
                <p:cNvPr id="37380" name="Group 585"/>
                <p:cNvGrpSpPr/>
                <p:nvPr/>
              </p:nvGrpSpPr>
              <p:grpSpPr>
                <a:xfrm>
                  <a:off x="6900000" y="3540000"/>
                  <a:ext cx="840000" cy="700000"/>
                  <a:chOff x="6900000" y="3540000"/>
                  <a:chExt cx="840000" cy="700000"/>
                </a:xfrm>
              </p:grpSpPr>
              <p:sp>
                <p:nvSpPr>
                  <p:cNvPr id="37384" name="Oval 586"/>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85" name="Oval 587"/>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86" name="Oval 588"/>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81" name="Rectangle 589"/>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82"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83" name="Oval 591"/>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68"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69" name="Oval 593"/>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0" name="Rectangle 594"/>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1" name="Rectangle 595"/>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2" name="Rectangle 596"/>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3" name="Rectangle 597"/>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4" name="Oval 598"/>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5" name="Rectangle 599"/>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6" name="Rectangle 600"/>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7" name="Rectangle 601"/>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8" name="Oval 602"/>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79" name="Oval 603"/>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3" name="Group 604"/>
            <p:cNvGrpSpPr/>
            <p:nvPr/>
          </p:nvGrpSpPr>
          <p:grpSpPr>
            <a:xfrm flipH="1">
              <a:off x="4308" y="2124"/>
              <a:ext cx="588" cy="258"/>
              <a:chOff x="3980000" y="800000"/>
              <a:chExt cx="7460000" cy="3440000"/>
            </a:xfrm>
          </p:grpSpPr>
          <p:sp>
            <p:nvSpPr>
              <p:cNvPr id="37338" name="Rectangle 605"/>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39" name="Rectangle 606"/>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340" name="Group 607"/>
              <p:cNvGrpSpPr/>
              <p:nvPr/>
            </p:nvGrpSpPr>
            <p:grpSpPr>
              <a:xfrm>
                <a:off x="9940000" y="3520000"/>
                <a:ext cx="840000" cy="720000"/>
                <a:chOff x="9940000" y="3520000"/>
                <a:chExt cx="840000" cy="720000"/>
              </a:xfrm>
            </p:grpSpPr>
            <p:sp>
              <p:nvSpPr>
                <p:cNvPr id="37361" name="Oval 608"/>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62" name="Oval 609"/>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63" name="Oval 610"/>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341" name="Group 611"/>
              <p:cNvGrpSpPr/>
              <p:nvPr/>
            </p:nvGrpSpPr>
            <p:grpSpPr>
              <a:xfrm>
                <a:off x="6880000" y="3460000"/>
                <a:ext cx="900000" cy="780000"/>
                <a:chOff x="6880000" y="3460000"/>
                <a:chExt cx="900000" cy="780000"/>
              </a:xfrm>
            </p:grpSpPr>
            <p:grpSp>
              <p:nvGrpSpPr>
                <p:cNvPr id="37354" name="Group 612"/>
                <p:cNvGrpSpPr/>
                <p:nvPr/>
              </p:nvGrpSpPr>
              <p:grpSpPr>
                <a:xfrm>
                  <a:off x="6900000" y="3540000"/>
                  <a:ext cx="840000" cy="700000"/>
                  <a:chOff x="6900000" y="3540000"/>
                  <a:chExt cx="840000" cy="700000"/>
                </a:xfrm>
              </p:grpSpPr>
              <p:sp>
                <p:nvSpPr>
                  <p:cNvPr id="37358" name="Oval 613"/>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59" name="Oval 614"/>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60" name="Oval 615"/>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55" name="Rectangle 616"/>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56"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57" name="Oval 618"/>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42"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43" name="Oval 620"/>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44" name="Rectangle 621"/>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45" name="Rectangle 622"/>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46" name="Rectangle 623"/>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47" name="Rectangle 624"/>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48" name="Oval 625"/>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49" name="Rectangle 626"/>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50" name="Rectangle 627"/>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51" name="Rectangle 628"/>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52" name="Oval 629"/>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53" name="Oval 630"/>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4" name="Group 631"/>
            <p:cNvGrpSpPr/>
            <p:nvPr/>
          </p:nvGrpSpPr>
          <p:grpSpPr>
            <a:xfrm flipH="1">
              <a:off x="4086" y="1902"/>
              <a:ext cx="588" cy="258"/>
              <a:chOff x="3980000" y="800000"/>
              <a:chExt cx="7460000" cy="3440000"/>
            </a:xfrm>
          </p:grpSpPr>
          <p:sp>
            <p:nvSpPr>
              <p:cNvPr id="37312" name="Rectangle 632"/>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13" name="Rectangle 633"/>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314" name="Group 634"/>
              <p:cNvGrpSpPr/>
              <p:nvPr/>
            </p:nvGrpSpPr>
            <p:grpSpPr>
              <a:xfrm>
                <a:off x="9940000" y="3520000"/>
                <a:ext cx="840000" cy="720000"/>
                <a:chOff x="9940000" y="3520000"/>
                <a:chExt cx="840000" cy="720000"/>
              </a:xfrm>
            </p:grpSpPr>
            <p:sp>
              <p:nvSpPr>
                <p:cNvPr id="37335" name="Oval 635"/>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36" name="Oval 636"/>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37" name="Oval 637"/>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315" name="Group 638"/>
              <p:cNvGrpSpPr/>
              <p:nvPr/>
            </p:nvGrpSpPr>
            <p:grpSpPr>
              <a:xfrm>
                <a:off x="6880000" y="3460000"/>
                <a:ext cx="900000" cy="780000"/>
                <a:chOff x="6880000" y="3460000"/>
                <a:chExt cx="900000" cy="780000"/>
              </a:xfrm>
            </p:grpSpPr>
            <p:grpSp>
              <p:nvGrpSpPr>
                <p:cNvPr id="37328" name="Group 639"/>
                <p:cNvGrpSpPr/>
                <p:nvPr/>
              </p:nvGrpSpPr>
              <p:grpSpPr>
                <a:xfrm>
                  <a:off x="6900000" y="3540000"/>
                  <a:ext cx="840000" cy="700000"/>
                  <a:chOff x="6900000" y="3540000"/>
                  <a:chExt cx="840000" cy="700000"/>
                </a:xfrm>
              </p:grpSpPr>
              <p:sp>
                <p:nvSpPr>
                  <p:cNvPr id="37332" name="Oval 640"/>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33" name="Oval 641"/>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34" name="Oval 642"/>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29" name="Rectangle 643"/>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30"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31" name="Oval 645"/>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16"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17" name="Oval 647"/>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18" name="Rectangle 648"/>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19" name="Rectangle 649"/>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0" name="Rectangle 650"/>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1" name="Rectangle 651"/>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2" name="Oval 652"/>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3" name="Rectangle 653"/>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4" name="Rectangle 654"/>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5" name="Rectangle 655"/>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6" name="Oval 656"/>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27" name="Oval 657"/>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5" name="Group 658"/>
            <p:cNvGrpSpPr/>
            <p:nvPr/>
          </p:nvGrpSpPr>
          <p:grpSpPr>
            <a:xfrm flipH="1">
              <a:off x="3714" y="1680"/>
              <a:ext cx="588" cy="258"/>
              <a:chOff x="3980000" y="800000"/>
              <a:chExt cx="7460000" cy="3440000"/>
            </a:xfrm>
          </p:grpSpPr>
          <p:sp>
            <p:nvSpPr>
              <p:cNvPr id="37286" name="Rectangle 659"/>
              <p:cNvSpPr/>
              <p:nvPr/>
            </p:nvSpPr>
            <p:spPr>
              <a:xfrm>
                <a:off x="11240000" y="3320000"/>
                <a:ext cx="100000" cy="64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87" name="Rectangle 660"/>
              <p:cNvSpPr/>
              <p:nvPr/>
            </p:nvSpPr>
            <p:spPr>
              <a:xfrm>
                <a:off x="6520000" y="3340000"/>
                <a:ext cx="4520000" cy="12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7288" name="Group 661"/>
              <p:cNvGrpSpPr/>
              <p:nvPr/>
            </p:nvGrpSpPr>
            <p:grpSpPr>
              <a:xfrm>
                <a:off x="9940000" y="3520000"/>
                <a:ext cx="840000" cy="720000"/>
                <a:chOff x="9940000" y="3520000"/>
                <a:chExt cx="840000" cy="720000"/>
              </a:xfrm>
            </p:grpSpPr>
            <p:sp>
              <p:nvSpPr>
                <p:cNvPr id="37309" name="Oval 662"/>
                <p:cNvSpPr/>
                <p:nvPr/>
              </p:nvSpPr>
              <p:spPr>
                <a:xfrm>
                  <a:off x="9940000" y="3520000"/>
                  <a:ext cx="840000" cy="72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10" name="Oval 663"/>
                <p:cNvSpPr/>
                <p:nvPr/>
              </p:nvSpPr>
              <p:spPr>
                <a:xfrm>
                  <a:off x="10060000" y="364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11" name="Oval 664"/>
                <p:cNvSpPr/>
                <p:nvPr/>
              </p:nvSpPr>
              <p:spPr>
                <a:xfrm>
                  <a:off x="1026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89" name="Group 665"/>
              <p:cNvGrpSpPr/>
              <p:nvPr/>
            </p:nvGrpSpPr>
            <p:grpSpPr>
              <a:xfrm>
                <a:off x="6880000" y="3460000"/>
                <a:ext cx="900000" cy="780000"/>
                <a:chOff x="6880000" y="3460000"/>
                <a:chExt cx="900000" cy="780000"/>
              </a:xfrm>
            </p:grpSpPr>
            <p:grpSp>
              <p:nvGrpSpPr>
                <p:cNvPr id="37302" name="Group 666"/>
                <p:cNvGrpSpPr/>
                <p:nvPr/>
              </p:nvGrpSpPr>
              <p:grpSpPr>
                <a:xfrm>
                  <a:off x="6900000" y="3540000"/>
                  <a:ext cx="840000" cy="700000"/>
                  <a:chOff x="6900000" y="3540000"/>
                  <a:chExt cx="840000" cy="700000"/>
                </a:xfrm>
              </p:grpSpPr>
              <p:sp>
                <p:nvSpPr>
                  <p:cNvPr id="37306" name="Oval 667"/>
                  <p:cNvSpPr/>
                  <p:nvPr/>
                </p:nvSpPr>
                <p:spPr>
                  <a:xfrm>
                    <a:off x="6900000" y="3540000"/>
                    <a:ext cx="840000" cy="700000"/>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07" name="Oval 668"/>
                  <p:cNvSpPr/>
                  <p:nvPr/>
                </p:nvSpPr>
                <p:spPr>
                  <a:xfrm>
                    <a:off x="7020000" y="3660000"/>
                    <a:ext cx="560000" cy="440000"/>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08" name="Oval 669"/>
                  <p:cNvSpPr/>
                  <p:nvPr/>
                </p:nvSpPr>
                <p:spPr>
                  <a:xfrm>
                    <a:off x="7220000" y="382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303" name="Rectangle 670"/>
                <p:cNvSpPr/>
                <p:nvPr/>
              </p:nvSpPr>
              <p:spPr>
                <a:xfrm>
                  <a:off x="6880000" y="3460000"/>
                  <a:ext cx="900000" cy="60000"/>
                </a:xfrm>
                <a:prstGeom prst="rect">
                  <a:avLst/>
                </a:prstGeom>
                <a:solidFill>
                  <a:srgbClr val="333333"/>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04" name="図形 14"/>
                <p:cNvSpPr/>
                <p:nvPr/>
              </p:nvSpPr>
              <p:spPr>
                <a:xfrm>
                  <a:off x="7020000" y="3520000"/>
                  <a:ext cx="420000" cy="460000"/>
                </a:xfrm>
                <a:custGeom>
                  <a:avLst/>
                  <a:gdLst/>
                  <a:ahLst/>
                  <a:cxnLst>
                    <a:cxn ang="0">
                      <a:pos x="276010" y="587269"/>
                    </a:cxn>
                    <a:cxn ang="0">
                      <a:pos x="0" y="293228"/>
                    </a:cxn>
                    <a:cxn ang="0">
                      <a:pos x="0" y="6750747"/>
                    </a:cxn>
                    <a:cxn ang="0">
                      <a:pos x="7453949" y="12915039"/>
                    </a:cxn>
                    <a:cxn ang="0">
                      <a:pos x="10766602" y="9979507"/>
                    </a:cxn>
                    <a:cxn ang="0">
                      <a:pos x="8005942" y="0"/>
                    </a:cxn>
                    <a:cxn ang="0">
                      <a:pos x="276010" y="587269"/>
                    </a:cxn>
                  </a:cxnLst>
                  <a:pathLst>
                    <a:path w="16384" h="16384">
                      <a:moveTo>
                        <a:pt x="420" y="745"/>
                      </a:moveTo>
                      <a:lnTo>
                        <a:pt x="0" y="372"/>
                      </a:lnTo>
                      <a:lnTo>
                        <a:pt x="0" y="8564"/>
                      </a:lnTo>
                      <a:lnTo>
                        <a:pt x="11343" y="16384"/>
                      </a:lnTo>
                      <a:lnTo>
                        <a:pt x="16384" y="12660"/>
                      </a:lnTo>
                      <a:lnTo>
                        <a:pt x="12183" y="0"/>
                      </a:lnTo>
                      <a:lnTo>
                        <a:pt x="420" y="745"/>
                      </a:lnTo>
                      <a:close/>
                    </a:path>
                  </a:pathLst>
                </a:custGeom>
                <a:solidFill>
                  <a:srgbClr val="FFCC99">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305" name="Oval 672"/>
                <p:cNvSpPr/>
                <p:nvPr/>
              </p:nvSpPr>
              <p:spPr>
                <a:xfrm>
                  <a:off x="7220000" y="3780000"/>
                  <a:ext cx="14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7290" name="図形 16"/>
              <p:cNvSpPr/>
              <p:nvPr/>
            </p:nvSpPr>
            <p:spPr>
              <a:xfrm>
                <a:off x="6120000" y="840000"/>
                <a:ext cx="580000" cy="2500000"/>
              </a:xfrm>
              <a:custGeom>
                <a:avLst/>
                <a:gdLst/>
                <a:ahLst/>
                <a:cxnLst>
                  <a:cxn ang="0">
                    <a:pos x="14493132" y="381469727"/>
                  </a:cxn>
                  <a:cxn ang="0">
                    <a:pos x="14493132" y="69802551"/>
                  </a:cxn>
                  <a:cxn ang="0">
                    <a:pos x="0" y="12991943"/>
                  </a:cxn>
                  <a:cxn ang="0">
                    <a:pos x="3622982" y="0"/>
                  </a:cxn>
                  <a:cxn ang="0">
                    <a:pos x="20532227" y="66542969"/>
                  </a:cxn>
                  <a:cxn ang="0">
                    <a:pos x="20532227" y="381469727"/>
                  </a:cxn>
                  <a:cxn ang="0">
                    <a:pos x="14493132" y="381469727"/>
                  </a:cxn>
                </a:cxnLst>
                <a:pathLst>
                  <a:path w="16384" h="16384">
                    <a:moveTo>
                      <a:pt x="11565" y="16384"/>
                    </a:moveTo>
                    <a:lnTo>
                      <a:pt x="11565" y="2998"/>
                    </a:lnTo>
                    <a:lnTo>
                      <a:pt x="0" y="558"/>
                    </a:lnTo>
                    <a:lnTo>
                      <a:pt x="2891" y="0"/>
                    </a:lnTo>
                    <a:lnTo>
                      <a:pt x="16384" y="2858"/>
                    </a:lnTo>
                    <a:lnTo>
                      <a:pt x="16384" y="16384"/>
                    </a:lnTo>
                    <a:lnTo>
                      <a:pt x="11565"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7291" name="Oval 674"/>
              <p:cNvSpPr/>
              <p:nvPr/>
            </p:nvSpPr>
            <p:spPr>
              <a:xfrm>
                <a:off x="6040000" y="800000"/>
                <a:ext cx="180000" cy="140000"/>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2" name="Rectangle 675"/>
              <p:cNvSpPr/>
              <p:nvPr/>
            </p:nvSpPr>
            <p:spPr>
              <a:xfrm>
                <a:off x="6240000" y="3000000"/>
                <a:ext cx="280000" cy="5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3" name="Rectangle 676"/>
              <p:cNvSpPr/>
              <p:nvPr/>
            </p:nvSpPr>
            <p:spPr>
              <a:xfrm>
                <a:off x="3980000" y="3340000"/>
                <a:ext cx="2260000" cy="1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4" name="Rectangle 677"/>
              <p:cNvSpPr/>
              <p:nvPr/>
            </p:nvSpPr>
            <p:spPr>
              <a:xfrm>
                <a:off x="3980000" y="3340000"/>
                <a:ext cx="360000" cy="100000"/>
              </a:xfrm>
              <a:prstGeom prst="rect">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5" name="Rectangle 678"/>
              <p:cNvSpPr/>
              <p:nvPr/>
            </p:nvSpPr>
            <p:spPr>
              <a:xfrm>
                <a:off x="4760000" y="3340000"/>
                <a:ext cx="760000" cy="100000"/>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6" name="Oval 679"/>
              <p:cNvSpPr/>
              <p:nvPr/>
            </p:nvSpPr>
            <p:spPr>
              <a:xfrm>
                <a:off x="6320000" y="3340000"/>
                <a:ext cx="120000" cy="12000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7" name="Rectangle 680"/>
              <p:cNvSpPr/>
              <p:nvPr/>
            </p:nvSpPr>
            <p:spPr>
              <a:xfrm>
                <a:off x="11040000" y="3340000"/>
                <a:ext cx="100000" cy="40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8" name="Rectangle 681"/>
              <p:cNvSpPr/>
              <p:nvPr/>
            </p:nvSpPr>
            <p:spPr>
              <a:xfrm>
                <a:off x="11140000" y="334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99" name="Rectangle 682"/>
              <p:cNvSpPr/>
              <p:nvPr/>
            </p:nvSpPr>
            <p:spPr>
              <a:xfrm>
                <a:off x="11140000" y="3560000"/>
                <a:ext cx="300000" cy="60000"/>
              </a:xfrm>
              <a:prstGeom prst="rect">
                <a:avLst/>
              </a:prstGeom>
              <a:solidFill>
                <a:srgbClr val="FF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00" name="Oval 683"/>
              <p:cNvSpPr/>
              <p:nvPr/>
            </p:nvSpPr>
            <p:spPr>
              <a:xfrm>
                <a:off x="11200000" y="3140000"/>
                <a:ext cx="200000" cy="180000"/>
              </a:xfrm>
              <a:prstGeom prst="ellipse">
                <a:avLst/>
              </a:prstGeom>
              <a:solidFill>
                <a:srgbClr val="99CC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301" name="Oval 684"/>
              <p:cNvSpPr/>
              <p:nvPr/>
            </p:nvSpPr>
            <p:spPr>
              <a:xfrm>
                <a:off x="11240000" y="3160000"/>
                <a:ext cx="120000" cy="1000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5845" name="Group 390"/>
          <p:cNvGrpSpPr/>
          <p:nvPr/>
        </p:nvGrpSpPr>
        <p:grpSpPr>
          <a:xfrm>
            <a:off x="2133600" y="1524000"/>
            <a:ext cx="2819400" cy="1295400"/>
            <a:chOff x="1029" y="885"/>
            <a:chExt cx="1419" cy="739"/>
          </a:xfrm>
        </p:grpSpPr>
        <p:grpSp>
          <p:nvGrpSpPr>
            <p:cNvPr id="36183" name="Group 4"/>
            <p:cNvGrpSpPr/>
            <p:nvPr/>
          </p:nvGrpSpPr>
          <p:grpSpPr>
            <a:xfrm flipH="1">
              <a:off x="1787" y="1326"/>
              <a:ext cx="159" cy="143"/>
              <a:chOff x="516" y="456"/>
              <a:chExt cx="83" cy="61"/>
            </a:xfrm>
          </p:grpSpPr>
          <p:grpSp>
            <p:nvGrpSpPr>
              <p:cNvPr id="37213" name="Group 5"/>
              <p:cNvGrpSpPr/>
              <p:nvPr/>
            </p:nvGrpSpPr>
            <p:grpSpPr>
              <a:xfrm>
                <a:off x="516" y="499"/>
                <a:ext cx="83" cy="18"/>
                <a:chOff x="627" y="426"/>
                <a:chExt cx="83" cy="18"/>
              </a:xfrm>
            </p:grpSpPr>
            <p:sp>
              <p:nvSpPr>
                <p:cNvPr id="37256" name="AutoShape 6"/>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7" name="Rectangle 7"/>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8" name="Rectangle 8"/>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9" name="Rectangle 9"/>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14" name="Group 10"/>
              <p:cNvGrpSpPr/>
              <p:nvPr/>
            </p:nvGrpSpPr>
            <p:grpSpPr>
              <a:xfrm>
                <a:off x="529" y="456"/>
                <a:ext cx="68" cy="47"/>
                <a:chOff x="600" y="455"/>
                <a:chExt cx="68" cy="47"/>
              </a:xfrm>
            </p:grpSpPr>
            <p:sp>
              <p:nvSpPr>
                <p:cNvPr id="37243" name="AutoShape 11"/>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4" name="AutoShape 12"/>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5" name="AutoShape 13"/>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6" name="AutoShape 14"/>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7" name="AutoShape 15"/>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8" name="AutoShape 16"/>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9" name="AutoShape 17"/>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0" name="AutoShape 18"/>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1" name="AutoShape 19"/>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2" name="AutoShape 20"/>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3" name="AutoShape 21"/>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4" name="AutoShape 22"/>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55" name="AutoShape 23"/>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15" name="Group 24"/>
              <p:cNvGrpSpPr/>
              <p:nvPr/>
            </p:nvGrpSpPr>
            <p:grpSpPr>
              <a:xfrm>
                <a:off x="524" y="461"/>
                <a:ext cx="68" cy="47"/>
                <a:chOff x="600" y="455"/>
                <a:chExt cx="68" cy="47"/>
              </a:xfrm>
            </p:grpSpPr>
            <p:sp>
              <p:nvSpPr>
                <p:cNvPr id="37230" name="AutoShape 2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1" name="AutoShape 2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2" name="AutoShape 2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3" name="AutoShape 2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4" name="AutoShape 2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5" name="AutoShape 3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6" name="AutoShape 3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7" name="AutoShape 3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8" name="AutoShape 3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39" name="AutoShape 3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0" name="AutoShape 3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1" name="AutoShape 3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42" name="AutoShape 3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216" name="Group 38"/>
              <p:cNvGrpSpPr/>
              <p:nvPr/>
            </p:nvGrpSpPr>
            <p:grpSpPr>
              <a:xfrm>
                <a:off x="519" y="466"/>
                <a:ext cx="68" cy="47"/>
                <a:chOff x="600" y="455"/>
                <a:chExt cx="68" cy="47"/>
              </a:xfrm>
            </p:grpSpPr>
            <p:sp>
              <p:nvSpPr>
                <p:cNvPr id="37217" name="AutoShape 3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18" name="AutoShape 4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19" name="AutoShape 4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0" name="AutoShape 4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1" name="AutoShape 4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2" name="AutoShape 4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3" name="AutoShape 4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4" name="AutoShape 4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5" name="AutoShape 4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6" name="AutoShape 4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7" name="AutoShape 4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8" name="AutoShape 5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29" name="AutoShape 5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184" name="Group 52"/>
            <p:cNvGrpSpPr/>
            <p:nvPr/>
          </p:nvGrpSpPr>
          <p:grpSpPr>
            <a:xfrm flipH="1">
              <a:off x="1645" y="1326"/>
              <a:ext cx="159" cy="143"/>
              <a:chOff x="516" y="456"/>
              <a:chExt cx="83" cy="61"/>
            </a:xfrm>
          </p:grpSpPr>
          <p:grpSp>
            <p:nvGrpSpPr>
              <p:cNvPr id="37166" name="Group 53"/>
              <p:cNvGrpSpPr/>
              <p:nvPr/>
            </p:nvGrpSpPr>
            <p:grpSpPr>
              <a:xfrm>
                <a:off x="516" y="499"/>
                <a:ext cx="83" cy="18"/>
                <a:chOff x="627" y="426"/>
                <a:chExt cx="83" cy="18"/>
              </a:xfrm>
            </p:grpSpPr>
            <p:sp>
              <p:nvSpPr>
                <p:cNvPr id="37209" name="AutoShape 54"/>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10" name="Rectangle 55"/>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11" name="Rectangle 56"/>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12" name="Rectangle 57"/>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67" name="Group 58"/>
              <p:cNvGrpSpPr/>
              <p:nvPr/>
            </p:nvGrpSpPr>
            <p:grpSpPr>
              <a:xfrm>
                <a:off x="529" y="456"/>
                <a:ext cx="68" cy="47"/>
                <a:chOff x="600" y="455"/>
                <a:chExt cx="68" cy="47"/>
              </a:xfrm>
            </p:grpSpPr>
            <p:sp>
              <p:nvSpPr>
                <p:cNvPr id="37196" name="AutoShape 5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7" name="AutoShape 6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8" name="AutoShape 6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9" name="AutoShape 6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0" name="AutoShape 6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1" name="AutoShape 6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2" name="AutoShape 6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3" name="AutoShape 6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4" name="AutoShape 6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5" name="AutoShape 6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6" name="AutoShape 6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7" name="AutoShape 7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208" name="AutoShape 7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68" name="Group 72"/>
              <p:cNvGrpSpPr/>
              <p:nvPr/>
            </p:nvGrpSpPr>
            <p:grpSpPr>
              <a:xfrm>
                <a:off x="524" y="461"/>
                <a:ext cx="68" cy="47"/>
                <a:chOff x="600" y="455"/>
                <a:chExt cx="68" cy="47"/>
              </a:xfrm>
            </p:grpSpPr>
            <p:sp>
              <p:nvSpPr>
                <p:cNvPr id="37183" name="AutoShape 73"/>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4" name="AutoShape 74"/>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5" name="AutoShape 75"/>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6" name="AutoShape 76"/>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7" name="AutoShape 77"/>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8" name="AutoShape 78"/>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9" name="AutoShape 79"/>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0" name="AutoShape 80"/>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1" name="AutoShape 81"/>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2" name="AutoShape 82"/>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3" name="AutoShape 83"/>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4" name="AutoShape 84"/>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95" name="AutoShape 85"/>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69" name="Group 86"/>
              <p:cNvGrpSpPr/>
              <p:nvPr/>
            </p:nvGrpSpPr>
            <p:grpSpPr>
              <a:xfrm>
                <a:off x="519" y="466"/>
                <a:ext cx="68" cy="47"/>
                <a:chOff x="600" y="455"/>
                <a:chExt cx="68" cy="47"/>
              </a:xfrm>
            </p:grpSpPr>
            <p:sp>
              <p:nvSpPr>
                <p:cNvPr id="37170" name="AutoShape 87"/>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1" name="AutoShape 88"/>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2" name="AutoShape 89"/>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3" name="AutoShape 90"/>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4" name="AutoShape 91"/>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5" name="AutoShape 92"/>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6" name="AutoShape 93"/>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7" name="AutoShape 94"/>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8" name="AutoShape 95"/>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79" name="AutoShape 96"/>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0" name="AutoShape 97"/>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1" name="AutoShape 98"/>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82" name="AutoShape 99"/>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sp>
          <p:nvSpPr>
            <p:cNvPr id="36185" name="Line 685"/>
            <p:cNvSpPr/>
            <p:nvPr/>
          </p:nvSpPr>
          <p:spPr>
            <a:xfrm>
              <a:off x="1029" y="885"/>
              <a:ext cx="428" cy="739"/>
            </a:xfrm>
            <a:prstGeom prst="line">
              <a:avLst/>
            </a:prstGeom>
            <a:ln w="9525" cap="flat" cmpd="sng">
              <a:solidFill>
                <a:srgbClr val="000000"/>
              </a:solidFill>
              <a:prstDash val="solid"/>
              <a:headEnd type="none" w="med" len="med"/>
              <a:tailEnd type="none" w="med" len="med"/>
            </a:ln>
          </p:spPr>
        </p:sp>
        <p:sp>
          <p:nvSpPr>
            <p:cNvPr id="36186" name="Line 686"/>
            <p:cNvSpPr/>
            <p:nvPr/>
          </p:nvSpPr>
          <p:spPr>
            <a:xfrm>
              <a:off x="1374" y="1473"/>
              <a:ext cx="954" cy="0"/>
            </a:xfrm>
            <a:prstGeom prst="line">
              <a:avLst/>
            </a:prstGeom>
            <a:ln w="9525" cap="flat" cmpd="sng">
              <a:solidFill>
                <a:srgbClr val="000000"/>
              </a:solidFill>
              <a:prstDash val="solid"/>
              <a:headEnd type="none" w="med" len="med"/>
              <a:tailEnd type="none" w="med" len="med"/>
            </a:ln>
          </p:spPr>
        </p:sp>
        <p:sp>
          <p:nvSpPr>
            <p:cNvPr id="36187" name="Line 687"/>
            <p:cNvSpPr/>
            <p:nvPr/>
          </p:nvSpPr>
          <p:spPr>
            <a:xfrm>
              <a:off x="1029" y="885"/>
              <a:ext cx="860" cy="0"/>
            </a:xfrm>
            <a:prstGeom prst="line">
              <a:avLst/>
            </a:prstGeom>
            <a:ln w="9525" cap="flat" cmpd="sng">
              <a:solidFill>
                <a:srgbClr val="000000"/>
              </a:solidFill>
              <a:prstDash val="solid"/>
              <a:headEnd type="none" w="med" len="med"/>
              <a:tailEnd type="none" w="med" len="med"/>
            </a:ln>
          </p:spPr>
        </p:sp>
        <p:sp>
          <p:nvSpPr>
            <p:cNvPr id="36188" name="Line 688"/>
            <p:cNvSpPr/>
            <p:nvPr/>
          </p:nvSpPr>
          <p:spPr>
            <a:xfrm>
              <a:off x="1120" y="1032"/>
              <a:ext cx="881" cy="0"/>
            </a:xfrm>
            <a:prstGeom prst="line">
              <a:avLst/>
            </a:prstGeom>
            <a:ln w="9525" cap="flat" cmpd="sng">
              <a:solidFill>
                <a:srgbClr val="000000"/>
              </a:solidFill>
              <a:prstDash val="solid"/>
              <a:headEnd type="none" w="med" len="med"/>
              <a:tailEnd type="none" w="med" len="med"/>
            </a:ln>
          </p:spPr>
        </p:sp>
        <p:sp>
          <p:nvSpPr>
            <p:cNvPr id="36189" name="Line 689"/>
            <p:cNvSpPr/>
            <p:nvPr/>
          </p:nvSpPr>
          <p:spPr>
            <a:xfrm>
              <a:off x="1202" y="1179"/>
              <a:ext cx="914" cy="0"/>
            </a:xfrm>
            <a:prstGeom prst="line">
              <a:avLst/>
            </a:prstGeom>
            <a:ln w="9525" cap="flat" cmpd="sng">
              <a:solidFill>
                <a:srgbClr val="000000"/>
              </a:solidFill>
              <a:prstDash val="solid"/>
              <a:headEnd type="none" w="med" len="med"/>
              <a:tailEnd type="none" w="med" len="med"/>
            </a:ln>
          </p:spPr>
        </p:sp>
        <p:sp>
          <p:nvSpPr>
            <p:cNvPr id="36190" name="Line 690"/>
            <p:cNvSpPr/>
            <p:nvPr/>
          </p:nvSpPr>
          <p:spPr>
            <a:xfrm>
              <a:off x="1288" y="1326"/>
              <a:ext cx="933" cy="0"/>
            </a:xfrm>
            <a:prstGeom prst="line">
              <a:avLst/>
            </a:prstGeom>
            <a:ln w="9525" cap="flat" cmpd="sng">
              <a:solidFill>
                <a:srgbClr val="000000"/>
              </a:solidFill>
              <a:prstDash val="solid"/>
              <a:headEnd type="none" w="med" len="med"/>
              <a:tailEnd type="none" w="med" len="med"/>
            </a:ln>
          </p:spPr>
        </p:sp>
        <p:sp>
          <p:nvSpPr>
            <p:cNvPr id="36191" name="Line 691"/>
            <p:cNvSpPr/>
            <p:nvPr/>
          </p:nvSpPr>
          <p:spPr>
            <a:xfrm>
              <a:off x="1457" y="1624"/>
              <a:ext cx="991" cy="0"/>
            </a:xfrm>
            <a:prstGeom prst="line">
              <a:avLst/>
            </a:prstGeom>
            <a:ln w="9525" cap="flat" cmpd="sng">
              <a:solidFill>
                <a:srgbClr val="000000"/>
              </a:solidFill>
              <a:prstDash val="solid"/>
              <a:headEnd type="none" w="med" len="med"/>
              <a:tailEnd type="none" w="med" len="med"/>
            </a:ln>
          </p:spPr>
        </p:sp>
        <p:sp>
          <p:nvSpPr>
            <p:cNvPr id="36192" name="Line 692"/>
            <p:cNvSpPr/>
            <p:nvPr/>
          </p:nvSpPr>
          <p:spPr>
            <a:xfrm>
              <a:off x="1891" y="885"/>
              <a:ext cx="557" cy="735"/>
            </a:xfrm>
            <a:prstGeom prst="line">
              <a:avLst/>
            </a:prstGeom>
            <a:ln w="9525" cap="flat" cmpd="sng">
              <a:solidFill>
                <a:srgbClr val="000000"/>
              </a:solidFill>
              <a:prstDash val="solid"/>
              <a:headEnd type="none" w="med" len="med"/>
              <a:tailEnd type="none" w="med" len="med"/>
            </a:ln>
          </p:spPr>
        </p:sp>
        <p:sp>
          <p:nvSpPr>
            <p:cNvPr id="36193" name="Line 693"/>
            <p:cNvSpPr/>
            <p:nvPr/>
          </p:nvSpPr>
          <p:spPr>
            <a:xfrm>
              <a:off x="1077" y="959"/>
              <a:ext cx="868" cy="0"/>
            </a:xfrm>
            <a:prstGeom prst="line">
              <a:avLst/>
            </a:prstGeom>
            <a:ln w="9525" cap="flat" cmpd="sng">
              <a:solidFill>
                <a:srgbClr val="000000"/>
              </a:solidFill>
              <a:prstDash val="sysDot"/>
              <a:headEnd type="none" w="med" len="med"/>
              <a:tailEnd type="none" w="med" len="med"/>
            </a:ln>
          </p:spPr>
        </p:sp>
        <p:sp>
          <p:nvSpPr>
            <p:cNvPr id="36194" name="Line 694"/>
            <p:cNvSpPr/>
            <p:nvPr/>
          </p:nvSpPr>
          <p:spPr>
            <a:xfrm>
              <a:off x="1162" y="1106"/>
              <a:ext cx="898" cy="0"/>
            </a:xfrm>
            <a:prstGeom prst="line">
              <a:avLst/>
            </a:prstGeom>
            <a:ln w="9525" cap="flat" cmpd="sng">
              <a:solidFill>
                <a:srgbClr val="000000"/>
              </a:solidFill>
              <a:prstDash val="sysDot"/>
              <a:headEnd type="none" w="med" len="med"/>
              <a:tailEnd type="none" w="med" len="med"/>
            </a:ln>
          </p:spPr>
        </p:sp>
        <p:sp>
          <p:nvSpPr>
            <p:cNvPr id="36195" name="Line 695"/>
            <p:cNvSpPr/>
            <p:nvPr/>
          </p:nvSpPr>
          <p:spPr>
            <a:xfrm>
              <a:off x="1245" y="1253"/>
              <a:ext cx="922" cy="0"/>
            </a:xfrm>
            <a:prstGeom prst="line">
              <a:avLst/>
            </a:prstGeom>
            <a:ln w="9525" cap="flat" cmpd="sng">
              <a:solidFill>
                <a:srgbClr val="000000"/>
              </a:solidFill>
              <a:prstDash val="sysDot"/>
              <a:headEnd type="none" w="med" len="med"/>
              <a:tailEnd type="none" w="med" len="med"/>
            </a:ln>
          </p:spPr>
        </p:sp>
        <p:sp>
          <p:nvSpPr>
            <p:cNvPr id="36196" name="Line 696"/>
            <p:cNvSpPr/>
            <p:nvPr/>
          </p:nvSpPr>
          <p:spPr>
            <a:xfrm>
              <a:off x="1329" y="1399"/>
              <a:ext cx="951" cy="0"/>
            </a:xfrm>
            <a:prstGeom prst="line">
              <a:avLst/>
            </a:prstGeom>
            <a:ln w="9525" cap="flat" cmpd="sng">
              <a:solidFill>
                <a:srgbClr val="000000"/>
              </a:solidFill>
              <a:prstDash val="sysDot"/>
              <a:headEnd type="none" w="med" len="med"/>
              <a:tailEnd type="none" w="med" len="med"/>
            </a:ln>
          </p:spPr>
        </p:sp>
        <p:sp>
          <p:nvSpPr>
            <p:cNvPr id="36197" name="Line 697"/>
            <p:cNvSpPr/>
            <p:nvPr/>
          </p:nvSpPr>
          <p:spPr>
            <a:xfrm>
              <a:off x="1412" y="1546"/>
              <a:ext cx="980" cy="0"/>
            </a:xfrm>
            <a:prstGeom prst="line">
              <a:avLst/>
            </a:prstGeom>
            <a:ln w="9525" cap="flat" cmpd="sng">
              <a:solidFill>
                <a:srgbClr val="000000"/>
              </a:solidFill>
              <a:prstDash val="sysDot"/>
              <a:headEnd type="none" w="med" len="med"/>
              <a:tailEnd type="none" w="med" len="med"/>
            </a:ln>
          </p:spPr>
        </p:sp>
        <p:grpSp>
          <p:nvGrpSpPr>
            <p:cNvPr id="36198" name="Group 698"/>
            <p:cNvGrpSpPr/>
            <p:nvPr/>
          </p:nvGrpSpPr>
          <p:grpSpPr>
            <a:xfrm flipH="1">
              <a:off x="1778" y="1024"/>
              <a:ext cx="159" cy="143"/>
              <a:chOff x="516" y="456"/>
              <a:chExt cx="83" cy="61"/>
            </a:xfrm>
          </p:grpSpPr>
          <p:grpSp>
            <p:nvGrpSpPr>
              <p:cNvPr id="37119" name="Group 699"/>
              <p:cNvGrpSpPr/>
              <p:nvPr/>
            </p:nvGrpSpPr>
            <p:grpSpPr>
              <a:xfrm>
                <a:off x="516" y="499"/>
                <a:ext cx="83" cy="18"/>
                <a:chOff x="627" y="426"/>
                <a:chExt cx="83" cy="18"/>
              </a:xfrm>
            </p:grpSpPr>
            <p:sp>
              <p:nvSpPr>
                <p:cNvPr id="37162" name="AutoShape 700"/>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63" name="Rectangle 701"/>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64" name="Rectangle 702"/>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65" name="Rectangle 703"/>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20" name="Group 704"/>
              <p:cNvGrpSpPr/>
              <p:nvPr/>
            </p:nvGrpSpPr>
            <p:grpSpPr>
              <a:xfrm>
                <a:off x="529" y="456"/>
                <a:ext cx="68" cy="47"/>
                <a:chOff x="600" y="455"/>
                <a:chExt cx="68" cy="47"/>
              </a:xfrm>
            </p:grpSpPr>
            <p:sp>
              <p:nvSpPr>
                <p:cNvPr id="37149" name="AutoShape 70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0" name="AutoShape 70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1" name="AutoShape 70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2" name="AutoShape 70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3" name="AutoShape 70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4" name="AutoShape 71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5" name="AutoShape 71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6" name="AutoShape 71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7" name="AutoShape 71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8" name="AutoShape 71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59" name="AutoShape 71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60" name="AutoShape 71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61" name="AutoShape 71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21" name="Group 718"/>
              <p:cNvGrpSpPr/>
              <p:nvPr/>
            </p:nvGrpSpPr>
            <p:grpSpPr>
              <a:xfrm>
                <a:off x="524" y="461"/>
                <a:ext cx="68" cy="47"/>
                <a:chOff x="600" y="455"/>
                <a:chExt cx="68" cy="47"/>
              </a:xfrm>
            </p:grpSpPr>
            <p:sp>
              <p:nvSpPr>
                <p:cNvPr id="37136" name="AutoShape 71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7" name="AutoShape 72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8" name="AutoShape 72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9" name="AutoShape 72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0" name="AutoShape 72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1" name="AutoShape 72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2" name="AutoShape 72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3" name="AutoShape 72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4" name="AutoShape 72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5" name="AutoShape 72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6" name="AutoShape 72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7" name="AutoShape 73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48" name="AutoShape 73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22" name="Group 732"/>
              <p:cNvGrpSpPr/>
              <p:nvPr/>
            </p:nvGrpSpPr>
            <p:grpSpPr>
              <a:xfrm>
                <a:off x="519" y="466"/>
                <a:ext cx="68" cy="47"/>
                <a:chOff x="600" y="455"/>
                <a:chExt cx="68" cy="47"/>
              </a:xfrm>
            </p:grpSpPr>
            <p:sp>
              <p:nvSpPr>
                <p:cNvPr id="37123" name="AutoShape 733"/>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24" name="AutoShape 734"/>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25" name="AutoShape 735"/>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26" name="AutoShape 736"/>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27" name="AutoShape 737"/>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28" name="AutoShape 738"/>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29" name="AutoShape 739"/>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0" name="AutoShape 740"/>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1" name="AutoShape 741"/>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2" name="AutoShape 742"/>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3" name="AutoShape 743"/>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4" name="AutoShape 744"/>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35" name="AutoShape 745"/>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199" name="Group 746"/>
            <p:cNvGrpSpPr/>
            <p:nvPr/>
          </p:nvGrpSpPr>
          <p:grpSpPr>
            <a:xfrm>
              <a:off x="1798" y="951"/>
              <a:ext cx="157" cy="69"/>
              <a:chOff x="298" y="425"/>
              <a:chExt cx="59" cy="17"/>
            </a:xfrm>
          </p:grpSpPr>
          <p:grpSp>
            <p:nvGrpSpPr>
              <p:cNvPr id="37101" name="Group 747"/>
              <p:cNvGrpSpPr/>
              <p:nvPr/>
            </p:nvGrpSpPr>
            <p:grpSpPr>
              <a:xfrm flipH="1">
                <a:off x="298" y="432"/>
                <a:ext cx="59" cy="10"/>
                <a:chOff x="627" y="426"/>
                <a:chExt cx="83" cy="18"/>
              </a:xfrm>
            </p:grpSpPr>
            <p:sp>
              <p:nvSpPr>
                <p:cNvPr id="37115" name="AutoShape 748"/>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6" name="Rectangle 749"/>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7" name="Rectangle 750"/>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8" name="Rectangle 751"/>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02" name="Group 752"/>
              <p:cNvGrpSpPr/>
              <p:nvPr/>
            </p:nvGrpSpPr>
            <p:grpSpPr>
              <a:xfrm flipH="1">
                <a:off x="301" y="425"/>
                <a:ext cx="51" cy="14"/>
                <a:chOff x="233" y="413"/>
                <a:chExt cx="51" cy="17"/>
              </a:xfrm>
            </p:grpSpPr>
            <p:grpSp>
              <p:nvGrpSpPr>
                <p:cNvPr id="37103" name="Group 753"/>
                <p:cNvGrpSpPr/>
                <p:nvPr/>
              </p:nvGrpSpPr>
              <p:grpSpPr>
                <a:xfrm>
                  <a:off x="239" y="413"/>
                  <a:ext cx="45" cy="11"/>
                  <a:chOff x="233" y="419"/>
                  <a:chExt cx="45" cy="11"/>
                </a:xfrm>
              </p:grpSpPr>
              <p:sp>
                <p:nvSpPr>
                  <p:cNvPr id="37112" name="AutoShape 75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3" name="AutoShape 75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4" name="AutoShape 75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04" name="Group 757"/>
                <p:cNvGrpSpPr/>
                <p:nvPr/>
              </p:nvGrpSpPr>
              <p:grpSpPr>
                <a:xfrm>
                  <a:off x="236" y="416"/>
                  <a:ext cx="45" cy="11"/>
                  <a:chOff x="233" y="419"/>
                  <a:chExt cx="45" cy="11"/>
                </a:xfrm>
              </p:grpSpPr>
              <p:sp>
                <p:nvSpPr>
                  <p:cNvPr id="37109" name="AutoShape 75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0" name="AutoShape 75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11" name="AutoShape 76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105" name="Group 761"/>
                <p:cNvGrpSpPr/>
                <p:nvPr/>
              </p:nvGrpSpPr>
              <p:grpSpPr>
                <a:xfrm>
                  <a:off x="233" y="419"/>
                  <a:ext cx="45" cy="11"/>
                  <a:chOff x="233" y="419"/>
                  <a:chExt cx="45" cy="11"/>
                </a:xfrm>
              </p:grpSpPr>
              <p:sp>
                <p:nvSpPr>
                  <p:cNvPr id="37106" name="AutoShape 76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07" name="AutoShape 76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08" name="AutoShape 76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00" name="Group 765"/>
            <p:cNvGrpSpPr/>
            <p:nvPr/>
          </p:nvGrpSpPr>
          <p:grpSpPr>
            <a:xfrm>
              <a:off x="2031" y="1244"/>
              <a:ext cx="158" cy="70"/>
              <a:chOff x="298" y="425"/>
              <a:chExt cx="59" cy="17"/>
            </a:xfrm>
          </p:grpSpPr>
          <p:grpSp>
            <p:nvGrpSpPr>
              <p:cNvPr id="37083" name="Group 766"/>
              <p:cNvGrpSpPr/>
              <p:nvPr/>
            </p:nvGrpSpPr>
            <p:grpSpPr>
              <a:xfrm flipH="1">
                <a:off x="298" y="432"/>
                <a:ext cx="59" cy="10"/>
                <a:chOff x="627" y="426"/>
                <a:chExt cx="83" cy="18"/>
              </a:xfrm>
            </p:grpSpPr>
            <p:sp>
              <p:nvSpPr>
                <p:cNvPr id="37097" name="AutoShape 76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8" name="Rectangle 76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9" name="Rectangle 76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100" name="Rectangle 77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84" name="Group 771"/>
              <p:cNvGrpSpPr/>
              <p:nvPr/>
            </p:nvGrpSpPr>
            <p:grpSpPr>
              <a:xfrm flipH="1">
                <a:off x="301" y="425"/>
                <a:ext cx="51" cy="14"/>
                <a:chOff x="233" y="413"/>
                <a:chExt cx="51" cy="17"/>
              </a:xfrm>
            </p:grpSpPr>
            <p:grpSp>
              <p:nvGrpSpPr>
                <p:cNvPr id="37085" name="Group 772"/>
                <p:cNvGrpSpPr/>
                <p:nvPr/>
              </p:nvGrpSpPr>
              <p:grpSpPr>
                <a:xfrm>
                  <a:off x="239" y="413"/>
                  <a:ext cx="45" cy="11"/>
                  <a:chOff x="233" y="419"/>
                  <a:chExt cx="45" cy="11"/>
                </a:xfrm>
              </p:grpSpPr>
              <p:sp>
                <p:nvSpPr>
                  <p:cNvPr id="37094" name="AutoShape 77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5" name="AutoShape 77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6" name="AutoShape 77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86" name="Group 776"/>
                <p:cNvGrpSpPr/>
                <p:nvPr/>
              </p:nvGrpSpPr>
              <p:grpSpPr>
                <a:xfrm>
                  <a:off x="236" y="416"/>
                  <a:ext cx="45" cy="11"/>
                  <a:chOff x="233" y="419"/>
                  <a:chExt cx="45" cy="11"/>
                </a:xfrm>
              </p:grpSpPr>
              <p:sp>
                <p:nvSpPr>
                  <p:cNvPr id="37091" name="AutoShape 77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2" name="AutoShape 77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3" name="AutoShape 77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87" name="Group 780"/>
                <p:cNvGrpSpPr/>
                <p:nvPr/>
              </p:nvGrpSpPr>
              <p:grpSpPr>
                <a:xfrm>
                  <a:off x="233" y="419"/>
                  <a:ext cx="45" cy="11"/>
                  <a:chOff x="233" y="419"/>
                  <a:chExt cx="45" cy="11"/>
                </a:xfrm>
              </p:grpSpPr>
              <p:sp>
                <p:nvSpPr>
                  <p:cNvPr id="37088" name="AutoShape 78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89" name="AutoShape 78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90" name="AutoShape 78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01" name="Group 784"/>
            <p:cNvGrpSpPr/>
            <p:nvPr/>
          </p:nvGrpSpPr>
          <p:grpSpPr>
            <a:xfrm>
              <a:off x="1949" y="1534"/>
              <a:ext cx="158" cy="69"/>
              <a:chOff x="298" y="425"/>
              <a:chExt cx="59" cy="17"/>
            </a:xfrm>
          </p:grpSpPr>
          <p:grpSp>
            <p:nvGrpSpPr>
              <p:cNvPr id="37065" name="Group 785"/>
              <p:cNvGrpSpPr/>
              <p:nvPr/>
            </p:nvGrpSpPr>
            <p:grpSpPr>
              <a:xfrm flipH="1">
                <a:off x="298" y="432"/>
                <a:ext cx="59" cy="10"/>
                <a:chOff x="627" y="426"/>
                <a:chExt cx="83" cy="18"/>
              </a:xfrm>
            </p:grpSpPr>
            <p:sp>
              <p:nvSpPr>
                <p:cNvPr id="37079" name="AutoShape 786"/>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80" name="Rectangle 787"/>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81" name="Rectangle 788"/>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82" name="Rectangle 789"/>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66" name="Group 790"/>
              <p:cNvGrpSpPr/>
              <p:nvPr/>
            </p:nvGrpSpPr>
            <p:grpSpPr>
              <a:xfrm flipH="1">
                <a:off x="301" y="425"/>
                <a:ext cx="51" cy="14"/>
                <a:chOff x="233" y="413"/>
                <a:chExt cx="51" cy="17"/>
              </a:xfrm>
            </p:grpSpPr>
            <p:grpSp>
              <p:nvGrpSpPr>
                <p:cNvPr id="37067" name="Group 791"/>
                <p:cNvGrpSpPr/>
                <p:nvPr/>
              </p:nvGrpSpPr>
              <p:grpSpPr>
                <a:xfrm>
                  <a:off x="239" y="413"/>
                  <a:ext cx="45" cy="11"/>
                  <a:chOff x="233" y="419"/>
                  <a:chExt cx="45" cy="11"/>
                </a:xfrm>
              </p:grpSpPr>
              <p:sp>
                <p:nvSpPr>
                  <p:cNvPr id="37076" name="AutoShape 79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77" name="AutoShape 79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78" name="AutoShape 79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68" name="Group 795"/>
                <p:cNvGrpSpPr/>
                <p:nvPr/>
              </p:nvGrpSpPr>
              <p:grpSpPr>
                <a:xfrm>
                  <a:off x="236" y="416"/>
                  <a:ext cx="45" cy="11"/>
                  <a:chOff x="233" y="419"/>
                  <a:chExt cx="45" cy="11"/>
                </a:xfrm>
              </p:grpSpPr>
              <p:sp>
                <p:nvSpPr>
                  <p:cNvPr id="37073" name="AutoShape 79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74" name="AutoShape 79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75" name="AutoShape 79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69" name="Group 799"/>
                <p:cNvGrpSpPr/>
                <p:nvPr/>
              </p:nvGrpSpPr>
              <p:grpSpPr>
                <a:xfrm>
                  <a:off x="233" y="419"/>
                  <a:ext cx="45" cy="11"/>
                  <a:chOff x="233" y="419"/>
                  <a:chExt cx="45" cy="11"/>
                </a:xfrm>
              </p:grpSpPr>
              <p:sp>
                <p:nvSpPr>
                  <p:cNvPr id="37070" name="AutoShape 800"/>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71" name="AutoShape 801"/>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72" name="AutoShape 802"/>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02" name="Group 803"/>
            <p:cNvGrpSpPr/>
            <p:nvPr/>
          </p:nvGrpSpPr>
          <p:grpSpPr>
            <a:xfrm>
              <a:off x="2250" y="1542"/>
              <a:ext cx="158" cy="70"/>
              <a:chOff x="298" y="425"/>
              <a:chExt cx="59" cy="17"/>
            </a:xfrm>
          </p:grpSpPr>
          <p:grpSp>
            <p:nvGrpSpPr>
              <p:cNvPr id="37047" name="Group 804"/>
              <p:cNvGrpSpPr/>
              <p:nvPr/>
            </p:nvGrpSpPr>
            <p:grpSpPr>
              <a:xfrm flipH="1">
                <a:off x="298" y="432"/>
                <a:ext cx="59" cy="10"/>
                <a:chOff x="627" y="426"/>
                <a:chExt cx="83" cy="18"/>
              </a:xfrm>
            </p:grpSpPr>
            <p:sp>
              <p:nvSpPr>
                <p:cNvPr id="37061" name="AutoShape 805"/>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62" name="Rectangle 806"/>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63" name="Rectangle 807"/>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64" name="Rectangle 808"/>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48" name="Group 809"/>
              <p:cNvGrpSpPr/>
              <p:nvPr/>
            </p:nvGrpSpPr>
            <p:grpSpPr>
              <a:xfrm flipH="1">
                <a:off x="301" y="425"/>
                <a:ext cx="51" cy="14"/>
                <a:chOff x="233" y="413"/>
                <a:chExt cx="51" cy="17"/>
              </a:xfrm>
            </p:grpSpPr>
            <p:grpSp>
              <p:nvGrpSpPr>
                <p:cNvPr id="37049" name="Group 810"/>
                <p:cNvGrpSpPr/>
                <p:nvPr/>
              </p:nvGrpSpPr>
              <p:grpSpPr>
                <a:xfrm>
                  <a:off x="239" y="413"/>
                  <a:ext cx="45" cy="11"/>
                  <a:chOff x="233" y="419"/>
                  <a:chExt cx="45" cy="11"/>
                </a:xfrm>
              </p:grpSpPr>
              <p:sp>
                <p:nvSpPr>
                  <p:cNvPr id="37058" name="AutoShape 81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59" name="AutoShape 81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60" name="AutoShape 81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50" name="Group 814"/>
                <p:cNvGrpSpPr/>
                <p:nvPr/>
              </p:nvGrpSpPr>
              <p:grpSpPr>
                <a:xfrm>
                  <a:off x="236" y="416"/>
                  <a:ext cx="45" cy="11"/>
                  <a:chOff x="233" y="419"/>
                  <a:chExt cx="45" cy="11"/>
                </a:xfrm>
              </p:grpSpPr>
              <p:sp>
                <p:nvSpPr>
                  <p:cNvPr id="37055" name="AutoShape 81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56" name="AutoShape 81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57" name="AutoShape 81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51" name="Group 818"/>
                <p:cNvGrpSpPr/>
                <p:nvPr/>
              </p:nvGrpSpPr>
              <p:grpSpPr>
                <a:xfrm>
                  <a:off x="233" y="419"/>
                  <a:ext cx="45" cy="11"/>
                  <a:chOff x="233" y="419"/>
                  <a:chExt cx="45" cy="11"/>
                </a:xfrm>
              </p:grpSpPr>
              <p:sp>
                <p:nvSpPr>
                  <p:cNvPr id="37052" name="AutoShape 81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53" name="AutoShape 82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54" name="AutoShape 82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03" name="Group 822"/>
            <p:cNvGrpSpPr/>
            <p:nvPr/>
          </p:nvGrpSpPr>
          <p:grpSpPr>
            <a:xfrm>
              <a:off x="1934" y="1069"/>
              <a:ext cx="158" cy="98"/>
              <a:chOff x="667" y="487"/>
              <a:chExt cx="59" cy="24"/>
            </a:xfrm>
          </p:grpSpPr>
          <p:grpSp>
            <p:nvGrpSpPr>
              <p:cNvPr id="37015" name="Group 823"/>
              <p:cNvGrpSpPr/>
              <p:nvPr/>
            </p:nvGrpSpPr>
            <p:grpSpPr>
              <a:xfrm flipH="1">
                <a:off x="667" y="501"/>
                <a:ext cx="59" cy="10"/>
                <a:chOff x="627" y="426"/>
                <a:chExt cx="83" cy="18"/>
              </a:xfrm>
            </p:grpSpPr>
            <p:sp>
              <p:nvSpPr>
                <p:cNvPr id="37043" name="AutoShape 824"/>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44" name="Rectangle 825"/>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45" name="Rectangle 826"/>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46" name="Rectangle 827"/>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16" name="Group 828"/>
              <p:cNvGrpSpPr/>
              <p:nvPr/>
            </p:nvGrpSpPr>
            <p:grpSpPr>
              <a:xfrm>
                <a:off x="670" y="487"/>
                <a:ext cx="51" cy="21"/>
                <a:chOff x="707" y="468"/>
                <a:chExt cx="51" cy="21"/>
              </a:xfrm>
            </p:grpSpPr>
            <p:grpSp>
              <p:nvGrpSpPr>
                <p:cNvPr id="37017" name="Group 829"/>
                <p:cNvGrpSpPr/>
                <p:nvPr/>
              </p:nvGrpSpPr>
              <p:grpSpPr>
                <a:xfrm flipH="1">
                  <a:off x="707" y="475"/>
                  <a:ext cx="51" cy="14"/>
                  <a:chOff x="233" y="413"/>
                  <a:chExt cx="51" cy="17"/>
                </a:xfrm>
              </p:grpSpPr>
              <p:grpSp>
                <p:nvGrpSpPr>
                  <p:cNvPr id="37031" name="Group 830"/>
                  <p:cNvGrpSpPr/>
                  <p:nvPr/>
                </p:nvGrpSpPr>
                <p:grpSpPr>
                  <a:xfrm>
                    <a:off x="239" y="413"/>
                    <a:ext cx="45" cy="11"/>
                    <a:chOff x="233" y="419"/>
                    <a:chExt cx="45" cy="11"/>
                  </a:xfrm>
                </p:grpSpPr>
                <p:sp>
                  <p:nvSpPr>
                    <p:cNvPr id="37040" name="AutoShape 83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41" name="AutoShape 83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42" name="AutoShape 83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32" name="Group 834"/>
                  <p:cNvGrpSpPr/>
                  <p:nvPr/>
                </p:nvGrpSpPr>
                <p:grpSpPr>
                  <a:xfrm>
                    <a:off x="236" y="416"/>
                    <a:ext cx="45" cy="11"/>
                    <a:chOff x="233" y="419"/>
                    <a:chExt cx="45" cy="11"/>
                  </a:xfrm>
                </p:grpSpPr>
                <p:sp>
                  <p:nvSpPr>
                    <p:cNvPr id="37037" name="AutoShape 83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38" name="AutoShape 83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39" name="AutoShape 83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33" name="Group 838"/>
                  <p:cNvGrpSpPr/>
                  <p:nvPr/>
                </p:nvGrpSpPr>
                <p:grpSpPr>
                  <a:xfrm>
                    <a:off x="233" y="419"/>
                    <a:ext cx="45" cy="11"/>
                    <a:chOff x="233" y="419"/>
                    <a:chExt cx="45" cy="11"/>
                  </a:xfrm>
                </p:grpSpPr>
                <p:sp>
                  <p:nvSpPr>
                    <p:cNvPr id="37034" name="AutoShape 83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35" name="AutoShape 84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36" name="AutoShape 84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7018" name="Group 842"/>
                <p:cNvGrpSpPr/>
                <p:nvPr/>
              </p:nvGrpSpPr>
              <p:grpSpPr>
                <a:xfrm flipH="1">
                  <a:off x="707" y="468"/>
                  <a:ext cx="51" cy="14"/>
                  <a:chOff x="233" y="413"/>
                  <a:chExt cx="51" cy="17"/>
                </a:xfrm>
              </p:grpSpPr>
              <p:grpSp>
                <p:nvGrpSpPr>
                  <p:cNvPr id="37019" name="Group 843"/>
                  <p:cNvGrpSpPr/>
                  <p:nvPr/>
                </p:nvGrpSpPr>
                <p:grpSpPr>
                  <a:xfrm>
                    <a:off x="239" y="413"/>
                    <a:ext cx="45" cy="11"/>
                    <a:chOff x="233" y="419"/>
                    <a:chExt cx="45" cy="11"/>
                  </a:xfrm>
                </p:grpSpPr>
                <p:sp>
                  <p:nvSpPr>
                    <p:cNvPr id="37028" name="AutoShape 84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29" name="AutoShape 84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30" name="AutoShape 84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20" name="Group 847"/>
                  <p:cNvGrpSpPr/>
                  <p:nvPr/>
                </p:nvGrpSpPr>
                <p:grpSpPr>
                  <a:xfrm>
                    <a:off x="236" y="416"/>
                    <a:ext cx="45" cy="11"/>
                    <a:chOff x="233" y="419"/>
                    <a:chExt cx="45" cy="11"/>
                  </a:xfrm>
                </p:grpSpPr>
                <p:sp>
                  <p:nvSpPr>
                    <p:cNvPr id="37025" name="AutoShape 84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26" name="AutoShape 84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27" name="AutoShape 85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21" name="Group 851"/>
                  <p:cNvGrpSpPr/>
                  <p:nvPr/>
                </p:nvGrpSpPr>
                <p:grpSpPr>
                  <a:xfrm>
                    <a:off x="233" y="419"/>
                    <a:ext cx="45" cy="11"/>
                    <a:chOff x="233" y="419"/>
                    <a:chExt cx="45" cy="11"/>
                  </a:xfrm>
                </p:grpSpPr>
                <p:sp>
                  <p:nvSpPr>
                    <p:cNvPr id="37022" name="AutoShape 85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23" name="AutoShape 85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24" name="AutoShape 85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grpSp>
          <p:nvGrpSpPr>
            <p:cNvPr id="36204" name="Group 855"/>
            <p:cNvGrpSpPr/>
            <p:nvPr/>
          </p:nvGrpSpPr>
          <p:grpSpPr>
            <a:xfrm>
              <a:off x="1872" y="1248"/>
              <a:ext cx="159" cy="70"/>
              <a:chOff x="298" y="425"/>
              <a:chExt cx="59" cy="17"/>
            </a:xfrm>
          </p:grpSpPr>
          <p:grpSp>
            <p:nvGrpSpPr>
              <p:cNvPr id="36997" name="Group 856"/>
              <p:cNvGrpSpPr/>
              <p:nvPr/>
            </p:nvGrpSpPr>
            <p:grpSpPr>
              <a:xfrm flipH="1">
                <a:off x="298" y="432"/>
                <a:ext cx="59" cy="10"/>
                <a:chOff x="627" y="426"/>
                <a:chExt cx="83" cy="18"/>
              </a:xfrm>
            </p:grpSpPr>
            <p:sp>
              <p:nvSpPr>
                <p:cNvPr id="37011" name="AutoShape 85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12" name="Rectangle 85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13" name="Rectangle 85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14" name="Rectangle 86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98" name="Group 861"/>
              <p:cNvGrpSpPr/>
              <p:nvPr/>
            </p:nvGrpSpPr>
            <p:grpSpPr>
              <a:xfrm flipH="1">
                <a:off x="301" y="425"/>
                <a:ext cx="51" cy="14"/>
                <a:chOff x="233" y="413"/>
                <a:chExt cx="51" cy="17"/>
              </a:xfrm>
            </p:grpSpPr>
            <p:grpSp>
              <p:nvGrpSpPr>
                <p:cNvPr id="36999" name="Group 862"/>
                <p:cNvGrpSpPr/>
                <p:nvPr/>
              </p:nvGrpSpPr>
              <p:grpSpPr>
                <a:xfrm>
                  <a:off x="239" y="413"/>
                  <a:ext cx="45" cy="11"/>
                  <a:chOff x="233" y="419"/>
                  <a:chExt cx="45" cy="11"/>
                </a:xfrm>
              </p:grpSpPr>
              <p:sp>
                <p:nvSpPr>
                  <p:cNvPr id="37008" name="AutoShape 86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09" name="AutoShape 86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10" name="AutoShape 86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00" name="Group 866"/>
                <p:cNvGrpSpPr/>
                <p:nvPr/>
              </p:nvGrpSpPr>
              <p:grpSpPr>
                <a:xfrm>
                  <a:off x="236" y="416"/>
                  <a:ext cx="45" cy="11"/>
                  <a:chOff x="233" y="419"/>
                  <a:chExt cx="45" cy="11"/>
                </a:xfrm>
              </p:grpSpPr>
              <p:sp>
                <p:nvSpPr>
                  <p:cNvPr id="37005" name="AutoShape 86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06" name="AutoShape 86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07" name="AutoShape 86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7001" name="Group 870"/>
                <p:cNvGrpSpPr/>
                <p:nvPr/>
              </p:nvGrpSpPr>
              <p:grpSpPr>
                <a:xfrm>
                  <a:off x="233" y="419"/>
                  <a:ext cx="45" cy="11"/>
                  <a:chOff x="233" y="419"/>
                  <a:chExt cx="45" cy="11"/>
                </a:xfrm>
              </p:grpSpPr>
              <p:sp>
                <p:nvSpPr>
                  <p:cNvPr id="37002" name="AutoShape 87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03" name="AutoShape 87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7004" name="AutoShape 87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05" name="Group 874"/>
            <p:cNvGrpSpPr/>
            <p:nvPr/>
          </p:nvGrpSpPr>
          <p:grpSpPr>
            <a:xfrm>
              <a:off x="2249" y="1469"/>
              <a:ext cx="158" cy="98"/>
              <a:chOff x="667" y="487"/>
              <a:chExt cx="59" cy="24"/>
            </a:xfrm>
          </p:grpSpPr>
          <p:grpSp>
            <p:nvGrpSpPr>
              <p:cNvPr id="36965" name="Group 875"/>
              <p:cNvGrpSpPr/>
              <p:nvPr/>
            </p:nvGrpSpPr>
            <p:grpSpPr>
              <a:xfrm flipH="1">
                <a:off x="667" y="501"/>
                <a:ext cx="59" cy="10"/>
                <a:chOff x="627" y="426"/>
                <a:chExt cx="83" cy="18"/>
              </a:xfrm>
            </p:grpSpPr>
            <p:sp>
              <p:nvSpPr>
                <p:cNvPr id="36993" name="AutoShape 876"/>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94" name="Rectangle 877"/>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95" name="Rectangle 878"/>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96" name="Rectangle 879"/>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66" name="Group 880"/>
              <p:cNvGrpSpPr/>
              <p:nvPr/>
            </p:nvGrpSpPr>
            <p:grpSpPr>
              <a:xfrm>
                <a:off x="670" y="487"/>
                <a:ext cx="51" cy="21"/>
                <a:chOff x="707" y="468"/>
                <a:chExt cx="51" cy="21"/>
              </a:xfrm>
            </p:grpSpPr>
            <p:grpSp>
              <p:nvGrpSpPr>
                <p:cNvPr id="36967" name="Group 881"/>
                <p:cNvGrpSpPr/>
                <p:nvPr/>
              </p:nvGrpSpPr>
              <p:grpSpPr>
                <a:xfrm flipH="1">
                  <a:off x="707" y="475"/>
                  <a:ext cx="51" cy="14"/>
                  <a:chOff x="233" y="413"/>
                  <a:chExt cx="51" cy="17"/>
                </a:xfrm>
              </p:grpSpPr>
              <p:grpSp>
                <p:nvGrpSpPr>
                  <p:cNvPr id="36981" name="Group 882"/>
                  <p:cNvGrpSpPr/>
                  <p:nvPr/>
                </p:nvGrpSpPr>
                <p:grpSpPr>
                  <a:xfrm>
                    <a:off x="239" y="413"/>
                    <a:ext cx="45" cy="11"/>
                    <a:chOff x="233" y="419"/>
                    <a:chExt cx="45" cy="11"/>
                  </a:xfrm>
                </p:grpSpPr>
                <p:sp>
                  <p:nvSpPr>
                    <p:cNvPr id="36990" name="AutoShape 88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91" name="AutoShape 88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92" name="AutoShape 88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82" name="Group 886"/>
                  <p:cNvGrpSpPr/>
                  <p:nvPr/>
                </p:nvGrpSpPr>
                <p:grpSpPr>
                  <a:xfrm>
                    <a:off x="236" y="416"/>
                    <a:ext cx="45" cy="11"/>
                    <a:chOff x="233" y="419"/>
                    <a:chExt cx="45" cy="11"/>
                  </a:xfrm>
                </p:grpSpPr>
                <p:sp>
                  <p:nvSpPr>
                    <p:cNvPr id="36987" name="AutoShape 88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88" name="AutoShape 88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89" name="AutoShape 88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83" name="Group 890"/>
                  <p:cNvGrpSpPr/>
                  <p:nvPr/>
                </p:nvGrpSpPr>
                <p:grpSpPr>
                  <a:xfrm>
                    <a:off x="233" y="419"/>
                    <a:ext cx="45" cy="11"/>
                    <a:chOff x="233" y="419"/>
                    <a:chExt cx="45" cy="11"/>
                  </a:xfrm>
                </p:grpSpPr>
                <p:sp>
                  <p:nvSpPr>
                    <p:cNvPr id="36984" name="AutoShape 89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85" name="AutoShape 89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86" name="AutoShape 89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968" name="Group 894"/>
                <p:cNvGrpSpPr/>
                <p:nvPr/>
              </p:nvGrpSpPr>
              <p:grpSpPr>
                <a:xfrm flipH="1">
                  <a:off x="707" y="468"/>
                  <a:ext cx="51" cy="14"/>
                  <a:chOff x="233" y="413"/>
                  <a:chExt cx="51" cy="17"/>
                </a:xfrm>
              </p:grpSpPr>
              <p:grpSp>
                <p:nvGrpSpPr>
                  <p:cNvPr id="36969" name="Group 895"/>
                  <p:cNvGrpSpPr/>
                  <p:nvPr/>
                </p:nvGrpSpPr>
                <p:grpSpPr>
                  <a:xfrm>
                    <a:off x="239" y="413"/>
                    <a:ext cx="45" cy="11"/>
                    <a:chOff x="233" y="419"/>
                    <a:chExt cx="45" cy="11"/>
                  </a:xfrm>
                </p:grpSpPr>
                <p:sp>
                  <p:nvSpPr>
                    <p:cNvPr id="36978" name="AutoShape 89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79" name="AutoShape 89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80" name="AutoShape 89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70" name="Group 899"/>
                  <p:cNvGrpSpPr/>
                  <p:nvPr/>
                </p:nvGrpSpPr>
                <p:grpSpPr>
                  <a:xfrm>
                    <a:off x="236" y="416"/>
                    <a:ext cx="45" cy="11"/>
                    <a:chOff x="233" y="419"/>
                    <a:chExt cx="45" cy="11"/>
                  </a:xfrm>
                </p:grpSpPr>
                <p:sp>
                  <p:nvSpPr>
                    <p:cNvPr id="36975" name="AutoShape 900"/>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76" name="AutoShape 901"/>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77" name="AutoShape 902"/>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71" name="Group 903"/>
                  <p:cNvGrpSpPr/>
                  <p:nvPr/>
                </p:nvGrpSpPr>
                <p:grpSpPr>
                  <a:xfrm>
                    <a:off x="233" y="419"/>
                    <a:ext cx="45" cy="11"/>
                    <a:chOff x="233" y="419"/>
                    <a:chExt cx="45" cy="11"/>
                  </a:xfrm>
                </p:grpSpPr>
                <p:sp>
                  <p:nvSpPr>
                    <p:cNvPr id="36972" name="AutoShape 90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73" name="AutoShape 90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74" name="AutoShape 90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grpSp>
          <p:nvGrpSpPr>
            <p:cNvPr id="36206" name="Group 907"/>
            <p:cNvGrpSpPr/>
            <p:nvPr/>
          </p:nvGrpSpPr>
          <p:grpSpPr>
            <a:xfrm flipH="1">
              <a:off x="1574" y="1175"/>
              <a:ext cx="159" cy="143"/>
              <a:chOff x="516" y="456"/>
              <a:chExt cx="83" cy="61"/>
            </a:xfrm>
          </p:grpSpPr>
          <p:grpSp>
            <p:nvGrpSpPr>
              <p:cNvPr id="36918" name="Group 908"/>
              <p:cNvGrpSpPr/>
              <p:nvPr/>
            </p:nvGrpSpPr>
            <p:grpSpPr>
              <a:xfrm>
                <a:off x="516" y="499"/>
                <a:ext cx="83" cy="18"/>
                <a:chOff x="627" y="426"/>
                <a:chExt cx="83" cy="18"/>
              </a:xfrm>
            </p:grpSpPr>
            <p:sp>
              <p:nvSpPr>
                <p:cNvPr id="36961" name="AutoShape 909"/>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62" name="Rectangle 910"/>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63" name="Rectangle 911"/>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64" name="Rectangle 912"/>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19" name="Group 913"/>
              <p:cNvGrpSpPr/>
              <p:nvPr/>
            </p:nvGrpSpPr>
            <p:grpSpPr>
              <a:xfrm>
                <a:off x="529" y="456"/>
                <a:ext cx="68" cy="47"/>
                <a:chOff x="600" y="455"/>
                <a:chExt cx="68" cy="47"/>
              </a:xfrm>
            </p:grpSpPr>
            <p:sp>
              <p:nvSpPr>
                <p:cNvPr id="36948" name="AutoShape 914"/>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9" name="AutoShape 915"/>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0" name="AutoShape 916"/>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1" name="AutoShape 917"/>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2" name="AutoShape 918"/>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3" name="AutoShape 919"/>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4" name="AutoShape 920"/>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5" name="AutoShape 921"/>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6" name="AutoShape 922"/>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7" name="AutoShape 923"/>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8" name="AutoShape 924"/>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59" name="AutoShape 925"/>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60" name="AutoShape 926"/>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20" name="Group 927"/>
              <p:cNvGrpSpPr/>
              <p:nvPr/>
            </p:nvGrpSpPr>
            <p:grpSpPr>
              <a:xfrm>
                <a:off x="524" y="461"/>
                <a:ext cx="68" cy="47"/>
                <a:chOff x="600" y="455"/>
                <a:chExt cx="68" cy="47"/>
              </a:xfrm>
            </p:grpSpPr>
            <p:sp>
              <p:nvSpPr>
                <p:cNvPr id="36935" name="AutoShape 928"/>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6" name="AutoShape 929"/>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7" name="AutoShape 930"/>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8" name="AutoShape 931"/>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9" name="AutoShape 932"/>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0" name="AutoShape 933"/>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1" name="AutoShape 934"/>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2" name="AutoShape 935"/>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3" name="AutoShape 936"/>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4" name="AutoShape 937"/>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5" name="AutoShape 938"/>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6" name="AutoShape 939"/>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47" name="AutoShape 940"/>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21" name="Group 941"/>
              <p:cNvGrpSpPr/>
              <p:nvPr/>
            </p:nvGrpSpPr>
            <p:grpSpPr>
              <a:xfrm>
                <a:off x="519" y="466"/>
                <a:ext cx="68" cy="47"/>
                <a:chOff x="600" y="455"/>
                <a:chExt cx="68" cy="47"/>
              </a:xfrm>
            </p:grpSpPr>
            <p:sp>
              <p:nvSpPr>
                <p:cNvPr id="36922" name="AutoShape 94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3" name="AutoShape 94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4" name="AutoShape 94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5" name="AutoShape 94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6" name="AutoShape 94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7" name="AutoShape 94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8" name="AutoShape 94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29" name="AutoShape 94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0" name="AutoShape 95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1" name="AutoShape 95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2" name="AutoShape 95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3" name="AutoShape 95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34" name="AutoShape 95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207" name="Group 955"/>
            <p:cNvGrpSpPr/>
            <p:nvPr/>
          </p:nvGrpSpPr>
          <p:grpSpPr>
            <a:xfrm>
              <a:off x="2107" y="1330"/>
              <a:ext cx="155" cy="139"/>
              <a:chOff x="3150" y="1530"/>
              <a:chExt cx="354" cy="204"/>
            </a:xfrm>
          </p:grpSpPr>
          <p:grpSp>
            <p:nvGrpSpPr>
              <p:cNvPr id="36861" name="Group 956"/>
              <p:cNvGrpSpPr/>
              <p:nvPr/>
            </p:nvGrpSpPr>
            <p:grpSpPr>
              <a:xfrm>
                <a:off x="3150" y="1632"/>
                <a:ext cx="354" cy="102"/>
                <a:chOff x="298" y="425"/>
                <a:chExt cx="59" cy="17"/>
              </a:xfrm>
            </p:grpSpPr>
            <p:grpSp>
              <p:nvGrpSpPr>
                <p:cNvPr id="36900" name="Group 957"/>
                <p:cNvGrpSpPr/>
                <p:nvPr/>
              </p:nvGrpSpPr>
              <p:grpSpPr>
                <a:xfrm flipH="1">
                  <a:off x="298" y="432"/>
                  <a:ext cx="59" cy="10"/>
                  <a:chOff x="627" y="426"/>
                  <a:chExt cx="83" cy="18"/>
                </a:xfrm>
              </p:grpSpPr>
              <p:sp>
                <p:nvSpPr>
                  <p:cNvPr id="36914" name="AutoShape 958"/>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15" name="Rectangle 959"/>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16" name="Rectangle 960"/>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17" name="Rectangle 961"/>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01" name="Group 962"/>
                <p:cNvGrpSpPr/>
                <p:nvPr/>
              </p:nvGrpSpPr>
              <p:grpSpPr>
                <a:xfrm flipH="1">
                  <a:off x="301" y="425"/>
                  <a:ext cx="51" cy="14"/>
                  <a:chOff x="233" y="413"/>
                  <a:chExt cx="51" cy="17"/>
                </a:xfrm>
              </p:grpSpPr>
              <p:grpSp>
                <p:nvGrpSpPr>
                  <p:cNvPr id="36902" name="Group 963"/>
                  <p:cNvGrpSpPr/>
                  <p:nvPr/>
                </p:nvGrpSpPr>
                <p:grpSpPr>
                  <a:xfrm>
                    <a:off x="239" y="413"/>
                    <a:ext cx="45" cy="11"/>
                    <a:chOff x="233" y="419"/>
                    <a:chExt cx="45" cy="11"/>
                  </a:xfrm>
                </p:grpSpPr>
                <p:sp>
                  <p:nvSpPr>
                    <p:cNvPr id="36911" name="AutoShape 96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12" name="AutoShape 96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13" name="AutoShape 96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03" name="Group 967"/>
                  <p:cNvGrpSpPr/>
                  <p:nvPr/>
                </p:nvGrpSpPr>
                <p:grpSpPr>
                  <a:xfrm>
                    <a:off x="236" y="416"/>
                    <a:ext cx="45" cy="11"/>
                    <a:chOff x="233" y="419"/>
                    <a:chExt cx="45" cy="11"/>
                  </a:xfrm>
                </p:grpSpPr>
                <p:sp>
                  <p:nvSpPr>
                    <p:cNvPr id="36908" name="AutoShape 96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09" name="AutoShape 96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10" name="AutoShape 97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904" name="Group 971"/>
                  <p:cNvGrpSpPr/>
                  <p:nvPr/>
                </p:nvGrpSpPr>
                <p:grpSpPr>
                  <a:xfrm>
                    <a:off x="233" y="419"/>
                    <a:ext cx="45" cy="11"/>
                    <a:chOff x="233" y="419"/>
                    <a:chExt cx="45" cy="11"/>
                  </a:xfrm>
                </p:grpSpPr>
                <p:sp>
                  <p:nvSpPr>
                    <p:cNvPr id="36905" name="AutoShape 97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06" name="AutoShape 97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907" name="AutoShape 97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862" name="Group 975"/>
              <p:cNvGrpSpPr/>
              <p:nvPr/>
            </p:nvGrpSpPr>
            <p:grpSpPr>
              <a:xfrm>
                <a:off x="3150" y="1584"/>
                <a:ext cx="354" cy="102"/>
                <a:chOff x="298" y="425"/>
                <a:chExt cx="59" cy="17"/>
              </a:xfrm>
            </p:grpSpPr>
            <p:grpSp>
              <p:nvGrpSpPr>
                <p:cNvPr id="36882" name="Group 976"/>
                <p:cNvGrpSpPr/>
                <p:nvPr/>
              </p:nvGrpSpPr>
              <p:grpSpPr>
                <a:xfrm flipH="1">
                  <a:off x="298" y="432"/>
                  <a:ext cx="59" cy="10"/>
                  <a:chOff x="627" y="426"/>
                  <a:chExt cx="83" cy="18"/>
                </a:xfrm>
              </p:grpSpPr>
              <p:sp>
                <p:nvSpPr>
                  <p:cNvPr id="36896" name="AutoShape 97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7" name="Rectangle 97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8" name="Rectangle 97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9" name="Rectangle 98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83" name="Group 981"/>
                <p:cNvGrpSpPr/>
                <p:nvPr/>
              </p:nvGrpSpPr>
              <p:grpSpPr>
                <a:xfrm flipH="1">
                  <a:off x="301" y="425"/>
                  <a:ext cx="51" cy="14"/>
                  <a:chOff x="233" y="413"/>
                  <a:chExt cx="51" cy="17"/>
                </a:xfrm>
              </p:grpSpPr>
              <p:grpSp>
                <p:nvGrpSpPr>
                  <p:cNvPr id="36884" name="Group 982"/>
                  <p:cNvGrpSpPr/>
                  <p:nvPr/>
                </p:nvGrpSpPr>
                <p:grpSpPr>
                  <a:xfrm>
                    <a:off x="239" y="413"/>
                    <a:ext cx="45" cy="11"/>
                    <a:chOff x="233" y="419"/>
                    <a:chExt cx="45" cy="11"/>
                  </a:xfrm>
                </p:grpSpPr>
                <p:sp>
                  <p:nvSpPr>
                    <p:cNvPr id="36893" name="AutoShape 98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4" name="AutoShape 98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5" name="AutoShape 98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85" name="Group 986"/>
                  <p:cNvGrpSpPr/>
                  <p:nvPr/>
                </p:nvGrpSpPr>
                <p:grpSpPr>
                  <a:xfrm>
                    <a:off x="236" y="416"/>
                    <a:ext cx="45" cy="11"/>
                    <a:chOff x="233" y="419"/>
                    <a:chExt cx="45" cy="11"/>
                  </a:xfrm>
                </p:grpSpPr>
                <p:sp>
                  <p:nvSpPr>
                    <p:cNvPr id="36890" name="AutoShape 98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1" name="AutoShape 98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92" name="AutoShape 98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86" name="Group 990"/>
                  <p:cNvGrpSpPr/>
                  <p:nvPr/>
                </p:nvGrpSpPr>
                <p:grpSpPr>
                  <a:xfrm>
                    <a:off x="233" y="419"/>
                    <a:ext cx="45" cy="11"/>
                    <a:chOff x="233" y="419"/>
                    <a:chExt cx="45" cy="11"/>
                  </a:xfrm>
                </p:grpSpPr>
                <p:sp>
                  <p:nvSpPr>
                    <p:cNvPr id="36887" name="AutoShape 99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88" name="AutoShape 99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89" name="AutoShape 99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863" name="Group 994"/>
              <p:cNvGrpSpPr/>
              <p:nvPr/>
            </p:nvGrpSpPr>
            <p:grpSpPr>
              <a:xfrm>
                <a:off x="3150" y="1530"/>
                <a:ext cx="354" cy="102"/>
                <a:chOff x="298" y="425"/>
                <a:chExt cx="59" cy="17"/>
              </a:xfrm>
            </p:grpSpPr>
            <p:grpSp>
              <p:nvGrpSpPr>
                <p:cNvPr id="36864" name="Group 995"/>
                <p:cNvGrpSpPr/>
                <p:nvPr/>
              </p:nvGrpSpPr>
              <p:grpSpPr>
                <a:xfrm flipH="1">
                  <a:off x="298" y="432"/>
                  <a:ext cx="59" cy="10"/>
                  <a:chOff x="627" y="426"/>
                  <a:chExt cx="83" cy="18"/>
                </a:xfrm>
              </p:grpSpPr>
              <p:sp>
                <p:nvSpPr>
                  <p:cNvPr id="36878" name="AutoShape 996"/>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9" name="Rectangle 997"/>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80" name="Rectangle 998"/>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81" name="Rectangle 999"/>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65" name="Group 1000"/>
                <p:cNvGrpSpPr/>
                <p:nvPr/>
              </p:nvGrpSpPr>
              <p:grpSpPr>
                <a:xfrm flipH="1">
                  <a:off x="301" y="425"/>
                  <a:ext cx="51" cy="14"/>
                  <a:chOff x="233" y="413"/>
                  <a:chExt cx="51" cy="17"/>
                </a:xfrm>
              </p:grpSpPr>
              <p:grpSp>
                <p:nvGrpSpPr>
                  <p:cNvPr id="36866" name="Group 1001"/>
                  <p:cNvGrpSpPr/>
                  <p:nvPr/>
                </p:nvGrpSpPr>
                <p:grpSpPr>
                  <a:xfrm>
                    <a:off x="239" y="413"/>
                    <a:ext cx="45" cy="11"/>
                    <a:chOff x="233" y="419"/>
                    <a:chExt cx="45" cy="11"/>
                  </a:xfrm>
                </p:grpSpPr>
                <p:sp>
                  <p:nvSpPr>
                    <p:cNvPr id="36875" name="AutoShape 100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6" name="AutoShape 100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7" name="AutoShape 100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67" name="Group 1005"/>
                  <p:cNvGrpSpPr/>
                  <p:nvPr/>
                </p:nvGrpSpPr>
                <p:grpSpPr>
                  <a:xfrm>
                    <a:off x="236" y="416"/>
                    <a:ext cx="45" cy="11"/>
                    <a:chOff x="233" y="419"/>
                    <a:chExt cx="45" cy="11"/>
                  </a:xfrm>
                </p:grpSpPr>
                <p:sp>
                  <p:nvSpPr>
                    <p:cNvPr id="36872" name="AutoShape 100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3" name="AutoShape 100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4" name="AutoShape 100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68" name="Group 1009"/>
                  <p:cNvGrpSpPr/>
                  <p:nvPr/>
                </p:nvGrpSpPr>
                <p:grpSpPr>
                  <a:xfrm>
                    <a:off x="233" y="419"/>
                    <a:ext cx="45" cy="11"/>
                    <a:chOff x="233" y="419"/>
                    <a:chExt cx="45" cy="11"/>
                  </a:xfrm>
                </p:grpSpPr>
                <p:sp>
                  <p:nvSpPr>
                    <p:cNvPr id="36869" name="AutoShape 1010"/>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0" name="AutoShape 1011"/>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71" name="AutoShape 1012"/>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grpSp>
          <p:nvGrpSpPr>
            <p:cNvPr id="36208" name="Group 1013"/>
            <p:cNvGrpSpPr/>
            <p:nvPr/>
          </p:nvGrpSpPr>
          <p:grpSpPr>
            <a:xfrm flipH="1">
              <a:off x="1949" y="1326"/>
              <a:ext cx="158" cy="143"/>
              <a:chOff x="516" y="456"/>
              <a:chExt cx="83" cy="61"/>
            </a:xfrm>
          </p:grpSpPr>
          <p:grpSp>
            <p:nvGrpSpPr>
              <p:cNvPr id="36814" name="Group 1014"/>
              <p:cNvGrpSpPr/>
              <p:nvPr/>
            </p:nvGrpSpPr>
            <p:grpSpPr>
              <a:xfrm>
                <a:off x="516" y="499"/>
                <a:ext cx="83" cy="18"/>
                <a:chOff x="627" y="426"/>
                <a:chExt cx="83" cy="18"/>
              </a:xfrm>
            </p:grpSpPr>
            <p:sp>
              <p:nvSpPr>
                <p:cNvPr id="36857" name="AutoShape 1015"/>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8" name="Rectangle 1016"/>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9" name="Rectangle 1017"/>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60" name="Rectangle 1018"/>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15" name="Group 1019"/>
              <p:cNvGrpSpPr/>
              <p:nvPr/>
            </p:nvGrpSpPr>
            <p:grpSpPr>
              <a:xfrm>
                <a:off x="529" y="456"/>
                <a:ext cx="68" cy="47"/>
                <a:chOff x="600" y="455"/>
                <a:chExt cx="68" cy="47"/>
              </a:xfrm>
            </p:grpSpPr>
            <p:sp>
              <p:nvSpPr>
                <p:cNvPr id="36844" name="AutoShape 102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5" name="AutoShape 102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6" name="AutoShape 102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7" name="AutoShape 102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8" name="AutoShape 0"/>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9" name="AutoShape 1"/>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0" name="AutoShape 2"/>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1" name="AutoShape 3"/>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2" name="AutoShape 4"/>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3" name="AutoShape 5"/>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4" name="AutoShape 6"/>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5" name="AutoShape 7"/>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56" name="AutoShape 8"/>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16" name="Group 9"/>
              <p:cNvGrpSpPr/>
              <p:nvPr/>
            </p:nvGrpSpPr>
            <p:grpSpPr>
              <a:xfrm>
                <a:off x="524" y="461"/>
                <a:ext cx="68" cy="47"/>
                <a:chOff x="600" y="455"/>
                <a:chExt cx="68" cy="47"/>
              </a:xfrm>
            </p:grpSpPr>
            <p:sp>
              <p:nvSpPr>
                <p:cNvPr id="36831" name="AutoShape 1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2" name="AutoShape 1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3" name="AutoShape 1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4" name="AutoShape 1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5" name="AutoShape 14"/>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6" name="AutoShape 15"/>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7" name="AutoShape 16"/>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8" name="AutoShape 17"/>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9" name="AutoShape 18"/>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0" name="AutoShape 19"/>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1" name="AutoShape 20"/>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2" name="AutoShape 21"/>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43" name="AutoShape 22"/>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817" name="Group 23"/>
              <p:cNvGrpSpPr/>
              <p:nvPr/>
            </p:nvGrpSpPr>
            <p:grpSpPr>
              <a:xfrm>
                <a:off x="519" y="466"/>
                <a:ext cx="68" cy="47"/>
                <a:chOff x="600" y="455"/>
                <a:chExt cx="68" cy="47"/>
              </a:xfrm>
            </p:grpSpPr>
            <p:sp>
              <p:nvSpPr>
                <p:cNvPr id="36818" name="AutoShape 24"/>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19" name="AutoShape 25"/>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0" name="AutoShape 26"/>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1" name="AutoShape 27"/>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2" name="AutoShape 28"/>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3" name="AutoShape 29"/>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4" name="AutoShape 30"/>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5" name="AutoShape 31"/>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6" name="AutoShape 32"/>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7" name="AutoShape 33"/>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8" name="AutoShape 34"/>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29" name="AutoShape 35"/>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30" name="AutoShape 36"/>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209" name="Group 45"/>
            <p:cNvGrpSpPr/>
            <p:nvPr/>
          </p:nvGrpSpPr>
          <p:grpSpPr>
            <a:xfrm flipH="1">
              <a:off x="2071" y="1501"/>
              <a:ext cx="173" cy="111"/>
              <a:chOff x="516" y="456"/>
              <a:chExt cx="83" cy="61"/>
            </a:xfrm>
          </p:grpSpPr>
          <p:grpSp>
            <p:nvGrpSpPr>
              <p:cNvPr id="36767" name="Group 46"/>
              <p:cNvGrpSpPr/>
              <p:nvPr/>
            </p:nvGrpSpPr>
            <p:grpSpPr>
              <a:xfrm>
                <a:off x="516" y="499"/>
                <a:ext cx="83" cy="18"/>
                <a:chOff x="627" y="426"/>
                <a:chExt cx="83" cy="18"/>
              </a:xfrm>
            </p:grpSpPr>
            <p:sp>
              <p:nvSpPr>
                <p:cNvPr id="36810" name="AutoShape 4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11" name="Rectangle 4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12" name="Rectangle 4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13" name="Rectangle 5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68" name="Group 51"/>
              <p:cNvGrpSpPr/>
              <p:nvPr/>
            </p:nvGrpSpPr>
            <p:grpSpPr>
              <a:xfrm>
                <a:off x="529" y="456"/>
                <a:ext cx="68" cy="47"/>
                <a:chOff x="600" y="455"/>
                <a:chExt cx="68" cy="47"/>
              </a:xfrm>
            </p:grpSpPr>
            <p:sp>
              <p:nvSpPr>
                <p:cNvPr id="36797" name="AutoShape 5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8" name="AutoShape 5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9" name="AutoShape 5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0" name="AutoShape 5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1" name="AutoShape 5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2" name="AutoShape 5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3" name="AutoShape 5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4" name="AutoShape 5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5" name="AutoShape 6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6" name="AutoShape 6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7" name="AutoShape 6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8" name="AutoShape 6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809" name="AutoShape 6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69" name="Group 65"/>
              <p:cNvGrpSpPr/>
              <p:nvPr/>
            </p:nvGrpSpPr>
            <p:grpSpPr>
              <a:xfrm>
                <a:off x="524" y="461"/>
                <a:ext cx="68" cy="47"/>
                <a:chOff x="600" y="455"/>
                <a:chExt cx="68" cy="47"/>
              </a:xfrm>
            </p:grpSpPr>
            <p:sp>
              <p:nvSpPr>
                <p:cNvPr id="36784" name="AutoShape 66"/>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5" name="AutoShape 67"/>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6" name="AutoShape 68"/>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7" name="AutoShape 69"/>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8" name="AutoShape 70"/>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9" name="AutoShape 71"/>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0" name="AutoShape 72"/>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1" name="AutoShape 73"/>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2" name="AutoShape 74"/>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3" name="AutoShape 75"/>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4" name="AutoShape 76"/>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5" name="AutoShape 77"/>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96" name="AutoShape 78"/>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70" name="Group 79"/>
              <p:cNvGrpSpPr/>
              <p:nvPr/>
            </p:nvGrpSpPr>
            <p:grpSpPr>
              <a:xfrm>
                <a:off x="519" y="466"/>
                <a:ext cx="68" cy="47"/>
                <a:chOff x="600" y="455"/>
                <a:chExt cx="68" cy="47"/>
              </a:xfrm>
            </p:grpSpPr>
            <p:sp>
              <p:nvSpPr>
                <p:cNvPr id="36771" name="AutoShape 8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2" name="AutoShape 8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3" name="AutoShape 8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4" name="AutoShape 8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5" name="AutoShape 84"/>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6" name="AutoShape 85"/>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7" name="AutoShape 86"/>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8" name="AutoShape 87"/>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79" name="AutoShape 88"/>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0" name="AutoShape 89"/>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1" name="AutoShape 90"/>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2" name="AutoShape 91"/>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83" name="AutoShape 92"/>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210" name="Group 93"/>
            <p:cNvGrpSpPr/>
            <p:nvPr/>
          </p:nvGrpSpPr>
          <p:grpSpPr>
            <a:xfrm flipH="1">
              <a:off x="2071" y="1424"/>
              <a:ext cx="173" cy="110"/>
              <a:chOff x="516" y="456"/>
              <a:chExt cx="83" cy="61"/>
            </a:xfrm>
          </p:grpSpPr>
          <p:grpSp>
            <p:nvGrpSpPr>
              <p:cNvPr id="36720" name="Group 94"/>
              <p:cNvGrpSpPr/>
              <p:nvPr/>
            </p:nvGrpSpPr>
            <p:grpSpPr>
              <a:xfrm>
                <a:off x="516" y="499"/>
                <a:ext cx="83" cy="18"/>
                <a:chOff x="627" y="426"/>
                <a:chExt cx="83" cy="18"/>
              </a:xfrm>
            </p:grpSpPr>
            <p:sp>
              <p:nvSpPr>
                <p:cNvPr id="36763" name="AutoShape 95"/>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64" name="Rectangle 96"/>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65" name="Rectangle 97"/>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66" name="Rectangle 98"/>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21" name="Group 99"/>
              <p:cNvGrpSpPr/>
              <p:nvPr/>
            </p:nvGrpSpPr>
            <p:grpSpPr>
              <a:xfrm>
                <a:off x="529" y="456"/>
                <a:ext cx="68" cy="47"/>
                <a:chOff x="600" y="455"/>
                <a:chExt cx="68" cy="47"/>
              </a:xfrm>
            </p:grpSpPr>
            <p:sp>
              <p:nvSpPr>
                <p:cNvPr id="36750" name="AutoShape 10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1" name="AutoShape 10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2" name="AutoShape 10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3" name="AutoShape 10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4" name="AutoShape 104"/>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5" name="AutoShape 105"/>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6" name="AutoShape 106"/>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7" name="AutoShape 107"/>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8" name="AutoShape 108"/>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59" name="AutoShape 109"/>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60" name="AutoShape 110"/>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61" name="AutoShape 111"/>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62" name="AutoShape 112"/>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22" name="Group 113"/>
              <p:cNvGrpSpPr/>
              <p:nvPr/>
            </p:nvGrpSpPr>
            <p:grpSpPr>
              <a:xfrm>
                <a:off x="524" y="461"/>
                <a:ext cx="68" cy="47"/>
                <a:chOff x="600" y="455"/>
                <a:chExt cx="68" cy="47"/>
              </a:xfrm>
            </p:grpSpPr>
            <p:sp>
              <p:nvSpPr>
                <p:cNvPr id="36737" name="AutoShape 114"/>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8" name="AutoShape 115"/>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9" name="AutoShape 116"/>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0" name="AutoShape 117"/>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1" name="AutoShape 118"/>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2" name="AutoShape 119"/>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3" name="AutoShape 120"/>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4" name="AutoShape 121"/>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5" name="AutoShape 122"/>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6" name="AutoShape 123"/>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7" name="AutoShape 124"/>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8" name="AutoShape 125"/>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49" name="AutoShape 126"/>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23" name="Group 127"/>
              <p:cNvGrpSpPr/>
              <p:nvPr/>
            </p:nvGrpSpPr>
            <p:grpSpPr>
              <a:xfrm>
                <a:off x="519" y="466"/>
                <a:ext cx="68" cy="47"/>
                <a:chOff x="600" y="455"/>
                <a:chExt cx="68" cy="47"/>
              </a:xfrm>
            </p:grpSpPr>
            <p:sp>
              <p:nvSpPr>
                <p:cNvPr id="36724" name="AutoShape 128"/>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25" name="AutoShape 129"/>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26" name="AutoShape 130"/>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27" name="AutoShape 131"/>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28" name="AutoShape 132"/>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29" name="AutoShape 133"/>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0" name="AutoShape 134"/>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1" name="AutoShape 135"/>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2" name="AutoShape 136"/>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3" name="AutoShape 137"/>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4" name="AutoShape 138"/>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5" name="AutoShape 139"/>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36" name="AutoShape 140"/>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211" name="Group 141"/>
            <p:cNvGrpSpPr/>
            <p:nvPr/>
          </p:nvGrpSpPr>
          <p:grpSpPr>
            <a:xfrm>
              <a:off x="1949" y="1497"/>
              <a:ext cx="158" cy="70"/>
              <a:chOff x="298" y="425"/>
              <a:chExt cx="59" cy="17"/>
            </a:xfrm>
          </p:grpSpPr>
          <p:grpSp>
            <p:nvGrpSpPr>
              <p:cNvPr id="36702" name="Group 142"/>
              <p:cNvGrpSpPr/>
              <p:nvPr/>
            </p:nvGrpSpPr>
            <p:grpSpPr>
              <a:xfrm flipH="1">
                <a:off x="298" y="432"/>
                <a:ext cx="59" cy="10"/>
                <a:chOff x="627" y="426"/>
                <a:chExt cx="83" cy="18"/>
              </a:xfrm>
            </p:grpSpPr>
            <p:sp>
              <p:nvSpPr>
                <p:cNvPr id="36716" name="AutoShape 143"/>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7" name="Rectangle 144"/>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8" name="Rectangle 145"/>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9" name="Rectangle 146"/>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03" name="Group 147"/>
              <p:cNvGrpSpPr/>
              <p:nvPr/>
            </p:nvGrpSpPr>
            <p:grpSpPr>
              <a:xfrm flipH="1">
                <a:off x="301" y="425"/>
                <a:ext cx="51" cy="14"/>
                <a:chOff x="233" y="413"/>
                <a:chExt cx="51" cy="17"/>
              </a:xfrm>
            </p:grpSpPr>
            <p:grpSp>
              <p:nvGrpSpPr>
                <p:cNvPr id="36704" name="Group 148"/>
                <p:cNvGrpSpPr/>
                <p:nvPr/>
              </p:nvGrpSpPr>
              <p:grpSpPr>
                <a:xfrm>
                  <a:off x="239" y="413"/>
                  <a:ext cx="45" cy="11"/>
                  <a:chOff x="233" y="419"/>
                  <a:chExt cx="45" cy="11"/>
                </a:xfrm>
              </p:grpSpPr>
              <p:sp>
                <p:nvSpPr>
                  <p:cNvPr id="36713" name="AutoShape 14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4" name="AutoShape 15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5" name="AutoShape 15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05" name="Group 152"/>
                <p:cNvGrpSpPr/>
                <p:nvPr/>
              </p:nvGrpSpPr>
              <p:grpSpPr>
                <a:xfrm>
                  <a:off x="236" y="416"/>
                  <a:ext cx="45" cy="11"/>
                  <a:chOff x="233" y="419"/>
                  <a:chExt cx="45" cy="11"/>
                </a:xfrm>
              </p:grpSpPr>
              <p:sp>
                <p:nvSpPr>
                  <p:cNvPr id="36710" name="AutoShape 15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1" name="AutoShape 15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12" name="AutoShape 15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706" name="Group 156"/>
                <p:cNvGrpSpPr/>
                <p:nvPr/>
              </p:nvGrpSpPr>
              <p:grpSpPr>
                <a:xfrm>
                  <a:off x="233" y="419"/>
                  <a:ext cx="45" cy="11"/>
                  <a:chOff x="233" y="419"/>
                  <a:chExt cx="45" cy="11"/>
                </a:xfrm>
              </p:grpSpPr>
              <p:sp>
                <p:nvSpPr>
                  <p:cNvPr id="36707" name="AutoShape 15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08" name="AutoShape 15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09" name="AutoShape 15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2" name="Group 160"/>
            <p:cNvGrpSpPr/>
            <p:nvPr/>
          </p:nvGrpSpPr>
          <p:grpSpPr>
            <a:xfrm>
              <a:off x="1949" y="1465"/>
              <a:ext cx="158" cy="69"/>
              <a:chOff x="298" y="425"/>
              <a:chExt cx="59" cy="17"/>
            </a:xfrm>
          </p:grpSpPr>
          <p:grpSp>
            <p:nvGrpSpPr>
              <p:cNvPr id="36684" name="Group 161"/>
              <p:cNvGrpSpPr/>
              <p:nvPr/>
            </p:nvGrpSpPr>
            <p:grpSpPr>
              <a:xfrm flipH="1">
                <a:off x="298" y="432"/>
                <a:ext cx="59" cy="10"/>
                <a:chOff x="627" y="426"/>
                <a:chExt cx="83" cy="18"/>
              </a:xfrm>
            </p:grpSpPr>
            <p:sp>
              <p:nvSpPr>
                <p:cNvPr id="36698" name="AutoShape 162"/>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9" name="Rectangle 163"/>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00" name="Rectangle 164"/>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701" name="Rectangle 165"/>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85" name="Group 166"/>
              <p:cNvGrpSpPr/>
              <p:nvPr/>
            </p:nvGrpSpPr>
            <p:grpSpPr>
              <a:xfrm flipH="1">
                <a:off x="301" y="425"/>
                <a:ext cx="51" cy="14"/>
                <a:chOff x="233" y="413"/>
                <a:chExt cx="51" cy="17"/>
              </a:xfrm>
            </p:grpSpPr>
            <p:grpSp>
              <p:nvGrpSpPr>
                <p:cNvPr id="36686" name="Group 167"/>
                <p:cNvGrpSpPr/>
                <p:nvPr/>
              </p:nvGrpSpPr>
              <p:grpSpPr>
                <a:xfrm>
                  <a:off x="239" y="413"/>
                  <a:ext cx="45" cy="11"/>
                  <a:chOff x="233" y="419"/>
                  <a:chExt cx="45" cy="11"/>
                </a:xfrm>
              </p:grpSpPr>
              <p:sp>
                <p:nvSpPr>
                  <p:cNvPr id="36695" name="AutoShape 16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6" name="AutoShape 16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7" name="AutoShape 17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87" name="Group 171"/>
                <p:cNvGrpSpPr/>
                <p:nvPr/>
              </p:nvGrpSpPr>
              <p:grpSpPr>
                <a:xfrm>
                  <a:off x="236" y="416"/>
                  <a:ext cx="45" cy="11"/>
                  <a:chOff x="233" y="419"/>
                  <a:chExt cx="45" cy="11"/>
                </a:xfrm>
              </p:grpSpPr>
              <p:sp>
                <p:nvSpPr>
                  <p:cNvPr id="36692" name="AutoShape 17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3" name="AutoShape 17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4" name="AutoShape 17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88" name="Group 175"/>
                <p:cNvGrpSpPr/>
                <p:nvPr/>
              </p:nvGrpSpPr>
              <p:grpSpPr>
                <a:xfrm>
                  <a:off x="233" y="419"/>
                  <a:ext cx="45" cy="11"/>
                  <a:chOff x="233" y="419"/>
                  <a:chExt cx="45" cy="11"/>
                </a:xfrm>
              </p:grpSpPr>
              <p:sp>
                <p:nvSpPr>
                  <p:cNvPr id="36689" name="AutoShape 17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0" name="AutoShape 17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91" name="AutoShape 17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3" name="Group 179"/>
            <p:cNvGrpSpPr/>
            <p:nvPr/>
          </p:nvGrpSpPr>
          <p:grpSpPr>
            <a:xfrm>
              <a:off x="1949" y="1432"/>
              <a:ext cx="158" cy="69"/>
              <a:chOff x="298" y="425"/>
              <a:chExt cx="59" cy="17"/>
            </a:xfrm>
          </p:grpSpPr>
          <p:grpSp>
            <p:nvGrpSpPr>
              <p:cNvPr id="36666" name="Group 180"/>
              <p:cNvGrpSpPr/>
              <p:nvPr/>
            </p:nvGrpSpPr>
            <p:grpSpPr>
              <a:xfrm flipH="1">
                <a:off x="298" y="432"/>
                <a:ext cx="59" cy="10"/>
                <a:chOff x="627" y="426"/>
                <a:chExt cx="83" cy="18"/>
              </a:xfrm>
            </p:grpSpPr>
            <p:sp>
              <p:nvSpPr>
                <p:cNvPr id="36680" name="AutoShape 181"/>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81" name="Rectangle 182"/>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82" name="Rectangle 183"/>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83" name="Rectangle 184"/>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67" name="Group 185"/>
              <p:cNvGrpSpPr/>
              <p:nvPr/>
            </p:nvGrpSpPr>
            <p:grpSpPr>
              <a:xfrm flipH="1">
                <a:off x="301" y="425"/>
                <a:ext cx="51" cy="14"/>
                <a:chOff x="233" y="413"/>
                <a:chExt cx="51" cy="17"/>
              </a:xfrm>
            </p:grpSpPr>
            <p:grpSp>
              <p:nvGrpSpPr>
                <p:cNvPr id="36668" name="Group 186"/>
                <p:cNvGrpSpPr/>
                <p:nvPr/>
              </p:nvGrpSpPr>
              <p:grpSpPr>
                <a:xfrm>
                  <a:off x="239" y="413"/>
                  <a:ext cx="45" cy="11"/>
                  <a:chOff x="233" y="419"/>
                  <a:chExt cx="45" cy="11"/>
                </a:xfrm>
              </p:grpSpPr>
              <p:sp>
                <p:nvSpPr>
                  <p:cNvPr id="36677" name="AutoShape 18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78" name="AutoShape 18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79" name="AutoShape 18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69" name="Group 190"/>
                <p:cNvGrpSpPr/>
                <p:nvPr/>
              </p:nvGrpSpPr>
              <p:grpSpPr>
                <a:xfrm>
                  <a:off x="236" y="416"/>
                  <a:ext cx="45" cy="11"/>
                  <a:chOff x="233" y="419"/>
                  <a:chExt cx="45" cy="11"/>
                </a:xfrm>
              </p:grpSpPr>
              <p:sp>
                <p:nvSpPr>
                  <p:cNvPr id="36674" name="AutoShape 19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75" name="AutoShape 19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76" name="AutoShape 19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70" name="Group 194"/>
                <p:cNvGrpSpPr/>
                <p:nvPr/>
              </p:nvGrpSpPr>
              <p:grpSpPr>
                <a:xfrm>
                  <a:off x="233" y="419"/>
                  <a:ext cx="45" cy="11"/>
                  <a:chOff x="233" y="419"/>
                  <a:chExt cx="45" cy="11"/>
                </a:xfrm>
              </p:grpSpPr>
              <p:sp>
                <p:nvSpPr>
                  <p:cNvPr id="36671" name="AutoShape 19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72" name="AutoShape 19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73" name="AutoShape 19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4" name="Group 198"/>
            <p:cNvGrpSpPr/>
            <p:nvPr/>
          </p:nvGrpSpPr>
          <p:grpSpPr>
            <a:xfrm>
              <a:off x="1807" y="1538"/>
              <a:ext cx="158" cy="70"/>
              <a:chOff x="298" y="425"/>
              <a:chExt cx="59" cy="17"/>
            </a:xfrm>
          </p:grpSpPr>
          <p:grpSp>
            <p:nvGrpSpPr>
              <p:cNvPr id="36648" name="Group 199"/>
              <p:cNvGrpSpPr/>
              <p:nvPr/>
            </p:nvGrpSpPr>
            <p:grpSpPr>
              <a:xfrm flipH="1">
                <a:off x="298" y="432"/>
                <a:ext cx="59" cy="10"/>
                <a:chOff x="627" y="426"/>
                <a:chExt cx="83" cy="18"/>
              </a:xfrm>
            </p:grpSpPr>
            <p:sp>
              <p:nvSpPr>
                <p:cNvPr id="36662" name="AutoShape 200"/>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63" name="Rectangle 201"/>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64" name="Rectangle 202"/>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65" name="Rectangle 203"/>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49" name="Group 204"/>
              <p:cNvGrpSpPr/>
              <p:nvPr/>
            </p:nvGrpSpPr>
            <p:grpSpPr>
              <a:xfrm flipH="1">
                <a:off x="301" y="425"/>
                <a:ext cx="51" cy="14"/>
                <a:chOff x="233" y="413"/>
                <a:chExt cx="51" cy="17"/>
              </a:xfrm>
            </p:grpSpPr>
            <p:grpSp>
              <p:nvGrpSpPr>
                <p:cNvPr id="36650" name="Group 205"/>
                <p:cNvGrpSpPr/>
                <p:nvPr/>
              </p:nvGrpSpPr>
              <p:grpSpPr>
                <a:xfrm>
                  <a:off x="239" y="413"/>
                  <a:ext cx="45" cy="11"/>
                  <a:chOff x="233" y="419"/>
                  <a:chExt cx="45" cy="11"/>
                </a:xfrm>
              </p:grpSpPr>
              <p:sp>
                <p:nvSpPr>
                  <p:cNvPr id="36659" name="AutoShape 206"/>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60" name="AutoShape 207"/>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61" name="AutoShape 208"/>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51" name="Group 209"/>
                <p:cNvGrpSpPr/>
                <p:nvPr/>
              </p:nvGrpSpPr>
              <p:grpSpPr>
                <a:xfrm>
                  <a:off x="236" y="416"/>
                  <a:ext cx="45" cy="11"/>
                  <a:chOff x="233" y="419"/>
                  <a:chExt cx="45" cy="11"/>
                </a:xfrm>
              </p:grpSpPr>
              <p:sp>
                <p:nvSpPr>
                  <p:cNvPr id="36656" name="AutoShape 210"/>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57" name="AutoShape 211"/>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58" name="AutoShape 212"/>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52" name="Group 213"/>
                <p:cNvGrpSpPr/>
                <p:nvPr/>
              </p:nvGrpSpPr>
              <p:grpSpPr>
                <a:xfrm>
                  <a:off x="233" y="419"/>
                  <a:ext cx="45" cy="11"/>
                  <a:chOff x="233" y="419"/>
                  <a:chExt cx="45" cy="11"/>
                </a:xfrm>
              </p:grpSpPr>
              <p:sp>
                <p:nvSpPr>
                  <p:cNvPr id="36653" name="AutoShape 21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54" name="AutoShape 21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55" name="AutoShape 21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5" name="Group 217"/>
            <p:cNvGrpSpPr/>
            <p:nvPr/>
          </p:nvGrpSpPr>
          <p:grpSpPr>
            <a:xfrm>
              <a:off x="1807" y="1501"/>
              <a:ext cx="158" cy="70"/>
              <a:chOff x="298" y="425"/>
              <a:chExt cx="59" cy="17"/>
            </a:xfrm>
          </p:grpSpPr>
          <p:grpSp>
            <p:nvGrpSpPr>
              <p:cNvPr id="36630" name="Group 218"/>
              <p:cNvGrpSpPr/>
              <p:nvPr/>
            </p:nvGrpSpPr>
            <p:grpSpPr>
              <a:xfrm flipH="1">
                <a:off x="298" y="432"/>
                <a:ext cx="59" cy="10"/>
                <a:chOff x="627" y="426"/>
                <a:chExt cx="83" cy="18"/>
              </a:xfrm>
            </p:grpSpPr>
            <p:sp>
              <p:nvSpPr>
                <p:cNvPr id="36644" name="AutoShape 219"/>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45" name="Rectangle 220"/>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46" name="Rectangle 221"/>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47" name="Rectangle 222"/>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31" name="Group 223"/>
              <p:cNvGrpSpPr/>
              <p:nvPr/>
            </p:nvGrpSpPr>
            <p:grpSpPr>
              <a:xfrm flipH="1">
                <a:off x="301" y="425"/>
                <a:ext cx="51" cy="14"/>
                <a:chOff x="233" y="413"/>
                <a:chExt cx="51" cy="17"/>
              </a:xfrm>
            </p:grpSpPr>
            <p:grpSp>
              <p:nvGrpSpPr>
                <p:cNvPr id="36632" name="Group 224"/>
                <p:cNvGrpSpPr/>
                <p:nvPr/>
              </p:nvGrpSpPr>
              <p:grpSpPr>
                <a:xfrm>
                  <a:off x="239" y="413"/>
                  <a:ext cx="45" cy="11"/>
                  <a:chOff x="233" y="419"/>
                  <a:chExt cx="45" cy="11"/>
                </a:xfrm>
              </p:grpSpPr>
              <p:sp>
                <p:nvSpPr>
                  <p:cNvPr id="36641" name="AutoShape 225"/>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42" name="AutoShape 226"/>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43" name="AutoShape 227"/>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33" name="Group 228"/>
                <p:cNvGrpSpPr/>
                <p:nvPr/>
              </p:nvGrpSpPr>
              <p:grpSpPr>
                <a:xfrm>
                  <a:off x="236" y="416"/>
                  <a:ext cx="45" cy="11"/>
                  <a:chOff x="233" y="419"/>
                  <a:chExt cx="45" cy="11"/>
                </a:xfrm>
              </p:grpSpPr>
              <p:sp>
                <p:nvSpPr>
                  <p:cNvPr id="36638" name="AutoShape 229"/>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39" name="AutoShape 230"/>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40" name="AutoShape 231"/>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34" name="Group 232"/>
                <p:cNvGrpSpPr/>
                <p:nvPr/>
              </p:nvGrpSpPr>
              <p:grpSpPr>
                <a:xfrm>
                  <a:off x="233" y="419"/>
                  <a:ext cx="45" cy="11"/>
                  <a:chOff x="233" y="419"/>
                  <a:chExt cx="45" cy="11"/>
                </a:xfrm>
              </p:grpSpPr>
              <p:sp>
                <p:nvSpPr>
                  <p:cNvPr id="36635" name="AutoShape 23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36" name="AutoShape 23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37" name="AutoShape 23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6" name="Group 236"/>
            <p:cNvGrpSpPr/>
            <p:nvPr/>
          </p:nvGrpSpPr>
          <p:grpSpPr>
            <a:xfrm>
              <a:off x="1807" y="1469"/>
              <a:ext cx="158" cy="69"/>
              <a:chOff x="298" y="425"/>
              <a:chExt cx="59" cy="17"/>
            </a:xfrm>
          </p:grpSpPr>
          <p:grpSp>
            <p:nvGrpSpPr>
              <p:cNvPr id="36612" name="Group 237"/>
              <p:cNvGrpSpPr/>
              <p:nvPr/>
            </p:nvGrpSpPr>
            <p:grpSpPr>
              <a:xfrm flipH="1">
                <a:off x="298" y="432"/>
                <a:ext cx="59" cy="10"/>
                <a:chOff x="627" y="426"/>
                <a:chExt cx="83" cy="18"/>
              </a:xfrm>
            </p:grpSpPr>
            <p:sp>
              <p:nvSpPr>
                <p:cNvPr id="36626" name="AutoShape 238"/>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7" name="Rectangle 239"/>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8" name="Rectangle 240"/>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9" name="Rectangle 241"/>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13" name="Group 242"/>
              <p:cNvGrpSpPr/>
              <p:nvPr/>
            </p:nvGrpSpPr>
            <p:grpSpPr>
              <a:xfrm flipH="1">
                <a:off x="301" y="425"/>
                <a:ext cx="51" cy="14"/>
                <a:chOff x="233" y="413"/>
                <a:chExt cx="51" cy="17"/>
              </a:xfrm>
            </p:grpSpPr>
            <p:grpSp>
              <p:nvGrpSpPr>
                <p:cNvPr id="36614" name="Group 243"/>
                <p:cNvGrpSpPr/>
                <p:nvPr/>
              </p:nvGrpSpPr>
              <p:grpSpPr>
                <a:xfrm>
                  <a:off x="239" y="413"/>
                  <a:ext cx="45" cy="11"/>
                  <a:chOff x="233" y="419"/>
                  <a:chExt cx="45" cy="11"/>
                </a:xfrm>
              </p:grpSpPr>
              <p:sp>
                <p:nvSpPr>
                  <p:cNvPr id="36623" name="AutoShape 24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4" name="AutoShape 24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5" name="AutoShape 24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15" name="Group 247"/>
                <p:cNvGrpSpPr/>
                <p:nvPr/>
              </p:nvGrpSpPr>
              <p:grpSpPr>
                <a:xfrm>
                  <a:off x="236" y="416"/>
                  <a:ext cx="45" cy="11"/>
                  <a:chOff x="233" y="419"/>
                  <a:chExt cx="45" cy="11"/>
                </a:xfrm>
              </p:grpSpPr>
              <p:sp>
                <p:nvSpPr>
                  <p:cNvPr id="36620" name="AutoShape 24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1" name="AutoShape 24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22" name="AutoShape 25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616" name="Group 251"/>
                <p:cNvGrpSpPr/>
                <p:nvPr/>
              </p:nvGrpSpPr>
              <p:grpSpPr>
                <a:xfrm>
                  <a:off x="233" y="419"/>
                  <a:ext cx="45" cy="11"/>
                  <a:chOff x="233" y="419"/>
                  <a:chExt cx="45" cy="11"/>
                </a:xfrm>
              </p:grpSpPr>
              <p:sp>
                <p:nvSpPr>
                  <p:cNvPr id="36617" name="AutoShape 25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18" name="AutoShape 25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19" name="AutoShape 25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7" name="Group 255"/>
            <p:cNvGrpSpPr/>
            <p:nvPr/>
          </p:nvGrpSpPr>
          <p:grpSpPr>
            <a:xfrm>
              <a:off x="1807" y="1436"/>
              <a:ext cx="158" cy="70"/>
              <a:chOff x="298" y="425"/>
              <a:chExt cx="59" cy="17"/>
            </a:xfrm>
          </p:grpSpPr>
          <p:grpSp>
            <p:nvGrpSpPr>
              <p:cNvPr id="36594" name="Group 256"/>
              <p:cNvGrpSpPr/>
              <p:nvPr/>
            </p:nvGrpSpPr>
            <p:grpSpPr>
              <a:xfrm flipH="1">
                <a:off x="298" y="432"/>
                <a:ext cx="59" cy="10"/>
                <a:chOff x="627" y="426"/>
                <a:chExt cx="83" cy="18"/>
              </a:xfrm>
            </p:grpSpPr>
            <p:sp>
              <p:nvSpPr>
                <p:cNvPr id="36608" name="AutoShape 25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9" name="Rectangle 25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10" name="Rectangle 25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11" name="Rectangle 26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95" name="Group 261"/>
              <p:cNvGrpSpPr/>
              <p:nvPr/>
            </p:nvGrpSpPr>
            <p:grpSpPr>
              <a:xfrm flipH="1">
                <a:off x="301" y="425"/>
                <a:ext cx="51" cy="14"/>
                <a:chOff x="233" y="413"/>
                <a:chExt cx="51" cy="17"/>
              </a:xfrm>
            </p:grpSpPr>
            <p:grpSp>
              <p:nvGrpSpPr>
                <p:cNvPr id="36596" name="Group 262"/>
                <p:cNvGrpSpPr/>
                <p:nvPr/>
              </p:nvGrpSpPr>
              <p:grpSpPr>
                <a:xfrm>
                  <a:off x="239" y="413"/>
                  <a:ext cx="45" cy="11"/>
                  <a:chOff x="233" y="419"/>
                  <a:chExt cx="45" cy="11"/>
                </a:xfrm>
              </p:grpSpPr>
              <p:sp>
                <p:nvSpPr>
                  <p:cNvPr id="36605" name="AutoShape 26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6" name="AutoShape 26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7" name="AutoShape 26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97" name="Group 266"/>
                <p:cNvGrpSpPr/>
                <p:nvPr/>
              </p:nvGrpSpPr>
              <p:grpSpPr>
                <a:xfrm>
                  <a:off x="236" y="416"/>
                  <a:ext cx="45" cy="11"/>
                  <a:chOff x="233" y="419"/>
                  <a:chExt cx="45" cy="11"/>
                </a:xfrm>
              </p:grpSpPr>
              <p:sp>
                <p:nvSpPr>
                  <p:cNvPr id="36602" name="AutoShape 26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3" name="AutoShape 26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4" name="AutoShape 26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98" name="Group 270"/>
                <p:cNvGrpSpPr/>
                <p:nvPr/>
              </p:nvGrpSpPr>
              <p:grpSpPr>
                <a:xfrm>
                  <a:off x="233" y="419"/>
                  <a:ext cx="45" cy="11"/>
                  <a:chOff x="233" y="419"/>
                  <a:chExt cx="45" cy="11"/>
                </a:xfrm>
              </p:grpSpPr>
              <p:sp>
                <p:nvSpPr>
                  <p:cNvPr id="36599" name="AutoShape 27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0" name="AutoShape 27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601" name="AutoShape 27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8" name="Group 274"/>
            <p:cNvGrpSpPr/>
            <p:nvPr/>
          </p:nvGrpSpPr>
          <p:grpSpPr>
            <a:xfrm>
              <a:off x="1650" y="1444"/>
              <a:ext cx="173" cy="155"/>
              <a:chOff x="3072" y="1632"/>
              <a:chExt cx="234" cy="276"/>
            </a:xfrm>
          </p:grpSpPr>
          <p:grpSp>
            <p:nvGrpSpPr>
              <p:cNvPr id="36498" name="Group 275"/>
              <p:cNvGrpSpPr/>
              <p:nvPr/>
            </p:nvGrpSpPr>
            <p:grpSpPr>
              <a:xfrm flipH="1">
                <a:off x="3072" y="1746"/>
                <a:ext cx="234" cy="162"/>
                <a:chOff x="516" y="456"/>
                <a:chExt cx="83" cy="61"/>
              </a:xfrm>
            </p:grpSpPr>
            <p:grpSp>
              <p:nvGrpSpPr>
                <p:cNvPr id="36547" name="Group 276"/>
                <p:cNvGrpSpPr/>
                <p:nvPr/>
              </p:nvGrpSpPr>
              <p:grpSpPr>
                <a:xfrm>
                  <a:off x="516" y="499"/>
                  <a:ext cx="83" cy="18"/>
                  <a:chOff x="627" y="426"/>
                  <a:chExt cx="83" cy="18"/>
                </a:xfrm>
              </p:grpSpPr>
              <p:sp>
                <p:nvSpPr>
                  <p:cNvPr id="36590" name="AutoShape 27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91" name="Rectangle 27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92" name="Rectangle 27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93" name="Rectangle 28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48" name="Group 281"/>
                <p:cNvGrpSpPr/>
                <p:nvPr/>
              </p:nvGrpSpPr>
              <p:grpSpPr>
                <a:xfrm>
                  <a:off x="529" y="456"/>
                  <a:ext cx="68" cy="47"/>
                  <a:chOff x="600" y="455"/>
                  <a:chExt cx="68" cy="47"/>
                </a:xfrm>
              </p:grpSpPr>
              <p:sp>
                <p:nvSpPr>
                  <p:cNvPr id="36577" name="AutoShape 28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8" name="AutoShape 28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9" name="AutoShape 28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0" name="AutoShape 28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1" name="AutoShape 28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2" name="AutoShape 28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3" name="AutoShape 28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4" name="AutoShape 28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5" name="AutoShape 29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6" name="AutoShape 29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7" name="AutoShape 29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8" name="AutoShape 29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89" name="AutoShape 29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49" name="Group 295"/>
                <p:cNvGrpSpPr/>
                <p:nvPr/>
              </p:nvGrpSpPr>
              <p:grpSpPr>
                <a:xfrm>
                  <a:off x="524" y="461"/>
                  <a:ext cx="68" cy="47"/>
                  <a:chOff x="600" y="455"/>
                  <a:chExt cx="68" cy="47"/>
                </a:xfrm>
              </p:grpSpPr>
              <p:sp>
                <p:nvSpPr>
                  <p:cNvPr id="36564" name="AutoShape 296"/>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5" name="AutoShape 297"/>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6" name="AutoShape 298"/>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7" name="AutoShape 299"/>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8" name="AutoShape 300"/>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9" name="AutoShape 301"/>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0" name="AutoShape 302"/>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1" name="AutoShape 303"/>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2" name="AutoShape 304"/>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3" name="AutoShape 305"/>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4" name="AutoShape 306"/>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5" name="AutoShape 307"/>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76" name="AutoShape 308"/>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50" name="Group 309"/>
                <p:cNvGrpSpPr/>
                <p:nvPr/>
              </p:nvGrpSpPr>
              <p:grpSpPr>
                <a:xfrm>
                  <a:off x="519" y="466"/>
                  <a:ext cx="68" cy="47"/>
                  <a:chOff x="600" y="455"/>
                  <a:chExt cx="68" cy="47"/>
                </a:xfrm>
              </p:grpSpPr>
              <p:sp>
                <p:nvSpPr>
                  <p:cNvPr id="36551" name="AutoShape 31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2" name="AutoShape 31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3" name="AutoShape 31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4" name="AutoShape 31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5" name="AutoShape 314"/>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6" name="AutoShape 315"/>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7" name="AutoShape 316"/>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8" name="AutoShape 317"/>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59" name="AutoShape 318"/>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0" name="AutoShape 319"/>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1" name="AutoShape 320"/>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2" name="AutoShape 321"/>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63" name="AutoShape 322"/>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499" name="Group 323"/>
              <p:cNvGrpSpPr/>
              <p:nvPr/>
            </p:nvGrpSpPr>
            <p:grpSpPr>
              <a:xfrm flipH="1">
                <a:off x="3072" y="1632"/>
                <a:ext cx="234" cy="162"/>
                <a:chOff x="516" y="456"/>
                <a:chExt cx="83" cy="61"/>
              </a:xfrm>
            </p:grpSpPr>
            <p:grpSp>
              <p:nvGrpSpPr>
                <p:cNvPr id="36500" name="Group 324"/>
                <p:cNvGrpSpPr/>
                <p:nvPr/>
              </p:nvGrpSpPr>
              <p:grpSpPr>
                <a:xfrm>
                  <a:off x="516" y="499"/>
                  <a:ext cx="83" cy="18"/>
                  <a:chOff x="627" y="426"/>
                  <a:chExt cx="83" cy="18"/>
                </a:xfrm>
              </p:grpSpPr>
              <p:sp>
                <p:nvSpPr>
                  <p:cNvPr id="36543" name="AutoShape 325"/>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44" name="Rectangle 326"/>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45" name="Rectangle 327"/>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46" name="Rectangle 328"/>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01" name="Group 329"/>
                <p:cNvGrpSpPr/>
                <p:nvPr/>
              </p:nvGrpSpPr>
              <p:grpSpPr>
                <a:xfrm>
                  <a:off x="529" y="456"/>
                  <a:ext cx="68" cy="47"/>
                  <a:chOff x="600" y="455"/>
                  <a:chExt cx="68" cy="47"/>
                </a:xfrm>
              </p:grpSpPr>
              <p:sp>
                <p:nvSpPr>
                  <p:cNvPr id="36530" name="AutoShape 33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1" name="AutoShape 33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2" name="AutoShape 33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3" name="AutoShape 33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4" name="AutoShape 334"/>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5" name="AutoShape 335"/>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6" name="AutoShape 336"/>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7" name="AutoShape 337"/>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8" name="AutoShape 338"/>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39" name="AutoShape 339"/>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40" name="AutoShape 340"/>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41" name="AutoShape 341"/>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42" name="AutoShape 342"/>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02" name="Group 343"/>
                <p:cNvGrpSpPr/>
                <p:nvPr/>
              </p:nvGrpSpPr>
              <p:grpSpPr>
                <a:xfrm>
                  <a:off x="524" y="461"/>
                  <a:ext cx="68" cy="47"/>
                  <a:chOff x="600" y="455"/>
                  <a:chExt cx="68" cy="47"/>
                </a:xfrm>
              </p:grpSpPr>
              <p:sp>
                <p:nvSpPr>
                  <p:cNvPr id="36517" name="AutoShape 344"/>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8" name="AutoShape 345"/>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9" name="AutoShape 346"/>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0" name="AutoShape 347"/>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1" name="AutoShape 348"/>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2" name="AutoShape 349"/>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3" name="AutoShape 350"/>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4" name="AutoShape 351"/>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5" name="AutoShape 352"/>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6" name="AutoShape 353"/>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7" name="AutoShape 354"/>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8" name="AutoShape 355"/>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29" name="AutoShape 356"/>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503" name="Group 357"/>
                <p:cNvGrpSpPr/>
                <p:nvPr/>
              </p:nvGrpSpPr>
              <p:grpSpPr>
                <a:xfrm>
                  <a:off x="519" y="466"/>
                  <a:ext cx="68" cy="47"/>
                  <a:chOff x="600" y="455"/>
                  <a:chExt cx="68" cy="47"/>
                </a:xfrm>
              </p:grpSpPr>
              <p:sp>
                <p:nvSpPr>
                  <p:cNvPr id="36504" name="AutoShape 358"/>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05" name="AutoShape 359"/>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06" name="AutoShape 360"/>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07" name="AutoShape 361"/>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08" name="AutoShape 362"/>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09" name="AutoShape 363"/>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0" name="AutoShape 364"/>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1" name="AutoShape 365"/>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2" name="AutoShape 366"/>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3" name="AutoShape 367"/>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4" name="AutoShape 368"/>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5" name="AutoShape 369"/>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516" name="AutoShape 370"/>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19" name="Group 371"/>
            <p:cNvGrpSpPr/>
            <p:nvPr/>
          </p:nvGrpSpPr>
          <p:grpSpPr>
            <a:xfrm flipH="1">
              <a:off x="1487" y="1326"/>
              <a:ext cx="158" cy="143"/>
              <a:chOff x="516" y="456"/>
              <a:chExt cx="83" cy="61"/>
            </a:xfrm>
          </p:grpSpPr>
          <p:grpSp>
            <p:nvGrpSpPr>
              <p:cNvPr id="36451" name="Group 372"/>
              <p:cNvGrpSpPr/>
              <p:nvPr/>
            </p:nvGrpSpPr>
            <p:grpSpPr>
              <a:xfrm>
                <a:off x="516" y="499"/>
                <a:ext cx="83" cy="18"/>
                <a:chOff x="627" y="426"/>
                <a:chExt cx="83" cy="18"/>
              </a:xfrm>
            </p:grpSpPr>
            <p:sp>
              <p:nvSpPr>
                <p:cNvPr id="36494" name="AutoShape 373"/>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5" name="Rectangle 374"/>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6" name="Rectangle 375"/>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7" name="Rectangle 376"/>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452" name="Group 377"/>
              <p:cNvGrpSpPr/>
              <p:nvPr/>
            </p:nvGrpSpPr>
            <p:grpSpPr>
              <a:xfrm>
                <a:off x="529" y="456"/>
                <a:ext cx="68" cy="47"/>
                <a:chOff x="600" y="455"/>
                <a:chExt cx="68" cy="47"/>
              </a:xfrm>
            </p:grpSpPr>
            <p:sp>
              <p:nvSpPr>
                <p:cNvPr id="36481" name="AutoShape 378"/>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2" name="AutoShape 379"/>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3" name="AutoShape 380"/>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4" name="AutoShape 381"/>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5" name="AutoShape 382"/>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6" name="AutoShape 383"/>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7" name="AutoShape 384"/>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8" name="AutoShape 385"/>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9" name="AutoShape 386"/>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0" name="AutoShape 387"/>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1" name="AutoShape 388"/>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2" name="AutoShape 389"/>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93" name="AutoShape 390"/>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453" name="Group 391"/>
              <p:cNvGrpSpPr/>
              <p:nvPr/>
            </p:nvGrpSpPr>
            <p:grpSpPr>
              <a:xfrm>
                <a:off x="524" y="461"/>
                <a:ext cx="68" cy="47"/>
                <a:chOff x="600" y="455"/>
                <a:chExt cx="68" cy="47"/>
              </a:xfrm>
            </p:grpSpPr>
            <p:sp>
              <p:nvSpPr>
                <p:cNvPr id="36468" name="AutoShape 39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9" name="AutoShape 39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0" name="AutoShape 39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1" name="AutoShape 39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2" name="AutoShape 39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3" name="AutoShape 39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4" name="AutoShape 39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5" name="AutoShape 39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6" name="AutoShape 40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7" name="AutoShape 40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8" name="AutoShape 40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79" name="AutoShape 40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80" name="AutoShape 40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454" name="Group 405"/>
              <p:cNvGrpSpPr/>
              <p:nvPr/>
            </p:nvGrpSpPr>
            <p:grpSpPr>
              <a:xfrm>
                <a:off x="519" y="466"/>
                <a:ext cx="68" cy="47"/>
                <a:chOff x="600" y="455"/>
                <a:chExt cx="68" cy="47"/>
              </a:xfrm>
            </p:grpSpPr>
            <p:sp>
              <p:nvSpPr>
                <p:cNvPr id="36455" name="AutoShape 406"/>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56" name="AutoShape 407"/>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57" name="AutoShape 408"/>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58" name="AutoShape 409"/>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59" name="AutoShape 410"/>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0" name="AutoShape 411"/>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1" name="AutoShape 412"/>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2" name="AutoShape 413"/>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3" name="AutoShape 414"/>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4" name="AutoShape 415"/>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5" name="AutoShape 416"/>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6" name="AutoShape 417"/>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67" name="AutoShape 418"/>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220" name="Group 419"/>
            <p:cNvGrpSpPr/>
            <p:nvPr/>
          </p:nvGrpSpPr>
          <p:grpSpPr>
            <a:xfrm>
              <a:off x="1472" y="1436"/>
              <a:ext cx="173" cy="155"/>
              <a:chOff x="3072" y="1632"/>
              <a:chExt cx="234" cy="276"/>
            </a:xfrm>
          </p:grpSpPr>
          <p:grpSp>
            <p:nvGrpSpPr>
              <p:cNvPr id="36355" name="Group 420"/>
              <p:cNvGrpSpPr/>
              <p:nvPr/>
            </p:nvGrpSpPr>
            <p:grpSpPr>
              <a:xfrm flipH="1">
                <a:off x="3072" y="1746"/>
                <a:ext cx="234" cy="162"/>
                <a:chOff x="516" y="456"/>
                <a:chExt cx="83" cy="61"/>
              </a:xfrm>
            </p:grpSpPr>
            <p:grpSp>
              <p:nvGrpSpPr>
                <p:cNvPr id="36404" name="Group 421"/>
                <p:cNvGrpSpPr/>
                <p:nvPr/>
              </p:nvGrpSpPr>
              <p:grpSpPr>
                <a:xfrm>
                  <a:off x="516" y="499"/>
                  <a:ext cx="83" cy="18"/>
                  <a:chOff x="627" y="426"/>
                  <a:chExt cx="83" cy="18"/>
                </a:xfrm>
              </p:grpSpPr>
              <p:sp>
                <p:nvSpPr>
                  <p:cNvPr id="36447" name="AutoShape 422"/>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8" name="Rectangle 423"/>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9" name="Rectangle 424"/>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50" name="Rectangle 425"/>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405" name="Group 426"/>
                <p:cNvGrpSpPr/>
                <p:nvPr/>
              </p:nvGrpSpPr>
              <p:grpSpPr>
                <a:xfrm>
                  <a:off x="529" y="456"/>
                  <a:ext cx="68" cy="47"/>
                  <a:chOff x="600" y="455"/>
                  <a:chExt cx="68" cy="47"/>
                </a:xfrm>
              </p:grpSpPr>
              <p:sp>
                <p:nvSpPr>
                  <p:cNvPr id="36434" name="AutoShape 427"/>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5" name="AutoShape 428"/>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6" name="AutoShape 429"/>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7" name="AutoShape 430"/>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8" name="AutoShape 431"/>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9" name="AutoShape 432"/>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0" name="AutoShape 433"/>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1" name="AutoShape 434"/>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2" name="AutoShape 435"/>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3" name="AutoShape 436"/>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4" name="AutoShape 437"/>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5" name="AutoShape 438"/>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46" name="AutoShape 439"/>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406" name="Group 440"/>
                <p:cNvGrpSpPr/>
                <p:nvPr/>
              </p:nvGrpSpPr>
              <p:grpSpPr>
                <a:xfrm>
                  <a:off x="524" y="461"/>
                  <a:ext cx="68" cy="47"/>
                  <a:chOff x="600" y="455"/>
                  <a:chExt cx="68" cy="47"/>
                </a:xfrm>
              </p:grpSpPr>
              <p:sp>
                <p:nvSpPr>
                  <p:cNvPr id="36421" name="AutoShape 441"/>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2" name="AutoShape 442"/>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3" name="AutoShape 443"/>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4" name="AutoShape 444"/>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5" name="AutoShape 445"/>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6" name="AutoShape 446"/>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7" name="AutoShape 447"/>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8" name="AutoShape 448"/>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9" name="AutoShape 449"/>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0" name="AutoShape 450"/>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1" name="AutoShape 451"/>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2" name="AutoShape 452"/>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33" name="AutoShape 453"/>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407" name="Group 454"/>
                <p:cNvGrpSpPr/>
                <p:nvPr/>
              </p:nvGrpSpPr>
              <p:grpSpPr>
                <a:xfrm>
                  <a:off x="519" y="466"/>
                  <a:ext cx="68" cy="47"/>
                  <a:chOff x="600" y="455"/>
                  <a:chExt cx="68" cy="47"/>
                </a:xfrm>
              </p:grpSpPr>
              <p:sp>
                <p:nvSpPr>
                  <p:cNvPr id="36408" name="AutoShape 45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09" name="AutoShape 45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0" name="AutoShape 45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1" name="AutoShape 45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2" name="AutoShape 45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3" name="AutoShape 46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4" name="AutoShape 46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5" name="AutoShape 46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6" name="AutoShape 46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7" name="AutoShape 46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8" name="AutoShape 46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19" name="AutoShape 46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20" name="AutoShape 46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356" name="Group 468"/>
              <p:cNvGrpSpPr/>
              <p:nvPr/>
            </p:nvGrpSpPr>
            <p:grpSpPr>
              <a:xfrm flipH="1">
                <a:off x="3072" y="1632"/>
                <a:ext cx="234" cy="162"/>
                <a:chOff x="516" y="456"/>
                <a:chExt cx="83" cy="61"/>
              </a:xfrm>
            </p:grpSpPr>
            <p:grpSp>
              <p:nvGrpSpPr>
                <p:cNvPr id="36357" name="Group 469"/>
                <p:cNvGrpSpPr/>
                <p:nvPr/>
              </p:nvGrpSpPr>
              <p:grpSpPr>
                <a:xfrm>
                  <a:off x="516" y="499"/>
                  <a:ext cx="83" cy="18"/>
                  <a:chOff x="627" y="426"/>
                  <a:chExt cx="83" cy="18"/>
                </a:xfrm>
              </p:grpSpPr>
              <p:sp>
                <p:nvSpPr>
                  <p:cNvPr id="36400" name="AutoShape 470"/>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01" name="Rectangle 471"/>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02" name="Rectangle 472"/>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403" name="Rectangle 473"/>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58" name="Group 474"/>
                <p:cNvGrpSpPr/>
                <p:nvPr/>
              </p:nvGrpSpPr>
              <p:grpSpPr>
                <a:xfrm>
                  <a:off x="529" y="456"/>
                  <a:ext cx="68" cy="47"/>
                  <a:chOff x="600" y="455"/>
                  <a:chExt cx="68" cy="47"/>
                </a:xfrm>
              </p:grpSpPr>
              <p:sp>
                <p:nvSpPr>
                  <p:cNvPr id="36387" name="AutoShape 47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8" name="AutoShape 47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9" name="AutoShape 47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0" name="AutoShape 47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1" name="AutoShape 47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2" name="AutoShape 48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3" name="AutoShape 48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4" name="AutoShape 48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5" name="AutoShape 48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6" name="AutoShape 48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7" name="AutoShape 48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8" name="AutoShape 48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99" name="AutoShape 48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59" name="Group 488"/>
                <p:cNvGrpSpPr/>
                <p:nvPr/>
              </p:nvGrpSpPr>
              <p:grpSpPr>
                <a:xfrm>
                  <a:off x="524" y="461"/>
                  <a:ext cx="68" cy="47"/>
                  <a:chOff x="600" y="455"/>
                  <a:chExt cx="68" cy="47"/>
                </a:xfrm>
              </p:grpSpPr>
              <p:sp>
                <p:nvSpPr>
                  <p:cNvPr id="36374" name="AutoShape 48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5" name="AutoShape 49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6" name="AutoShape 49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7" name="AutoShape 49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8" name="AutoShape 49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9" name="AutoShape 49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0" name="AutoShape 49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1" name="AutoShape 49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2" name="AutoShape 49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3" name="AutoShape 49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4" name="AutoShape 49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5" name="AutoShape 50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86" name="AutoShape 50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60" name="Group 502"/>
                <p:cNvGrpSpPr/>
                <p:nvPr/>
              </p:nvGrpSpPr>
              <p:grpSpPr>
                <a:xfrm>
                  <a:off x="519" y="466"/>
                  <a:ext cx="68" cy="47"/>
                  <a:chOff x="600" y="455"/>
                  <a:chExt cx="68" cy="47"/>
                </a:xfrm>
              </p:grpSpPr>
              <p:sp>
                <p:nvSpPr>
                  <p:cNvPr id="36361" name="AutoShape 503"/>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2" name="AutoShape 504"/>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3" name="AutoShape 505"/>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4" name="AutoShape 506"/>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5" name="AutoShape 507"/>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6" name="AutoShape 508"/>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7" name="AutoShape 509"/>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8" name="AutoShape 510"/>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69" name="AutoShape 511"/>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0" name="AutoShape 512"/>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1" name="AutoShape 513"/>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2" name="AutoShape 514"/>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73" name="AutoShape 515"/>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21" name="Group 516"/>
            <p:cNvGrpSpPr/>
            <p:nvPr/>
          </p:nvGrpSpPr>
          <p:grpSpPr>
            <a:xfrm>
              <a:off x="2036" y="1208"/>
              <a:ext cx="158" cy="69"/>
              <a:chOff x="298" y="425"/>
              <a:chExt cx="59" cy="17"/>
            </a:xfrm>
          </p:grpSpPr>
          <p:grpSp>
            <p:nvGrpSpPr>
              <p:cNvPr id="36337" name="Group 517"/>
              <p:cNvGrpSpPr/>
              <p:nvPr/>
            </p:nvGrpSpPr>
            <p:grpSpPr>
              <a:xfrm flipH="1">
                <a:off x="298" y="432"/>
                <a:ext cx="59" cy="10"/>
                <a:chOff x="627" y="426"/>
                <a:chExt cx="83" cy="18"/>
              </a:xfrm>
            </p:grpSpPr>
            <p:sp>
              <p:nvSpPr>
                <p:cNvPr id="36351" name="AutoShape 518"/>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52" name="Rectangle 519"/>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53" name="Rectangle 520"/>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54" name="Rectangle 521"/>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38" name="Group 522"/>
              <p:cNvGrpSpPr/>
              <p:nvPr/>
            </p:nvGrpSpPr>
            <p:grpSpPr>
              <a:xfrm flipH="1">
                <a:off x="301" y="425"/>
                <a:ext cx="51" cy="14"/>
                <a:chOff x="233" y="413"/>
                <a:chExt cx="51" cy="17"/>
              </a:xfrm>
            </p:grpSpPr>
            <p:grpSp>
              <p:nvGrpSpPr>
                <p:cNvPr id="36339" name="Group 523"/>
                <p:cNvGrpSpPr/>
                <p:nvPr/>
              </p:nvGrpSpPr>
              <p:grpSpPr>
                <a:xfrm>
                  <a:off x="239" y="413"/>
                  <a:ext cx="45" cy="11"/>
                  <a:chOff x="233" y="419"/>
                  <a:chExt cx="45" cy="11"/>
                </a:xfrm>
              </p:grpSpPr>
              <p:sp>
                <p:nvSpPr>
                  <p:cNvPr id="36348" name="AutoShape 524"/>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49" name="AutoShape 525"/>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50" name="AutoShape 526"/>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40" name="Group 527"/>
                <p:cNvGrpSpPr/>
                <p:nvPr/>
              </p:nvGrpSpPr>
              <p:grpSpPr>
                <a:xfrm>
                  <a:off x="236" y="416"/>
                  <a:ext cx="45" cy="11"/>
                  <a:chOff x="233" y="419"/>
                  <a:chExt cx="45" cy="11"/>
                </a:xfrm>
              </p:grpSpPr>
              <p:sp>
                <p:nvSpPr>
                  <p:cNvPr id="36345" name="AutoShape 528"/>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46" name="AutoShape 529"/>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47" name="AutoShape 530"/>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41" name="Group 531"/>
                <p:cNvGrpSpPr/>
                <p:nvPr/>
              </p:nvGrpSpPr>
              <p:grpSpPr>
                <a:xfrm>
                  <a:off x="233" y="419"/>
                  <a:ext cx="45" cy="11"/>
                  <a:chOff x="233" y="419"/>
                  <a:chExt cx="45" cy="11"/>
                </a:xfrm>
              </p:grpSpPr>
              <p:sp>
                <p:nvSpPr>
                  <p:cNvPr id="36342" name="AutoShape 532"/>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43" name="AutoShape 533"/>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44" name="AutoShape 534"/>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22" name="Group 535"/>
            <p:cNvGrpSpPr/>
            <p:nvPr/>
          </p:nvGrpSpPr>
          <p:grpSpPr>
            <a:xfrm>
              <a:off x="1878" y="1208"/>
              <a:ext cx="158" cy="69"/>
              <a:chOff x="298" y="425"/>
              <a:chExt cx="59" cy="17"/>
            </a:xfrm>
          </p:grpSpPr>
          <p:grpSp>
            <p:nvGrpSpPr>
              <p:cNvPr id="36319" name="Group 536"/>
              <p:cNvGrpSpPr/>
              <p:nvPr/>
            </p:nvGrpSpPr>
            <p:grpSpPr>
              <a:xfrm flipH="1">
                <a:off x="298" y="432"/>
                <a:ext cx="59" cy="10"/>
                <a:chOff x="627" y="426"/>
                <a:chExt cx="83" cy="18"/>
              </a:xfrm>
            </p:grpSpPr>
            <p:sp>
              <p:nvSpPr>
                <p:cNvPr id="36333" name="AutoShape 53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34" name="Rectangle 53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35" name="Rectangle 53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36" name="Rectangle 54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20" name="Group 541"/>
              <p:cNvGrpSpPr/>
              <p:nvPr/>
            </p:nvGrpSpPr>
            <p:grpSpPr>
              <a:xfrm flipH="1">
                <a:off x="301" y="425"/>
                <a:ext cx="51" cy="14"/>
                <a:chOff x="233" y="413"/>
                <a:chExt cx="51" cy="17"/>
              </a:xfrm>
            </p:grpSpPr>
            <p:grpSp>
              <p:nvGrpSpPr>
                <p:cNvPr id="36321" name="Group 542"/>
                <p:cNvGrpSpPr/>
                <p:nvPr/>
              </p:nvGrpSpPr>
              <p:grpSpPr>
                <a:xfrm>
                  <a:off x="239" y="413"/>
                  <a:ext cx="45" cy="11"/>
                  <a:chOff x="233" y="419"/>
                  <a:chExt cx="45" cy="11"/>
                </a:xfrm>
              </p:grpSpPr>
              <p:sp>
                <p:nvSpPr>
                  <p:cNvPr id="36330" name="AutoShape 543"/>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31" name="AutoShape 544"/>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32" name="AutoShape 545"/>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22" name="Group 546"/>
                <p:cNvGrpSpPr/>
                <p:nvPr/>
              </p:nvGrpSpPr>
              <p:grpSpPr>
                <a:xfrm>
                  <a:off x="236" y="416"/>
                  <a:ext cx="45" cy="11"/>
                  <a:chOff x="233" y="419"/>
                  <a:chExt cx="45" cy="11"/>
                </a:xfrm>
              </p:grpSpPr>
              <p:sp>
                <p:nvSpPr>
                  <p:cNvPr id="36327" name="AutoShape 547"/>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28" name="AutoShape 548"/>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29" name="AutoShape 549"/>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323" name="Group 550"/>
                <p:cNvGrpSpPr/>
                <p:nvPr/>
              </p:nvGrpSpPr>
              <p:grpSpPr>
                <a:xfrm>
                  <a:off x="233" y="419"/>
                  <a:ext cx="45" cy="11"/>
                  <a:chOff x="233" y="419"/>
                  <a:chExt cx="45" cy="11"/>
                </a:xfrm>
              </p:grpSpPr>
              <p:sp>
                <p:nvSpPr>
                  <p:cNvPr id="36324" name="AutoShape 551"/>
                  <p:cNvSpPr/>
                  <p:nvPr/>
                </p:nvSpPr>
                <p:spPr>
                  <a:xfrm>
                    <a:off x="233"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25" name="AutoShape 552"/>
                  <p:cNvSpPr/>
                  <p:nvPr/>
                </p:nvSpPr>
                <p:spPr>
                  <a:xfrm>
                    <a:off x="247"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26" name="AutoShape 553"/>
                  <p:cNvSpPr/>
                  <p:nvPr/>
                </p:nvSpPr>
                <p:spPr>
                  <a:xfrm>
                    <a:off x="261" y="419"/>
                    <a:ext cx="17" cy="11"/>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6223" name="Group 554"/>
            <p:cNvGrpSpPr/>
            <p:nvPr/>
          </p:nvGrpSpPr>
          <p:grpSpPr>
            <a:xfrm flipH="1">
              <a:off x="1716" y="1175"/>
              <a:ext cx="159" cy="143"/>
              <a:chOff x="516" y="456"/>
              <a:chExt cx="83" cy="61"/>
            </a:xfrm>
          </p:grpSpPr>
          <p:grpSp>
            <p:nvGrpSpPr>
              <p:cNvPr id="36272" name="Group 555"/>
              <p:cNvGrpSpPr/>
              <p:nvPr/>
            </p:nvGrpSpPr>
            <p:grpSpPr>
              <a:xfrm>
                <a:off x="516" y="499"/>
                <a:ext cx="83" cy="18"/>
                <a:chOff x="627" y="426"/>
                <a:chExt cx="83" cy="18"/>
              </a:xfrm>
            </p:grpSpPr>
            <p:sp>
              <p:nvSpPr>
                <p:cNvPr id="36315" name="AutoShape 556"/>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6" name="Rectangle 557"/>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7" name="Rectangle 558"/>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8" name="Rectangle 559"/>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273" name="Group 560"/>
              <p:cNvGrpSpPr/>
              <p:nvPr/>
            </p:nvGrpSpPr>
            <p:grpSpPr>
              <a:xfrm>
                <a:off x="529" y="456"/>
                <a:ext cx="68" cy="47"/>
                <a:chOff x="600" y="455"/>
                <a:chExt cx="68" cy="47"/>
              </a:xfrm>
            </p:grpSpPr>
            <p:sp>
              <p:nvSpPr>
                <p:cNvPr id="36302" name="AutoShape 561"/>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3" name="AutoShape 562"/>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4" name="AutoShape 563"/>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5" name="AutoShape 564"/>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6" name="AutoShape 565"/>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7" name="AutoShape 566"/>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8" name="AutoShape 567"/>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9" name="AutoShape 568"/>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0" name="AutoShape 569"/>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1" name="AutoShape 570"/>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2" name="AutoShape 571"/>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3" name="AutoShape 572"/>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14" name="AutoShape 573"/>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274" name="Group 574"/>
              <p:cNvGrpSpPr/>
              <p:nvPr/>
            </p:nvGrpSpPr>
            <p:grpSpPr>
              <a:xfrm>
                <a:off x="524" y="461"/>
                <a:ext cx="68" cy="47"/>
                <a:chOff x="600" y="455"/>
                <a:chExt cx="68" cy="47"/>
              </a:xfrm>
            </p:grpSpPr>
            <p:sp>
              <p:nvSpPr>
                <p:cNvPr id="36289" name="AutoShape 57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0" name="AutoShape 57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1" name="AutoShape 57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2" name="AutoShape 57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3" name="AutoShape 57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4" name="AutoShape 58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5" name="AutoShape 58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6" name="AutoShape 58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7" name="AutoShape 58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8" name="AutoShape 58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99" name="AutoShape 58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0" name="AutoShape 58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301" name="AutoShape 58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275" name="Group 588"/>
              <p:cNvGrpSpPr/>
              <p:nvPr/>
            </p:nvGrpSpPr>
            <p:grpSpPr>
              <a:xfrm>
                <a:off x="519" y="466"/>
                <a:ext cx="68" cy="47"/>
                <a:chOff x="600" y="455"/>
                <a:chExt cx="68" cy="47"/>
              </a:xfrm>
            </p:grpSpPr>
            <p:sp>
              <p:nvSpPr>
                <p:cNvPr id="36276" name="AutoShape 58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77" name="AutoShape 59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78" name="AutoShape 59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79" name="AutoShape 59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0" name="AutoShape 59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1" name="AutoShape 59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2" name="AutoShape 59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3" name="AutoShape 59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4" name="AutoShape 59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5" name="AutoShape 59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6" name="AutoShape 59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7" name="AutoShape 60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88" name="AutoShape 60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6224" name="Group 602"/>
            <p:cNvGrpSpPr/>
            <p:nvPr/>
          </p:nvGrpSpPr>
          <p:grpSpPr>
            <a:xfrm flipH="1">
              <a:off x="1326" y="1326"/>
              <a:ext cx="158" cy="143"/>
              <a:chOff x="516" y="456"/>
              <a:chExt cx="83" cy="61"/>
            </a:xfrm>
          </p:grpSpPr>
          <p:grpSp>
            <p:nvGrpSpPr>
              <p:cNvPr id="36225" name="Group 603"/>
              <p:cNvGrpSpPr/>
              <p:nvPr/>
            </p:nvGrpSpPr>
            <p:grpSpPr>
              <a:xfrm>
                <a:off x="516" y="499"/>
                <a:ext cx="83" cy="18"/>
                <a:chOff x="627" y="426"/>
                <a:chExt cx="83" cy="18"/>
              </a:xfrm>
            </p:grpSpPr>
            <p:sp>
              <p:nvSpPr>
                <p:cNvPr id="36268" name="AutoShape 604"/>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9" name="Rectangle 605"/>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70" name="Rectangle 606"/>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71" name="Rectangle 607"/>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226" name="Group 608"/>
              <p:cNvGrpSpPr/>
              <p:nvPr/>
            </p:nvGrpSpPr>
            <p:grpSpPr>
              <a:xfrm>
                <a:off x="529" y="456"/>
                <a:ext cx="68" cy="47"/>
                <a:chOff x="600" y="455"/>
                <a:chExt cx="68" cy="47"/>
              </a:xfrm>
            </p:grpSpPr>
            <p:sp>
              <p:nvSpPr>
                <p:cNvPr id="36255" name="AutoShape 60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6" name="AutoShape 61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7" name="AutoShape 61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8" name="AutoShape 61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9" name="AutoShape 61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0" name="AutoShape 61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1" name="AutoShape 61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2" name="AutoShape 61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3" name="AutoShape 61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4" name="AutoShape 61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5" name="AutoShape 61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6" name="AutoShape 62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67" name="AutoShape 62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227" name="Group 622"/>
              <p:cNvGrpSpPr/>
              <p:nvPr/>
            </p:nvGrpSpPr>
            <p:grpSpPr>
              <a:xfrm>
                <a:off x="524" y="461"/>
                <a:ext cx="68" cy="47"/>
                <a:chOff x="600" y="455"/>
                <a:chExt cx="68" cy="47"/>
              </a:xfrm>
            </p:grpSpPr>
            <p:sp>
              <p:nvSpPr>
                <p:cNvPr id="36242" name="AutoShape 623"/>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3" name="AutoShape 624"/>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4" name="AutoShape 625"/>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5" name="AutoShape 626"/>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6" name="AutoShape 627"/>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7" name="AutoShape 628"/>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8" name="AutoShape 629"/>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9" name="AutoShape 630"/>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0" name="AutoShape 631"/>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1" name="AutoShape 632"/>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2" name="AutoShape 633"/>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3" name="AutoShape 634"/>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54" name="AutoShape 635"/>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228" name="Group 636"/>
              <p:cNvGrpSpPr/>
              <p:nvPr/>
            </p:nvGrpSpPr>
            <p:grpSpPr>
              <a:xfrm>
                <a:off x="519" y="466"/>
                <a:ext cx="68" cy="47"/>
                <a:chOff x="600" y="455"/>
                <a:chExt cx="68" cy="47"/>
              </a:xfrm>
            </p:grpSpPr>
            <p:sp>
              <p:nvSpPr>
                <p:cNvPr id="36229" name="AutoShape 637"/>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0" name="AutoShape 638"/>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1" name="AutoShape 639"/>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2" name="AutoShape 640"/>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3" name="AutoShape 641"/>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4" name="AutoShape 642"/>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5" name="AutoShape 643"/>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6" name="AutoShape 644"/>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7" name="AutoShape 645"/>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8" name="AutoShape 646"/>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39" name="AutoShape 647"/>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0" name="AutoShape 648"/>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241" name="AutoShape 649"/>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35846" name="Group 391"/>
          <p:cNvGrpSpPr/>
          <p:nvPr/>
        </p:nvGrpSpPr>
        <p:grpSpPr>
          <a:xfrm>
            <a:off x="1295400" y="1524000"/>
            <a:ext cx="1447800" cy="1295400"/>
            <a:chOff x="580" y="889"/>
            <a:chExt cx="759" cy="739"/>
          </a:xfrm>
        </p:grpSpPr>
        <p:grpSp>
          <p:nvGrpSpPr>
            <p:cNvPr id="35920" name="Group 100"/>
            <p:cNvGrpSpPr/>
            <p:nvPr/>
          </p:nvGrpSpPr>
          <p:grpSpPr>
            <a:xfrm flipH="1">
              <a:off x="758" y="1142"/>
              <a:ext cx="213" cy="139"/>
              <a:chOff x="193" y="139"/>
              <a:chExt cx="75" cy="58"/>
            </a:xfrm>
          </p:grpSpPr>
          <p:sp>
            <p:nvSpPr>
              <p:cNvPr id="36122" name="図形 165"/>
              <p:cNvSpPr/>
              <p:nvPr/>
            </p:nvSpPr>
            <p:spPr>
              <a:xfrm>
                <a:off x="193" y="172"/>
                <a:ext cx="28" cy="23"/>
              </a:xfrm>
              <a:custGeom>
                <a:avLst/>
                <a:gdLst/>
                <a:ahLst/>
                <a:cxnLst>
                  <a:cxn ang="0">
                    <a:pos x="0" y="0"/>
                  </a:cxn>
                  <a:cxn ang="0">
                    <a:pos x="0" y="0"/>
                  </a:cxn>
                  <a:cxn ang="0">
                    <a:pos x="0" y="0"/>
                  </a:cxn>
                  <a:cxn ang="0">
                    <a:pos x="0" y="0"/>
                  </a:cxn>
                  <a:cxn ang="0">
                    <a:pos x="0" y="0"/>
                  </a:cxn>
                  <a:cxn ang="0">
                    <a:pos x="0" y="0"/>
                  </a:cxn>
                  <a:cxn ang="0">
                    <a:pos x="0" y="0"/>
                  </a:cxn>
                  <a:cxn ang="0">
                    <a:pos x="0" y="0"/>
                  </a:cxn>
                </a:cxnLst>
                <a:pathLst>
                  <a:path w="16384" h="16384">
                    <a:moveTo>
                      <a:pt x="16384" y="0"/>
                    </a:moveTo>
                    <a:lnTo>
                      <a:pt x="16384" y="16384"/>
                    </a:lnTo>
                    <a:lnTo>
                      <a:pt x="0" y="16384"/>
                    </a:lnTo>
                    <a:lnTo>
                      <a:pt x="0" y="15902"/>
                    </a:lnTo>
                    <a:lnTo>
                      <a:pt x="1038" y="15741"/>
                    </a:lnTo>
                    <a:lnTo>
                      <a:pt x="1385" y="15420"/>
                    </a:lnTo>
                    <a:lnTo>
                      <a:pt x="16038" y="15420"/>
                    </a:lnTo>
                    <a:lnTo>
                      <a:pt x="16384" y="0"/>
                    </a:lnTo>
                    <a:close/>
                  </a:path>
                </a:pathLst>
              </a:custGeom>
              <a:solidFill>
                <a:srgbClr val="969696">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23" name="図形 166"/>
              <p:cNvSpPr/>
              <p:nvPr/>
            </p:nvSpPr>
            <p:spPr>
              <a:xfrm>
                <a:off x="219" y="164"/>
                <a:ext cx="1" cy="30"/>
              </a:xfrm>
              <a:custGeom>
                <a:avLst/>
                <a:gdLst/>
                <a:ahLst/>
                <a:cxnLst>
                  <a:cxn ang="0">
                    <a:pos x="0" y="0"/>
                  </a:cxn>
                  <a:cxn ang="0">
                    <a:pos x="0" y="0"/>
                  </a:cxn>
                  <a:cxn ang="0">
                    <a:pos x="0" y="0"/>
                  </a:cxn>
                  <a:cxn ang="0">
                    <a:pos x="0" y="0"/>
                  </a:cxn>
                </a:cxnLst>
                <a:pathLst>
                  <a:path w="16384" h="16384">
                    <a:moveTo>
                      <a:pt x="16384" y="16384"/>
                    </a:moveTo>
                    <a:lnTo>
                      <a:pt x="16384" y="0"/>
                    </a:lnTo>
                    <a:lnTo>
                      <a:pt x="0" y="0"/>
                    </a:lnTo>
                    <a:lnTo>
                      <a:pt x="0" y="16384"/>
                    </a:lnTo>
                  </a:path>
                </a:pathLst>
              </a:custGeom>
              <a:solidFill>
                <a:srgbClr val="969696">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24" name="図形 169"/>
              <p:cNvSpPr/>
              <p:nvPr/>
            </p:nvSpPr>
            <p:spPr>
              <a:xfrm>
                <a:off x="220" y="139"/>
                <a:ext cx="3" cy="57"/>
              </a:xfrm>
              <a:custGeom>
                <a:avLst/>
                <a:gdLst/>
                <a:ahLst/>
                <a:cxnLst>
                  <a:cxn ang="0">
                    <a:pos x="0" y="0"/>
                  </a:cxn>
                  <a:cxn ang="0">
                    <a:pos x="0" y="0"/>
                  </a:cxn>
                  <a:cxn ang="0">
                    <a:pos x="0" y="0"/>
                  </a:cxn>
                  <a:cxn ang="0">
                    <a:pos x="0" y="0"/>
                  </a:cxn>
                  <a:cxn ang="0">
                    <a:pos x="0" y="0"/>
                  </a:cxn>
                </a:cxnLst>
                <a:pathLst>
                  <a:path w="16384" h="16384">
                    <a:moveTo>
                      <a:pt x="0" y="0"/>
                    </a:moveTo>
                    <a:lnTo>
                      <a:pt x="0" y="16384"/>
                    </a:lnTo>
                    <a:lnTo>
                      <a:pt x="16384" y="16384"/>
                    </a:lnTo>
                    <a:lnTo>
                      <a:pt x="16384" y="0"/>
                    </a:lnTo>
                    <a:lnTo>
                      <a:pt x="0" y="0"/>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25" name="図形 170"/>
              <p:cNvSpPr/>
              <p:nvPr/>
            </p:nvSpPr>
            <p:spPr>
              <a:xfrm>
                <a:off x="223" y="139"/>
                <a:ext cx="3" cy="57"/>
              </a:xfrm>
              <a:custGeom>
                <a:avLst/>
                <a:gdLst/>
                <a:ahLst/>
                <a:cxnLst>
                  <a:cxn ang="0">
                    <a:pos x="0" y="0"/>
                  </a:cxn>
                  <a:cxn ang="0">
                    <a:pos x="0" y="0"/>
                  </a:cxn>
                  <a:cxn ang="0">
                    <a:pos x="0" y="0"/>
                  </a:cxn>
                  <a:cxn ang="0">
                    <a:pos x="0" y="0"/>
                  </a:cxn>
                  <a:cxn ang="0">
                    <a:pos x="0" y="0"/>
                  </a:cxn>
                </a:cxnLst>
                <a:pathLst>
                  <a:path w="16384" h="16384">
                    <a:moveTo>
                      <a:pt x="16384" y="0"/>
                    </a:moveTo>
                    <a:lnTo>
                      <a:pt x="16384" y="16317"/>
                    </a:lnTo>
                    <a:lnTo>
                      <a:pt x="0" y="16384"/>
                    </a:lnTo>
                    <a:lnTo>
                      <a:pt x="0" y="0"/>
                    </a:lnTo>
                    <a:lnTo>
                      <a:pt x="16384" y="0"/>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26" name="図形 171"/>
              <p:cNvSpPr/>
              <p:nvPr/>
            </p:nvSpPr>
            <p:spPr>
              <a:xfrm>
                <a:off x="221" y="164"/>
                <a:ext cx="2" cy="31"/>
              </a:xfrm>
              <a:custGeom>
                <a:avLst/>
                <a:gdLst/>
                <a:ahLst/>
                <a:cxnLst>
                  <a:cxn ang="0">
                    <a:pos x="0" y="0"/>
                  </a:cxn>
                  <a:cxn ang="0">
                    <a:pos x="0" y="0"/>
                  </a:cxn>
                  <a:cxn ang="0">
                    <a:pos x="0" y="0"/>
                  </a:cxn>
                  <a:cxn ang="0">
                    <a:pos x="0" y="0"/>
                  </a:cxn>
                  <a:cxn ang="0">
                    <a:pos x="0" y="0"/>
                  </a:cxn>
                  <a:cxn ang="0">
                    <a:pos x="0" y="0"/>
                  </a:cxn>
                  <a:cxn ang="0">
                    <a:pos x="0" y="0"/>
                  </a:cxn>
                </a:cxnLst>
                <a:pathLst>
                  <a:path w="16384" h="16384">
                    <a:moveTo>
                      <a:pt x="16384" y="121"/>
                    </a:moveTo>
                    <a:lnTo>
                      <a:pt x="16384" y="16384"/>
                    </a:lnTo>
                    <a:lnTo>
                      <a:pt x="0" y="16384"/>
                    </a:lnTo>
                    <a:lnTo>
                      <a:pt x="0" y="9102"/>
                    </a:lnTo>
                    <a:lnTo>
                      <a:pt x="4915" y="9102"/>
                    </a:lnTo>
                    <a:lnTo>
                      <a:pt x="4915" y="0"/>
                    </a:lnTo>
                    <a:lnTo>
                      <a:pt x="16384" y="121"/>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27" name="Oval 106"/>
              <p:cNvSpPr/>
              <p:nvPr/>
            </p:nvSpPr>
            <p:spPr>
              <a:xfrm>
                <a:off x="260" y="161"/>
                <a:ext cx="7" cy="7"/>
              </a:xfrm>
              <a:prstGeom prst="ellipse">
                <a:avLst/>
              </a:prstGeom>
              <a:solidFill>
                <a:srgbClr val="808080"/>
              </a:solidFill>
              <a:ln w="1714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28" name="Oval 107"/>
              <p:cNvSpPr/>
              <p:nvPr/>
            </p:nvSpPr>
            <p:spPr>
              <a:xfrm>
                <a:off x="262" y="161"/>
                <a:ext cx="6" cy="7"/>
              </a:xfrm>
              <a:prstGeom prst="ellipse">
                <a:avLst/>
              </a:prstGeom>
              <a:solidFill>
                <a:srgbClr val="808080"/>
              </a:solidFill>
              <a:ln w="1714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29" name="Rectangle 108"/>
              <p:cNvSpPr/>
              <p:nvPr/>
            </p:nvSpPr>
            <p:spPr>
              <a:xfrm>
                <a:off x="262" y="168"/>
                <a:ext cx="3" cy="3"/>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30" name="Rectangle 109"/>
              <p:cNvSpPr/>
              <p:nvPr/>
            </p:nvSpPr>
            <p:spPr>
              <a:xfrm>
                <a:off x="259" y="171"/>
                <a:ext cx="8" cy="1"/>
              </a:xfrm>
              <a:prstGeom prst="rect">
                <a:avLst/>
              </a:prstGeom>
              <a:solidFill>
                <a:srgbClr val="003366"/>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aphicFrame>
            <p:nvGraphicFramePr>
              <p:cNvPr id="36131" name="ピクチャ 181"/>
              <p:cNvGraphicFramePr>
                <a:graphicFrameLocks noChangeAspect="1"/>
              </p:cNvGraphicFramePr>
              <p:nvPr/>
            </p:nvGraphicFramePr>
            <p:xfrm>
              <a:off x="232" y="163"/>
              <a:ext cx="8" cy="4"/>
            </p:xfrm>
            <a:graphic>
              <a:graphicData uri="http://schemas.openxmlformats.org/presentationml/2006/ole">
                <mc:AlternateContent xmlns:mc="http://schemas.openxmlformats.org/markup-compatibility/2006">
                  <mc:Choice xmlns:v="urn:schemas-microsoft-com:vml" Requires="v">
                    <p:oleObj spid="_x0000_s3095" name="" r:id="rId3" imgW="542925" imgH="285750" progId="Paint.Picture">
                      <p:embed/>
                    </p:oleObj>
                  </mc:Choice>
                  <mc:Fallback>
                    <p:oleObj name="" r:id="rId3" imgW="542925" imgH="285750" progId="Paint.Picture">
                      <p:embed/>
                      <p:pic>
                        <p:nvPicPr>
                          <p:cNvPr id="0" name="图片 3094"/>
                          <p:cNvPicPr/>
                          <p:nvPr/>
                        </p:nvPicPr>
                        <p:blipFill>
                          <a:blip r:embed="rId4"/>
                          <a:stretch>
                            <a:fillRect/>
                          </a:stretch>
                        </p:blipFill>
                        <p:spPr>
                          <a:xfrm>
                            <a:off x="232" y="163"/>
                            <a:ext cx="8" cy="4"/>
                          </a:xfrm>
                          <a:prstGeom prst="rect">
                            <a:avLst/>
                          </a:prstGeom>
                          <a:noFill/>
                          <a:ln w="38100">
                            <a:noFill/>
                            <a:miter/>
                          </a:ln>
                        </p:spPr>
                      </p:pic>
                    </p:oleObj>
                  </mc:Fallback>
                </mc:AlternateContent>
              </a:graphicData>
            </a:graphic>
          </p:graphicFrame>
          <p:sp>
            <p:nvSpPr>
              <p:cNvPr id="36132" name="図形 182"/>
              <p:cNvSpPr/>
              <p:nvPr/>
            </p:nvSpPr>
            <p:spPr>
              <a:xfrm>
                <a:off x="234" y="167"/>
                <a:ext cx="2" cy="2"/>
              </a:xfrm>
              <a:custGeom>
                <a:avLst/>
                <a:gdLst/>
                <a:ahLst/>
                <a:cxnLst>
                  <a:cxn ang="0">
                    <a:pos x="0" y="0"/>
                  </a:cxn>
                  <a:cxn ang="0">
                    <a:pos x="0" y="0"/>
                  </a:cxn>
                  <a:cxn ang="0">
                    <a:pos x="0" y="0"/>
                  </a:cxn>
                  <a:cxn ang="0">
                    <a:pos x="0" y="0"/>
                  </a:cxn>
                  <a:cxn ang="0">
                    <a:pos x="0" y="0"/>
                  </a:cxn>
                </a:cxnLst>
                <a:pathLst>
                  <a:path w="16384" h="16384">
                    <a:moveTo>
                      <a:pt x="3449" y="0"/>
                    </a:moveTo>
                    <a:lnTo>
                      <a:pt x="0" y="13926"/>
                    </a:lnTo>
                    <a:lnTo>
                      <a:pt x="10348" y="16384"/>
                    </a:lnTo>
                    <a:lnTo>
                      <a:pt x="16384" y="3277"/>
                    </a:lnTo>
                    <a:lnTo>
                      <a:pt x="3449" y="0"/>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33" name="図形 183"/>
              <p:cNvSpPr/>
              <p:nvPr/>
            </p:nvSpPr>
            <p:spPr>
              <a:xfrm>
                <a:off x="233" y="165"/>
                <a:ext cx="3" cy="3"/>
              </a:xfrm>
              <a:custGeom>
                <a:avLst/>
                <a:gdLst/>
                <a:ahLst/>
                <a:cxnLst>
                  <a:cxn ang="0">
                    <a:pos x="0" y="0"/>
                  </a:cxn>
                  <a:cxn ang="0">
                    <a:pos x="0" y="0"/>
                  </a:cxn>
                  <a:cxn ang="0">
                    <a:pos x="0" y="0"/>
                  </a:cxn>
                  <a:cxn ang="0">
                    <a:pos x="0" y="0"/>
                  </a:cxn>
                  <a:cxn ang="0">
                    <a:pos x="0" y="0"/>
                  </a:cxn>
                </a:cxnLst>
                <a:pathLst>
                  <a:path w="16384" h="16384">
                    <a:moveTo>
                      <a:pt x="4915" y="0"/>
                    </a:moveTo>
                    <a:lnTo>
                      <a:pt x="16384" y="6780"/>
                    </a:lnTo>
                    <a:lnTo>
                      <a:pt x="9830" y="16384"/>
                    </a:lnTo>
                    <a:lnTo>
                      <a:pt x="0" y="11864"/>
                    </a:lnTo>
                    <a:lnTo>
                      <a:pt x="4915" y="0"/>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34" name="Rectangle 113"/>
              <p:cNvSpPr/>
              <p:nvPr/>
            </p:nvSpPr>
            <p:spPr>
              <a:xfrm>
                <a:off x="232" y="166"/>
                <a:ext cx="3" cy="3"/>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35" name="図形 185"/>
              <p:cNvSpPr/>
              <p:nvPr/>
            </p:nvSpPr>
            <p:spPr>
              <a:xfrm>
                <a:off x="226" y="164"/>
                <a:ext cx="20" cy="2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6384" h="16384">
                    <a:moveTo>
                      <a:pt x="162" y="0"/>
                    </a:moveTo>
                    <a:lnTo>
                      <a:pt x="5353" y="0"/>
                    </a:lnTo>
                    <a:lnTo>
                      <a:pt x="6002" y="8806"/>
                    </a:lnTo>
                    <a:lnTo>
                      <a:pt x="4867" y="8806"/>
                    </a:lnTo>
                    <a:lnTo>
                      <a:pt x="4867" y="13107"/>
                    </a:lnTo>
                    <a:lnTo>
                      <a:pt x="4867" y="14131"/>
                    </a:lnTo>
                    <a:lnTo>
                      <a:pt x="16384" y="14131"/>
                    </a:lnTo>
                    <a:lnTo>
                      <a:pt x="16384" y="16384"/>
                    </a:lnTo>
                    <a:lnTo>
                      <a:pt x="0" y="16384"/>
                    </a:lnTo>
                    <a:lnTo>
                      <a:pt x="162" y="0"/>
                    </a:lnTo>
                    <a:close/>
                  </a:path>
                </a:pathLst>
              </a:custGeom>
              <a:solidFill>
                <a:srgbClr val="333333">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36" name="図形 187"/>
              <p:cNvSpPr/>
              <p:nvPr/>
            </p:nvSpPr>
            <p:spPr>
              <a:xfrm>
                <a:off x="226" y="143"/>
                <a:ext cx="7" cy="26"/>
              </a:xfrm>
              <a:custGeom>
                <a:avLst/>
                <a:gdLst/>
                <a:ahLst/>
                <a:cxnLst>
                  <a:cxn ang="0">
                    <a:pos x="0" y="0"/>
                  </a:cxn>
                  <a:cxn ang="0">
                    <a:pos x="0" y="0"/>
                  </a:cxn>
                  <a:cxn ang="0">
                    <a:pos x="0" y="0"/>
                  </a:cxn>
                  <a:cxn ang="0">
                    <a:pos x="0" y="0"/>
                  </a:cxn>
                  <a:cxn ang="0">
                    <a:pos x="0" y="0"/>
                  </a:cxn>
                  <a:cxn ang="0">
                    <a:pos x="0" y="0"/>
                  </a:cxn>
                  <a:cxn ang="0">
                    <a:pos x="0" y="0"/>
                  </a:cxn>
                </a:cxnLst>
                <a:pathLst>
                  <a:path w="16384" h="16384">
                    <a:moveTo>
                      <a:pt x="16384" y="0"/>
                    </a:moveTo>
                    <a:lnTo>
                      <a:pt x="8867" y="0"/>
                    </a:lnTo>
                    <a:lnTo>
                      <a:pt x="0" y="14557"/>
                    </a:lnTo>
                    <a:lnTo>
                      <a:pt x="193" y="16384"/>
                    </a:lnTo>
                    <a:lnTo>
                      <a:pt x="4626" y="16384"/>
                    </a:lnTo>
                    <a:lnTo>
                      <a:pt x="12914" y="742"/>
                    </a:lnTo>
                    <a:lnTo>
                      <a:pt x="15806" y="628"/>
                    </a:lnTo>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37" name="図形 188"/>
              <p:cNvSpPr/>
              <p:nvPr/>
            </p:nvSpPr>
            <p:spPr>
              <a:xfrm>
                <a:off x="251" y="145"/>
                <a:ext cx="7" cy="27"/>
              </a:xfrm>
              <a:custGeom>
                <a:avLst/>
                <a:gdLst/>
                <a:ahLst/>
                <a:cxnLst>
                  <a:cxn ang="0">
                    <a:pos x="0" y="0"/>
                  </a:cxn>
                  <a:cxn ang="0">
                    <a:pos x="0" y="0"/>
                  </a:cxn>
                  <a:cxn ang="0">
                    <a:pos x="0" y="0"/>
                  </a:cxn>
                  <a:cxn ang="0">
                    <a:pos x="0" y="0"/>
                  </a:cxn>
                  <a:cxn ang="0">
                    <a:pos x="0" y="0"/>
                  </a:cxn>
                </a:cxnLst>
                <a:pathLst>
                  <a:path w="16384" h="16384">
                    <a:moveTo>
                      <a:pt x="0" y="0"/>
                    </a:moveTo>
                    <a:lnTo>
                      <a:pt x="10042" y="16384"/>
                    </a:lnTo>
                    <a:lnTo>
                      <a:pt x="16384" y="16384"/>
                    </a:lnTo>
                    <a:lnTo>
                      <a:pt x="6871" y="0"/>
                    </a:lnTo>
                    <a:lnTo>
                      <a:pt x="0" y="0"/>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38" name="図形 189"/>
              <p:cNvSpPr/>
              <p:nvPr/>
            </p:nvSpPr>
            <p:spPr>
              <a:xfrm>
                <a:off x="226" y="143"/>
                <a:ext cx="35" cy="3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6384" h="16384">
                    <a:moveTo>
                      <a:pt x="0" y="16384"/>
                    </a:moveTo>
                    <a:lnTo>
                      <a:pt x="0" y="14497"/>
                    </a:lnTo>
                    <a:lnTo>
                      <a:pt x="2874" y="0"/>
                    </a:lnTo>
                    <a:lnTo>
                      <a:pt x="14564" y="0"/>
                    </a:lnTo>
                    <a:lnTo>
                      <a:pt x="16384" y="12412"/>
                    </a:lnTo>
                    <a:lnTo>
                      <a:pt x="14851" y="12412"/>
                    </a:lnTo>
                    <a:lnTo>
                      <a:pt x="13222" y="596"/>
                    </a:lnTo>
                    <a:lnTo>
                      <a:pt x="3545" y="596"/>
                    </a:lnTo>
                    <a:lnTo>
                      <a:pt x="1916" y="14497"/>
                    </a:lnTo>
                    <a:lnTo>
                      <a:pt x="1916" y="16384"/>
                    </a:lnTo>
                    <a:lnTo>
                      <a:pt x="0"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39" name="図形 190"/>
              <p:cNvSpPr/>
              <p:nvPr/>
            </p:nvSpPr>
            <p:spPr>
              <a:xfrm>
                <a:off x="258" y="156"/>
                <a:ext cx="3" cy="7"/>
              </a:xfrm>
              <a:custGeom>
                <a:avLst/>
                <a:gdLst/>
                <a:ahLst/>
                <a:cxnLst>
                  <a:cxn ang="0">
                    <a:pos x="0" y="0"/>
                  </a:cxn>
                  <a:cxn ang="0">
                    <a:pos x="0" y="0"/>
                  </a:cxn>
                  <a:cxn ang="0">
                    <a:pos x="0" y="0"/>
                  </a:cxn>
                  <a:cxn ang="0">
                    <a:pos x="0" y="0"/>
                  </a:cxn>
                  <a:cxn ang="0">
                    <a:pos x="0" y="0"/>
                  </a:cxn>
                </a:cxnLst>
                <a:pathLst>
                  <a:path w="16384" h="16384">
                    <a:moveTo>
                      <a:pt x="11703" y="585"/>
                    </a:moveTo>
                    <a:lnTo>
                      <a:pt x="16384" y="15214"/>
                    </a:lnTo>
                    <a:lnTo>
                      <a:pt x="4681" y="16384"/>
                    </a:lnTo>
                    <a:lnTo>
                      <a:pt x="0" y="0"/>
                    </a:lnTo>
                    <a:lnTo>
                      <a:pt x="11703" y="585"/>
                    </a:lnTo>
                    <a:close/>
                  </a:path>
                </a:pathLst>
              </a:custGeom>
              <a:solidFill>
                <a:srgbClr val="FF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40" name="図形 192"/>
              <p:cNvSpPr/>
              <p:nvPr/>
            </p:nvSpPr>
            <p:spPr>
              <a:xfrm>
                <a:off x="234" y="173"/>
                <a:ext cx="2" cy="7"/>
              </a:xfrm>
              <a:custGeom>
                <a:avLst/>
                <a:gdLst/>
                <a:ahLst/>
                <a:cxnLst>
                  <a:cxn ang="0">
                    <a:pos x="0" y="0"/>
                  </a:cxn>
                  <a:cxn ang="0">
                    <a:pos x="0" y="0"/>
                  </a:cxn>
                  <a:cxn ang="0">
                    <a:pos x="0" y="0"/>
                  </a:cxn>
                  <a:cxn ang="0">
                    <a:pos x="0" y="0"/>
                  </a:cxn>
                  <a:cxn ang="0">
                    <a:pos x="0" y="0"/>
                  </a:cxn>
                  <a:cxn ang="0">
                    <a:pos x="0" y="0"/>
                  </a:cxn>
                  <a:cxn ang="0">
                    <a:pos x="0" y="0"/>
                  </a:cxn>
                  <a:cxn ang="0">
                    <a:pos x="0" y="0"/>
                  </a:cxn>
                </a:cxnLst>
                <a:pathLst>
                  <a:path w="16384" h="16384">
                    <a:moveTo>
                      <a:pt x="12288" y="16384"/>
                    </a:moveTo>
                    <a:lnTo>
                      <a:pt x="0" y="11736"/>
                    </a:lnTo>
                    <a:lnTo>
                      <a:pt x="0" y="0"/>
                    </a:lnTo>
                    <a:lnTo>
                      <a:pt x="3072" y="0"/>
                    </a:lnTo>
                    <a:lnTo>
                      <a:pt x="3072" y="11504"/>
                    </a:lnTo>
                    <a:lnTo>
                      <a:pt x="16043" y="16384"/>
                    </a:lnTo>
                    <a:lnTo>
                      <a:pt x="16384" y="16384"/>
                    </a:lnTo>
                    <a:lnTo>
                      <a:pt x="12288" y="16384"/>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41" name="図形 193"/>
              <p:cNvSpPr/>
              <p:nvPr/>
            </p:nvSpPr>
            <p:spPr>
              <a:xfrm>
                <a:off x="236" y="173"/>
                <a:ext cx="3" cy="7"/>
              </a:xfrm>
              <a:custGeom>
                <a:avLst/>
                <a:gdLst/>
                <a:ahLst/>
                <a:cxnLst>
                  <a:cxn ang="0">
                    <a:pos x="0" y="0"/>
                  </a:cxn>
                  <a:cxn ang="0">
                    <a:pos x="0" y="0"/>
                  </a:cxn>
                  <a:cxn ang="0">
                    <a:pos x="0" y="0"/>
                  </a:cxn>
                  <a:cxn ang="0">
                    <a:pos x="0" y="0"/>
                  </a:cxn>
                  <a:cxn ang="0">
                    <a:pos x="0" y="0"/>
                  </a:cxn>
                  <a:cxn ang="0">
                    <a:pos x="0" y="0"/>
                  </a:cxn>
                  <a:cxn ang="0">
                    <a:pos x="0" y="0"/>
                  </a:cxn>
                </a:cxnLst>
                <a:pathLst>
                  <a:path w="16384" h="16384">
                    <a:moveTo>
                      <a:pt x="0" y="16384"/>
                    </a:moveTo>
                    <a:lnTo>
                      <a:pt x="0" y="9379"/>
                    </a:lnTo>
                    <a:lnTo>
                      <a:pt x="14968" y="0"/>
                    </a:lnTo>
                    <a:lnTo>
                      <a:pt x="16384" y="950"/>
                    </a:lnTo>
                    <a:lnTo>
                      <a:pt x="1618" y="9973"/>
                    </a:lnTo>
                    <a:lnTo>
                      <a:pt x="1618" y="16384"/>
                    </a:lnTo>
                    <a:lnTo>
                      <a:pt x="0" y="16384"/>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42" name="Oval 121"/>
              <p:cNvSpPr/>
              <p:nvPr/>
            </p:nvSpPr>
            <p:spPr>
              <a:xfrm>
                <a:off x="233" y="172"/>
                <a:ext cx="2" cy="1"/>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43" name="Oval 122"/>
              <p:cNvSpPr/>
              <p:nvPr/>
            </p:nvSpPr>
            <p:spPr>
              <a:xfrm>
                <a:off x="238" y="173"/>
                <a:ext cx="1" cy="1"/>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44" name="Rectangle 123"/>
              <p:cNvSpPr/>
              <p:nvPr/>
            </p:nvSpPr>
            <p:spPr>
              <a:xfrm>
                <a:off x="229" y="184"/>
                <a:ext cx="37" cy="11"/>
              </a:xfrm>
              <a:prstGeom prst="rect">
                <a:avLst/>
              </a:prstGeom>
              <a:solidFill>
                <a:srgbClr val="003366"/>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45" name="図形 198"/>
              <p:cNvSpPr/>
              <p:nvPr/>
            </p:nvSpPr>
            <p:spPr>
              <a:xfrm>
                <a:off x="243" y="172"/>
                <a:ext cx="19" cy="12"/>
              </a:xfrm>
              <a:custGeom>
                <a:avLst/>
                <a:gdLst/>
                <a:ahLst/>
                <a:cxnLst>
                  <a:cxn ang="0">
                    <a:pos x="0" y="0"/>
                  </a:cxn>
                  <a:cxn ang="0">
                    <a:pos x="0" y="0"/>
                  </a:cxn>
                  <a:cxn ang="0">
                    <a:pos x="0" y="0"/>
                  </a:cxn>
                  <a:cxn ang="0">
                    <a:pos x="0" y="0"/>
                  </a:cxn>
                  <a:cxn ang="0">
                    <a:pos x="0" y="0"/>
                  </a:cxn>
                </a:cxnLst>
                <a:pathLst>
                  <a:path w="16384" h="16384">
                    <a:moveTo>
                      <a:pt x="16384" y="16384"/>
                    </a:moveTo>
                    <a:lnTo>
                      <a:pt x="16384" y="0"/>
                    </a:lnTo>
                    <a:lnTo>
                      <a:pt x="0" y="0"/>
                    </a:lnTo>
                    <a:lnTo>
                      <a:pt x="0" y="16384"/>
                    </a:lnTo>
                    <a:lnTo>
                      <a:pt x="16384"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46" name="Line 125"/>
              <p:cNvSpPr/>
              <p:nvPr/>
            </p:nvSpPr>
            <p:spPr>
              <a:xfrm flipV="1">
                <a:off x="243" y="177"/>
                <a:ext cx="0" cy="3"/>
              </a:xfrm>
              <a:prstGeom prst="line">
                <a:avLst/>
              </a:prstGeom>
              <a:ln w="24765" cap="flat" cmpd="sng">
                <a:solidFill>
                  <a:srgbClr val="FFFFFF"/>
                </a:solidFill>
                <a:prstDash val="solid"/>
                <a:headEnd type="none" w="med" len="med"/>
                <a:tailEnd type="none" w="med" len="med"/>
              </a:ln>
            </p:spPr>
          </p:sp>
          <p:sp>
            <p:nvSpPr>
              <p:cNvPr id="36147" name="Line 126"/>
              <p:cNvSpPr/>
              <p:nvPr/>
            </p:nvSpPr>
            <p:spPr>
              <a:xfrm flipV="1">
                <a:off x="243" y="174"/>
                <a:ext cx="3" cy="3"/>
              </a:xfrm>
              <a:prstGeom prst="line">
                <a:avLst/>
              </a:prstGeom>
              <a:ln w="24765" cap="flat" cmpd="sng">
                <a:solidFill>
                  <a:srgbClr val="FFFFFF"/>
                </a:solidFill>
                <a:prstDash val="solid"/>
                <a:headEnd type="none" w="med" len="med"/>
                <a:tailEnd type="none" w="med" len="med"/>
              </a:ln>
            </p:spPr>
          </p:sp>
          <p:sp>
            <p:nvSpPr>
              <p:cNvPr id="36148" name="Line 127"/>
              <p:cNvSpPr/>
              <p:nvPr/>
            </p:nvSpPr>
            <p:spPr>
              <a:xfrm>
                <a:off x="246" y="174"/>
                <a:ext cx="14" cy="0"/>
              </a:xfrm>
              <a:prstGeom prst="line">
                <a:avLst/>
              </a:prstGeom>
              <a:ln w="24765" cap="flat" cmpd="sng">
                <a:solidFill>
                  <a:srgbClr val="FFFFFF"/>
                </a:solidFill>
                <a:prstDash val="solid"/>
                <a:headEnd type="none" w="med" len="med"/>
                <a:tailEnd type="none" w="med" len="med"/>
              </a:ln>
            </p:spPr>
          </p:sp>
          <p:sp>
            <p:nvSpPr>
              <p:cNvPr id="36149" name="Rectangle 128"/>
              <p:cNvSpPr/>
              <p:nvPr/>
            </p:nvSpPr>
            <p:spPr>
              <a:xfrm>
                <a:off x="243" y="181"/>
                <a:ext cx="19" cy="2"/>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50" name="図形 203"/>
              <p:cNvSpPr/>
              <p:nvPr/>
            </p:nvSpPr>
            <p:spPr>
              <a:xfrm>
                <a:off x="246" y="172"/>
                <a:ext cx="20" cy="12"/>
              </a:xfrm>
              <a:custGeom>
                <a:avLst/>
                <a:gdLst/>
                <a:ahLst/>
                <a:cxnLst>
                  <a:cxn ang="0">
                    <a:pos x="0" y="0"/>
                  </a:cxn>
                  <a:cxn ang="0">
                    <a:pos x="0" y="0"/>
                  </a:cxn>
                  <a:cxn ang="0">
                    <a:pos x="0" y="0"/>
                  </a:cxn>
                  <a:cxn ang="0">
                    <a:pos x="0" y="0"/>
                  </a:cxn>
                  <a:cxn ang="0">
                    <a:pos x="0" y="0"/>
                  </a:cxn>
                </a:cxnLst>
                <a:pathLst>
                  <a:path w="16384" h="16384">
                    <a:moveTo>
                      <a:pt x="16384" y="16384"/>
                    </a:moveTo>
                    <a:lnTo>
                      <a:pt x="16384" y="0"/>
                    </a:lnTo>
                    <a:lnTo>
                      <a:pt x="0" y="0"/>
                    </a:lnTo>
                    <a:lnTo>
                      <a:pt x="0" y="16384"/>
                    </a:lnTo>
                    <a:lnTo>
                      <a:pt x="16384" y="16384"/>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51" name="Line 130"/>
              <p:cNvSpPr/>
              <p:nvPr/>
            </p:nvSpPr>
            <p:spPr>
              <a:xfrm flipV="1">
                <a:off x="247" y="177"/>
                <a:ext cx="0" cy="3"/>
              </a:xfrm>
              <a:prstGeom prst="line">
                <a:avLst/>
              </a:prstGeom>
              <a:ln w="24765" cap="flat" cmpd="sng">
                <a:solidFill>
                  <a:srgbClr val="FFFFFF"/>
                </a:solidFill>
                <a:prstDash val="solid"/>
                <a:headEnd type="none" w="med" len="med"/>
                <a:tailEnd type="none" w="med" len="med"/>
              </a:ln>
            </p:spPr>
          </p:sp>
          <p:sp>
            <p:nvSpPr>
              <p:cNvPr id="36152" name="Line 131"/>
              <p:cNvSpPr/>
              <p:nvPr/>
            </p:nvSpPr>
            <p:spPr>
              <a:xfrm flipV="1">
                <a:off x="247" y="174"/>
                <a:ext cx="1" cy="3"/>
              </a:xfrm>
              <a:prstGeom prst="line">
                <a:avLst/>
              </a:prstGeom>
              <a:ln w="24765" cap="flat" cmpd="sng">
                <a:solidFill>
                  <a:srgbClr val="FFFFFF"/>
                </a:solidFill>
                <a:prstDash val="solid"/>
                <a:headEnd type="none" w="med" len="med"/>
                <a:tailEnd type="none" w="med" len="med"/>
              </a:ln>
            </p:spPr>
          </p:sp>
          <p:sp>
            <p:nvSpPr>
              <p:cNvPr id="36153" name="Line 132"/>
              <p:cNvSpPr/>
              <p:nvPr/>
            </p:nvSpPr>
            <p:spPr>
              <a:xfrm>
                <a:off x="248" y="174"/>
                <a:ext cx="16" cy="0"/>
              </a:xfrm>
              <a:prstGeom prst="line">
                <a:avLst/>
              </a:prstGeom>
              <a:ln w="24765" cap="flat" cmpd="sng">
                <a:solidFill>
                  <a:srgbClr val="FFFFFF"/>
                </a:solidFill>
                <a:prstDash val="solid"/>
                <a:headEnd type="none" w="med" len="med"/>
                <a:tailEnd type="none" w="med" len="med"/>
              </a:ln>
            </p:spPr>
          </p:sp>
          <p:sp>
            <p:nvSpPr>
              <p:cNvPr id="36154" name="Rectangle 133"/>
              <p:cNvSpPr/>
              <p:nvPr/>
            </p:nvSpPr>
            <p:spPr>
              <a:xfrm>
                <a:off x="247" y="181"/>
                <a:ext cx="19" cy="2"/>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55" name="図形 208"/>
              <p:cNvSpPr/>
              <p:nvPr/>
            </p:nvSpPr>
            <p:spPr>
              <a:xfrm>
                <a:off x="231" y="180"/>
                <a:ext cx="7" cy="1"/>
              </a:xfrm>
              <a:custGeom>
                <a:avLst/>
                <a:gdLst/>
                <a:ahLst/>
                <a:cxnLst>
                  <a:cxn ang="0">
                    <a:pos x="0" y="0"/>
                  </a:cxn>
                  <a:cxn ang="0">
                    <a:pos x="0" y="0"/>
                  </a:cxn>
                  <a:cxn ang="0">
                    <a:pos x="0" y="0"/>
                  </a:cxn>
                  <a:cxn ang="0">
                    <a:pos x="0" y="0"/>
                  </a:cxn>
                  <a:cxn ang="0">
                    <a:pos x="0" y="0"/>
                  </a:cxn>
                  <a:cxn ang="0">
                    <a:pos x="0" y="0"/>
                  </a:cxn>
                </a:cxnLst>
                <a:pathLst>
                  <a:path w="16384" h="16384">
                    <a:moveTo>
                      <a:pt x="0" y="0"/>
                    </a:moveTo>
                    <a:lnTo>
                      <a:pt x="12110" y="0"/>
                    </a:lnTo>
                    <a:lnTo>
                      <a:pt x="16384" y="7447"/>
                    </a:lnTo>
                    <a:lnTo>
                      <a:pt x="16384" y="16384"/>
                    </a:lnTo>
                    <a:lnTo>
                      <a:pt x="0" y="16384"/>
                    </a:lnTo>
                    <a:lnTo>
                      <a:pt x="0" y="0"/>
                    </a:lnTo>
                    <a:close/>
                  </a:path>
                </a:pathLst>
              </a:custGeom>
              <a:solidFill>
                <a:srgbClr val="80808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56" name="図形 210"/>
              <p:cNvSpPr/>
              <p:nvPr/>
            </p:nvSpPr>
            <p:spPr>
              <a:xfrm>
                <a:off x="250" y="159"/>
                <a:ext cx="4" cy="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6384" h="16384">
                    <a:moveTo>
                      <a:pt x="3121" y="334"/>
                    </a:moveTo>
                    <a:lnTo>
                      <a:pt x="7022" y="0"/>
                    </a:lnTo>
                    <a:lnTo>
                      <a:pt x="4681" y="1003"/>
                    </a:lnTo>
                    <a:lnTo>
                      <a:pt x="11703" y="1337"/>
                    </a:lnTo>
                    <a:lnTo>
                      <a:pt x="16384" y="334"/>
                    </a:lnTo>
                    <a:lnTo>
                      <a:pt x="16384" y="16384"/>
                    </a:lnTo>
                    <a:lnTo>
                      <a:pt x="13263" y="16384"/>
                    </a:lnTo>
                    <a:lnTo>
                      <a:pt x="13263" y="13709"/>
                    </a:lnTo>
                    <a:lnTo>
                      <a:pt x="10142" y="13040"/>
                    </a:lnTo>
                    <a:lnTo>
                      <a:pt x="6242" y="14378"/>
                    </a:lnTo>
                    <a:lnTo>
                      <a:pt x="0" y="12037"/>
                    </a:lnTo>
                    <a:lnTo>
                      <a:pt x="0" y="8694"/>
                    </a:lnTo>
                    <a:lnTo>
                      <a:pt x="3121" y="334"/>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57" name="Line 136"/>
              <p:cNvSpPr/>
              <p:nvPr/>
            </p:nvSpPr>
            <p:spPr>
              <a:xfrm>
                <a:off x="245" y="171"/>
                <a:ext cx="0" cy="1"/>
              </a:xfrm>
              <a:prstGeom prst="line">
                <a:avLst/>
              </a:prstGeom>
              <a:ln w="9525" cap="flat" cmpd="sng">
                <a:solidFill>
                  <a:srgbClr val="FFFFFF"/>
                </a:solidFill>
                <a:prstDash val="solid"/>
                <a:headEnd type="none" w="med" len="med"/>
                <a:tailEnd type="none" w="med" len="med"/>
              </a:ln>
            </p:spPr>
          </p:sp>
          <p:sp>
            <p:nvSpPr>
              <p:cNvPr id="36158" name="Line 137"/>
              <p:cNvSpPr/>
              <p:nvPr/>
            </p:nvSpPr>
            <p:spPr>
              <a:xfrm>
                <a:off x="242" y="171"/>
                <a:ext cx="0" cy="1"/>
              </a:xfrm>
              <a:prstGeom prst="line">
                <a:avLst/>
              </a:prstGeom>
              <a:ln w="9525" cap="flat" cmpd="sng">
                <a:solidFill>
                  <a:srgbClr val="FFFFFF"/>
                </a:solidFill>
                <a:prstDash val="solid"/>
                <a:headEnd type="none" w="med" len="med"/>
                <a:tailEnd type="none" w="med" len="med"/>
              </a:ln>
            </p:spPr>
          </p:sp>
          <p:sp>
            <p:nvSpPr>
              <p:cNvPr id="36159" name="図形 213"/>
              <p:cNvSpPr/>
              <p:nvPr/>
            </p:nvSpPr>
            <p:spPr>
              <a:xfrm>
                <a:off x="250" y="157"/>
                <a:ext cx="4" cy="3"/>
              </a:xfrm>
              <a:custGeom>
                <a:avLst/>
                <a:gdLst/>
                <a:ahLst/>
                <a:cxnLst>
                  <a:cxn ang="0">
                    <a:pos x="0" y="0"/>
                  </a:cxn>
                  <a:cxn ang="0">
                    <a:pos x="0" y="0"/>
                  </a:cxn>
                  <a:cxn ang="0">
                    <a:pos x="0" y="0"/>
                  </a:cxn>
                  <a:cxn ang="0">
                    <a:pos x="0" y="0"/>
                  </a:cxn>
                  <a:cxn ang="0">
                    <a:pos x="0" y="0"/>
                  </a:cxn>
                  <a:cxn ang="0">
                    <a:pos x="0" y="0"/>
                  </a:cxn>
                </a:cxnLst>
                <a:pathLst>
                  <a:path w="16384" h="16384">
                    <a:moveTo>
                      <a:pt x="0" y="9557"/>
                    </a:moveTo>
                    <a:lnTo>
                      <a:pt x="6144" y="1365"/>
                    </a:lnTo>
                    <a:lnTo>
                      <a:pt x="12288" y="0"/>
                    </a:lnTo>
                    <a:lnTo>
                      <a:pt x="16384" y="6827"/>
                    </a:lnTo>
                    <a:lnTo>
                      <a:pt x="11264" y="16384"/>
                    </a:lnTo>
                    <a:lnTo>
                      <a:pt x="0" y="9557"/>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60" name="図形 214"/>
              <p:cNvSpPr/>
              <p:nvPr/>
            </p:nvSpPr>
            <p:spPr>
              <a:xfrm>
                <a:off x="241" y="168"/>
                <a:ext cx="13" cy="4"/>
              </a:xfrm>
              <a:custGeom>
                <a:avLst/>
                <a:gdLst/>
                <a:ahLst/>
                <a:cxnLst>
                  <a:cxn ang="0">
                    <a:pos x="0" y="0"/>
                  </a:cxn>
                  <a:cxn ang="0">
                    <a:pos x="0" y="0"/>
                  </a:cxn>
                  <a:cxn ang="0">
                    <a:pos x="0" y="0"/>
                  </a:cxn>
                  <a:cxn ang="0">
                    <a:pos x="0" y="0"/>
                  </a:cxn>
                  <a:cxn ang="0">
                    <a:pos x="0" y="0"/>
                  </a:cxn>
                  <a:cxn ang="0">
                    <a:pos x="0" y="0"/>
                  </a:cxn>
                  <a:cxn ang="0">
                    <a:pos x="0" y="0"/>
                  </a:cxn>
                </a:cxnLst>
                <a:pathLst>
                  <a:path w="16384" h="16384">
                    <a:moveTo>
                      <a:pt x="455" y="16384"/>
                    </a:moveTo>
                    <a:lnTo>
                      <a:pt x="16384" y="16384"/>
                    </a:lnTo>
                    <a:lnTo>
                      <a:pt x="16384" y="2979"/>
                    </a:lnTo>
                    <a:lnTo>
                      <a:pt x="11378" y="2234"/>
                    </a:lnTo>
                    <a:lnTo>
                      <a:pt x="6144" y="0"/>
                    </a:lnTo>
                    <a:lnTo>
                      <a:pt x="0" y="0"/>
                    </a:lnTo>
                    <a:lnTo>
                      <a:pt x="455" y="16384"/>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6161" name="図形 215"/>
              <p:cNvSpPr/>
              <p:nvPr/>
            </p:nvSpPr>
            <p:spPr>
              <a:xfrm>
                <a:off x="243" y="170"/>
                <a:ext cx="10" cy="1"/>
              </a:xfrm>
              <a:custGeom>
                <a:avLst/>
                <a:gdLst/>
                <a:ahLst/>
                <a:cxnLst>
                  <a:cxn ang="0">
                    <a:pos x="0" y="0"/>
                  </a:cxn>
                  <a:cxn ang="0">
                    <a:pos x="0" y="0"/>
                  </a:cxn>
                  <a:cxn ang="0">
                    <a:pos x="0" y="0"/>
                  </a:cxn>
                </a:cxnLst>
                <a:pathLst>
                  <a:path w="16384" h="16384">
                    <a:moveTo>
                      <a:pt x="16384" y="0"/>
                    </a:moveTo>
                    <a:lnTo>
                      <a:pt x="0" y="0"/>
                    </a:lnTo>
                    <a:lnTo>
                      <a:pt x="0" y="16384"/>
                    </a:lnTo>
                  </a:path>
                </a:pathLst>
              </a:custGeom>
              <a:solidFill>
                <a:srgbClr val="FFFFFF">
                  <a:alpha val="100000"/>
                </a:srgbClr>
              </a:solidFill>
              <a:ln w="9525" cap="flat" cmpd="sng">
                <a:solidFill>
                  <a:srgbClr val="FFFFFF">
                    <a:alpha val="100000"/>
                  </a:srgbClr>
                </a:solidFill>
                <a:prstDash val="solid"/>
                <a:round/>
                <a:headEnd type="none" w="med" len="med"/>
                <a:tailEnd type="none" w="med" len="med"/>
              </a:ln>
            </p:spPr>
            <p:txBody>
              <a:bodyPr/>
              <a:p>
                <a:endParaRPr lang="zh-CN" altLang="en-US"/>
              </a:p>
            </p:txBody>
          </p:sp>
          <p:sp>
            <p:nvSpPr>
              <p:cNvPr id="36162" name="図形 216"/>
              <p:cNvSpPr/>
              <p:nvPr/>
            </p:nvSpPr>
            <p:spPr>
              <a:xfrm>
                <a:off x="251" y="159"/>
                <a:ext cx="1" cy="6"/>
              </a:xfrm>
              <a:custGeom>
                <a:avLst/>
                <a:gdLst/>
                <a:ahLst/>
                <a:cxnLst>
                  <a:cxn ang="0">
                    <a:pos x="0" y="0"/>
                  </a:cxn>
                  <a:cxn ang="0">
                    <a:pos x="0" y="0"/>
                  </a:cxn>
                  <a:cxn ang="0">
                    <a:pos x="0" y="0"/>
                  </a:cxn>
                  <a:cxn ang="0">
                    <a:pos x="0" y="0"/>
                  </a:cxn>
                  <a:cxn ang="0">
                    <a:pos x="0" y="0"/>
                  </a:cxn>
                </a:cxnLst>
                <a:pathLst>
                  <a:path w="16384" h="16384">
                    <a:moveTo>
                      <a:pt x="1260" y="0"/>
                    </a:moveTo>
                    <a:lnTo>
                      <a:pt x="16384" y="2891"/>
                    </a:lnTo>
                    <a:lnTo>
                      <a:pt x="16384" y="13685"/>
                    </a:lnTo>
                    <a:lnTo>
                      <a:pt x="1260" y="16384"/>
                    </a:lnTo>
                    <a:lnTo>
                      <a:pt x="0" y="16384"/>
                    </a:lnTo>
                  </a:path>
                </a:pathLst>
              </a:custGeom>
              <a:noFill/>
              <a:ln w="17145" cap="flat" cmpd="sng">
                <a:solidFill>
                  <a:srgbClr val="FFFFFF">
                    <a:alpha val="100000"/>
                  </a:srgbClr>
                </a:solidFill>
                <a:prstDash val="solid"/>
                <a:round/>
                <a:headEnd type="none" w="med" len="med"/>
                <a:tailEnd type="none" w="med" len="med"/>
              </a:ln>
            </p:spPr>
            <p:txBody>
              <a:bodyPr/>
              <a:p>
                <a:endParaRPr lang="zh-CN" altLang="en-US"/>
              </a:p>
            </p:txBody>
          </p:sp>
          <p:sp>
            <p:nvSpPr>
              <p:cNvPr id="36163" name="Oval 142"/>
              <p:cNvSpPr/>
              <p:nvPr/>
            </p:nvSpPr>
            <p:spPr>
              <a:xfrm>
                <a:off x="222" y="181"/>
                <a:ext cx="14" cy="16"/>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64" name="Oval 143"/>
              <p:cNvSpPr/>
              <p:nvPr/>
            </p:nvSpPr>
            <p:spPr>
              <a:xfrm>
                <a:off x="225" y="185"/>
                <a:ext cx="8" cy="9"/>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65" name="Oval 144"/>
              <p:cNvSpPr/>
              <p:nvPr/>
            </p:nvSpPr>
            <p:spPr>
              <a:xfrm>
                <a:off x="226" y="186"/>
                <a:ext cx="5" cy="7"/>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66" name="Oval 145"/>
              <p:cNvSpPr/>
              <p:nvPr/>
            </p:nvSpPr>
            <p:spPr>
              <a:xfrm>
                <a:off x="228" y="189"/>
                <a:ext cx="2" cy="1"/>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67" name="Oval 146"/>
              <p:cNvSpPr/>
              <p:nvPr/>
            </p:nvSpPr>
            <p:spPr>
              <a:xfrm>
                <a:off x="228" y="187"/>
                <a:ext cx="1" cy="1"/>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68" name="Oval 147"/>
              <p:cNvSpPr/>
              <p:nvPr/>
            </p:nvSpPr>
            <p:spPr>
              <a:xfrm>
                <a:off x="228" y="191"/>
                <a:ext cx="1" cy="1"/>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69" name="Oval 148"/>
              <p:cNvSpPr/>
              <p:nvPr/>
            </p:nvSpPr>
            <p:spPr>
              <a:xfrm>
                <a:off x="230" y="189"/>
                <a:ext cx="1" cy="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0" name="Oval 149"/>
              <p:cNvSpPr/>
              <p:nvPr/>
            </p:nvSpPr>
            <p:spPr>
              <a:xfrm>
                <a:off x="226" y="189"/>
                <a:ext cx="1" cy="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1" name="Oval 150"/>
              <p:cNvSpPr/>
              <p:nvPr/>
            </p:nvSpPr>
            <p:spPr>
              <a:xfrm>
                <a:off x="254" y="185"/>
                <a:ext cx="10" cy="12"/>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2" name="Oval 151"/>
              <p:cNvSpPr/>
              <p:nvPr/>
            </p:nvSpPr>
            <p:spPr>
              <a:xfrm>
                <a:off x="256" y="187"/>
                <a:ext cx="6" cy="8"/>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3" name="Oval 152"/>
              <p:cNvSpPr/>
              <p:nvPr/>
            </p:nvSpPr>
            <p:spPr>
              <a:xfrm>
                <a:off x="257" y="189"/>
                <a:ext cx="5" cy="4"/>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4" name="Oval 153"/>
              <p:cNvSpPr/>
              <p:nvPr/>
            </p:nvSpPr>
            <p:spPr>
              <a:xfrm>
                <a:off x="259" y="190"/>
                <a:ext cx="1" cy="2"/>
              </a:xfrm>
              <a:prstGeom prst="ellipse">
                <a:avLst/>
              </a:prstGeom>
              <a:solidFill>
                <a:srgbClr val="FF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5" name="Oval 154"/>
              <p:cNvSpPr/>
              <p:nvPr/>
            </p:nvSpPr>
            <p:spPr>
              <a:xfrm>
                <a:off x="259" y="189"/>
                <a:ext cx="0" cy="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6" name="Oval 155"/>
              <p:cNvSpPr/>
              <p:nvPr/>
            </p:nvSpPr>
            <p:spPr>
              <a:xfrm>
                <a:off x="259" y="193"/>
                <a:ext cx="0" cy="0"/>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7" name="Oval 156"/>
              <p:cNvSpPr/>
              <p:nvPr/>
            </p:nvSpPr>
            <p:spPr>
              <a:xfrm>
                <a:off x="260" y="191"/>
                <a:ext cx="1" cy="1"/>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8" name="Oval 157"/>
              <p:cNvSpPr/>
              <p:nvPr/>
            </p:nvSpPr>
            <p:spPr>
              <a:xfrm>
                <a:off x="257" y="191"/>
                <a:ext cx="1" cy="1"/>
              </a:xfrm>
              <a:prstGeom prst="ellipse">
                <a:avLst/>
              </a:prstGeom>
              <a:no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79" name="Oval 158"/>
              <p:cNvSpPr/>
              <p:nvPr/>
            </p:nvSpPr>
            <p:spPr>
              <a:xfrm>
                <a:off x="226" y="150"/>
                <a:ext cx="2" cy="7"/>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80" name="Oval 159"/>
              <p:cNvSpPr/>
              <p:nvPr/>
            </p:nvSpPr>
            <p:spPr>
              <a:xfrm>
                <a:off x="226" y="150"/>
                <a:ext cx="2" cy="7"/>
              </a:xfrm>
              <a:prstGeom prst="ellipse">
                <a:avLst/>
              </a:prstGeom>
              <a:solidFill>
                <a:srgbClr val="CCFFCC"/>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81" name="Oval 160"/>
              <p:cNvSpPr/>
              <p:nvPr/>
            </p:nvSpPr>
            <p:spPr>
              <a:xfrm>
                <a:off x="228" y="150"/>
                <a:ext cx="3" cy="7"/>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82" name="Oval 161"/>
              <p:cNvSpPr/>
              <p:nvPr/>
            </p:nvSpPr>
            <p:spPr>
              <a:xfrm>
                <a:off x="228" y="150"/>
                <a:ext cx="2" cy="7"/>
              </a:xfrm>
              <a:prstGeom prst="ellipse">
                <a:avLst/>
              </a:prstGeom>
              <a:solidFill>
                <a:srgbClr val="CCFFCC"/>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5921" name="Line 37"/>
            <p:cNvSpPr/>
            <p:nvPr/>
          </p:nvSpPr>
          <p:spPr>
            <a:xfrm>
              <a:off x="954" y="1628"/>
              <a:ext cx="385" cy="0"/>
            </a:xfrm>
            <a:prstGeom prst="line">
              <a:avLst/>
            </a:prstGeom>
            <a:ln w="9525" cap="flat" cmpd="sng">
              <a:solidFill>
                <a:srgbClr val="000000"/>
              </a:solidFill>
              <a:prstDash val="solid"/>
              <a:headEnd type="none" w="med" len="med"/>
              <a:tailEnd type="none" w="med" len="med"/>
            </a:ln>
          </p:spPr>
        </p:sp>
        <p:sp>
          <p:nvSpPr>
            <p:cNvPr id="35922" name="Line 38"/>
            <p:cNvSpPr/>
            <p:nvPr/>
          </p:nvSpPr>
          <p:spPr>
            <a:xfrm>
              <a:off x="580" y="889"/>
              <a:ext cx="374" cy="739"/>
            </a:xfrm>
            <a:prstGeom prst="line">
              <a:avLst/>
            </a:prstGeom>
            <a:ln w="9525" cap="flat" cmpd="sng">
              <a:solidFill>
                <a:srgbClr val="000000"/>
              </a:solidFill>
              <a:prstDash val="solid"/>
              <a:headEnd type="none" w="med" len="med"/>
              <a:tailEnd type="none" w="med" len="med"/>
            </a:ln>
          </p:spPr>
        </p:sp>
        <p:sp>
          <p:nvSpPr>
            <p:cNvPr id="35923" name="Line 39"/>
            <p:cNvSpPr/>
            <p:nvPr/>
          </p:nvSpPr>
          <p:spPr>
            <a:xfrm>
              <a:off x="582" y="889"/>
              <a:ext cx="342" cy="0"/>
            </a:xfrm>
            <a:prstGeom prst="line">
              <a:avLst/>
            </a:prstGeom>
            <a:ln w="9525" cap="flat" cmpd="sng">
              <a:solidFill>
                <a:srgbClr val="000000"/>
              </a:solidFill>
              <a:prstDash val="solid"/>
              <a:headEnd type="none" w="med" len="med"/>
              <a:tailEnd type="none" w="med" len="med"/>
            </a:ln>
          </p:spPr>
        </p:sp>
        <p:sp>
          <p:nvSpPr>
            <p:cNvPr id="35924" name="Line 40"/>
            <p:cNvSpPr/>
            <p:nvPr/>
          </p:nvSpPr>
          <p:spPr>
            <a:xfrm>
              <a:off x="924" y="894"/>
              <a:ext cx="415" cy="730"/>
            </a:xfrm>
            <a:prstGeom prst="line">
              <a:avLst/>
            </a:prstGeom>
            <a:ln w="9525" cap="flat" cmpd="sng">
              <a:solidFill>
                <a:srgbClr val="000000"/>
              </a:solidFill>
              <a:prstDash val="solid"/>
              <a:headEnd type="none" w="med" len="med"/>
              <a:tailEnd type="none" w="med" len="med"/>
            </a:ln>
          </p:spPr>
        </p:sp>
        <p:sp>
          <p:nvSpPr>
            <p:cNvPr id="35925" name="Line 41"/>
            <p:cNvSpPr/>
            <p:nvPr/>
          </p:nvSpPr>
          <p:spPr>
            <a:xfrm>
              <a:off x="656" y="1036"/>
              <a:ext cx="348" cy="0"/>
            </a:xfrm>
            <a:prstGeom prst="line">
              <a:avLst/>
            </a:prstGeom>
            <a:ln w="9525" cap="flat" cmpd="sng">
              <a:solidFill>
                <a:srgbClr val="000000"/>
              </a:solidFill>
              <a:prstDash val="solid"/>
              <a:headEnd type="none" w="med" len="med"/>
              <a:tailEnd type="none" w="med" len="med"/>
            </a:ln>
          </p:spPr>
        </p:sp>
        <p:sp>
          <p:nvSpPr>
            <p:cNvPr id="35926" name="Line 42"/>
            <p:cNvSpPr/>
            <p:nvPr/>
          </p:nvSpPr>
          <p:spPr>
            <a:xfrm>
              <a:off x="730" y="1183"/>
              <a:ext cx="360" cy="0"/>
            </a:xfrm>
            <a:prstGeom prst="line">
              <a:avLst/>
            </a:prstGeom>
            <a:ln w="9525" cap="flat" cmpd="sng">
              <a:solidFill>
                <a:srgbClr val="000000"/>
              </a:solidFill>
              <a:prstDash val="solid"/>
              <a:headEnd type="none" w="med" len="med"/>
              <a:tailEnd type="none" w="med" len="med"/>
            </a:ln>
          </p:spPr>
        </p:sp>
        <p:sp>
          <p:nvSpPr>
            <p:cNvPr id="35927" name="Line 43"/>
            <p:cNvSpPr/>
            <p:nvPr/>
          </p:nvSpPr>
          <p:spPr>
            <a:xfrm>
              <a:off x="805" y="1330"/>
              <a:ext cx="368" cy="0"/>
            </a:xfrm>
            <a:prstGeom prst="line">
              <a:avLst/>
            </a:prstGeom>
            <a:ln w="9525" cap="flat" cmpd="sng">
              <a:solidFill>
                <a:srgbClr val="000000"/>
              </a:solidFill>
              <a:prstDash val="solid"/>
              <a:headEnd type="none" w="med" len="med"/>
              <a:tailEnd type="none" w="med" len="med"/>
            </a:ln>
          </p:spPr>
        </p:sp>
        <p:sp>
          <p:nvSpPr>
            <p:cNvPr id="35928" name="Line 44"/>
            <p:cNvSpPr/>
            <p:nvPr/>
          </p:nvSpPr>
          <p:spPr>
            <a:xfrm>
              <a:off x="880" y="1477"/>
              <a:ext cx="377" cy="0"/>
            </a:xfrm>
            <a:prstGeom prst="line">
              <a:avLst/>
            </a:prstGeom>
            <a:ln w="9525" cap="flat" cmpd="sng">
              <a:solidFill>
                <a:srgbClr val="000000"/>
              </a:solidFill>
              <a:prstDash val="solid"/>
              <a:headEnd type="none" w="med" len="med"/>
              <a:tailEnd type="none" w="med" len="med"/>
            </a:ln>
          </p:spPr>
        </p:sp>
        <p:grpSp>
          <p:nvGrpSpPr>
            <p:cNvPr id="35929" name="Group 650"/>
            <p:cNvGrpSpPr/>
            <p:nvPr/>
          </p:nvGrpSpPr>
          <p:grpSpPr>
            <a:xfrm flipH="1">
              <a:off x="829" y="1012"/>
              <a:ext cx="173" cy="143"/>
              <a:chOff x="516" y="456"/>
              <a:chExt cx="83" cy="61"/>
            </a:xfrm>
          </p:grpSpPr>
          <p:grpSp>
            <p:nvGrpSpPr>
              <p:cNvPr id="36075" name="Group 651"/>
              <p:cNvGrpSpPr/>
              <p:nvPr/>
            </p:nvGrpSpPr>
            <p:grpSpPr>
              <a:xfrm>
                <a:off x="516" y="499"/>
                <a:ext cx="83" cy="18"/>
                <a:chOff x="627" y="426"/>
                <a:chExt cx="83" cy="18"/>
              </a:xfrm>
            </p:grpSpPr>
            <p:sp>
              <p:nvSpPr>
                <p:cNvPr id="36118" name="AutoShape 652"/>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9" name="Rectangle 653"/>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20" name="Rectangle 654"/>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21" name="Rectangle 655"/>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076" name="Group 656"/>
              <p:cNvGrpSpPr/>
              <p:nvPr/>
            </p:nvGrpSpPr>
            <p:grpSpPr>
              <a:xfrm>
                <a:off x="529" y="456"/>
                <a:ext cx="68" cy="47"/>
                <a:chOff x="600" y="455"/>
                <a:chExt cx="68" cy="47"/>
              </a:xfrm>
            </p:grpSpPr>
            <p:sp>
              <p:nvSpPr>
                <p:cNvPr id="36105" name="AutoShape 657"/>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6" name="AutoShape 658"/>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7" name="AutoShape 659"/>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8" name="AutoShape 660"/>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9" name="AutoShape 661"/>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0" name="AutoShape 662"/>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1" name="AutoShape 663"/>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2" name="AutoShape 664"/>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3" name="AutoShape 665"/>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4" name="AutoShape 666"/>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5" name="AutoShape 667"/>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6" name="AutoShape 668"/>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17" name="AutoShape 669"/>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077" name="Group 670"/>
              <p:cNvGrpSpPr/>
              <p:nvPr/>
            </p:nvGrpSpPr>
            <p:grpSpPr>
              <a:xfrm>
                <a:off x="524" y="461"/>
                <a:ext cx="68" cy="47"/>
                <a:chOff x="600" y="455"/>
                <a:chExt cx="68" cy="47"/>
              </a:xfrm>
            </p:grpSpPr>
            <p:sp>
              <p:nvSpPr>
                <p:cNvPr id="36092" name="AutoShape 671"/>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3" name="AutoShape 672"/>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4" name="AutoShape 673"/>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5" name="AutoShape 674"/>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6" name="AutoShape 675"/>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7" name="AutoShape 676"/>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8" name="AutoShape 677"/>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9" name="AutoShape 678"/>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0" name="AutoShape 679"/>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1" name="AutoShape 680"/>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2" name="AutoShape 681"/>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3" name="AutoShape 682"/>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104" name="AutoShape 683"/>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078" name="Group 684"/>
              <p:cNvGrpSpPr/>
              <p:nvPr/>
            </p:nvGrpSpPr>
            <p:grpSpPr>
              <a:xfrm>
                <a:off x="519" y="466"/>
                <a:ext cx="68" cy="47"/>
                <a:chOff x="600" y="455"/>
                <a:chExt cx="68" cy="47"/>
              </a:xfrm>
            </p:grpSpPr>
            <p:sp>
              <p:nvSpPr>
                <p:cNvPr id="36079" name="AutoShape 68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0" name="AutoShape 68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1" name="AutoShape 68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2" name="AutoShape 68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3" name="AutoShape 68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4" name="AutoShape 69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5" name="AutoShape 69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6" name="AutoShape 69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7" name="AutoShape 69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8" name="AutoShape 69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89" name="AutoShape 69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0" name="AutoShape 69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91" name="AutoShape 69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5930" name="Group 698"/>
            <p:cNvGrpSpPr/>
            <p:nvPr/>
          </p:nvGrpSpPr>
          <p:grpSpPr>
            <a:xfrm flipH="1">
              <a:off x="687" y="1012"/>
              <a:ext cx="173" cy="143"/>
              <a:chOff x="516" y="456"/>
              <a:chExt cx="83" cy="61"/>
            </a:xfrm>
          </p:grpSpPr>
          <p:grpSp>
            <p:nvGrpSpPr>
              <p:cNvPr id="36028" name="Group 699"/>
              <p:cNvGrpSpPr/>
              <p:nvPr/>
            </p:nvGrpSpPr>
            <p:grpSpPr>
              <a:xfrm>
                <a:off x="516" y="499"/>
                <a:ext cx="83" cy="18"/>
                <a:chOff x="627" y="426"/>
                <a:chExt cx="83" cy="18"/>
              </a:xfrm>
            </p:grpSpPr>
            <p:sp>
              <p:nvSpPr>
                <p:cNvPr id="36071" name="AutoShape 700"/>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72" name="Rectangle 701"/>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73" name="Rectangle 702"/>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74" name="Rectangle 703"/>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029" name="Group 704"/>
              <p:cNvGrpSpPr/>
              <p:nvPr/>
            </p:nvGrpSpPr>
            <p:grpSpPr>
              <a:xfrm>
                <a:off x="529" y="456"/>
                <a:ext cx="68" cy="47"/>
                <a:chOff x="600" y="455"/>
                <a:chExt cx="68" cy="47"/>
              </a:xfrm>
            </p:grpSpPr>
            <p:sp>
              <p:nvSpPr>
                <p:cNvPr id="36058" name="AutoShape 705"/>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9" name="AutoShape 706"/>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0" name="AutoShape 707"/>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1" name="AutoShape 708"/>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2" name="AutoShape 709"/>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3" name="AutoShape 710"/>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4" name="AutoShape 711"/>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5" name="AutoShape 712"/>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6" name="AutoShape 713"/>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7" name="AutoShape 714"/>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8" name="AutoShape 715"/>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69" name="AutoShape 716"/>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70" name="AutoShape 717"/>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030" name="Group 718"/>
              <p:cNvGrpSpPr/>
              <p:nvPr/>
            </p:nvGrpSpPr>
            <p:grpSpPr>
              <a:xfrm>
                <a:off x="524" y="461"/>
                <a:ext cx="68" cy="47"/>
                <a:chOff x="600" y="455"/>
                <a:chExt cx="68" cy="47"/>
              </a:xfrm>
            </p:grpSpPr>
            <p:sp>
              <p:nvSpPr>
                <p:cNvPr id="36045" name="AutoShape 719"/>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6" name="AutoShape 720"/>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7" name="AutoShape 721"/>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8" name="AutoShape 722"/>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9" name="AutoShape 723"/>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0" name="AutoShape 724"/>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1" name="AutoShape 725"/>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2" name="AutoShape 726"/>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3" name="AutoShape 727"/>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4" name="AutoShape 728"/>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5" name="AutoShape 729"/>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6" name="AutoShape 730"/>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57" name="AutoShape 731"/>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6031" name="Group 732"/>
              <p:cNvGrpSpPr/>
              <p:nvPr/>
            </p:nvGrpSpPr>
            <p:grpSpPr>
              <a:xfrm>
                <a:off x="519" y="466"/>
                <a:ext cx="68" cy="47"/>
                <a:chOff x="600" y="455"/>
                <a:chExt cx="68" cy="47"/>
              </a:xfrm>
            </p:grpSpPr>
            <p:sp>
              <p:nvSpPr>
                <p:cNvPr id="36032" name="AutoShape 733"/>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3" name="AutoShape 734"/>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4" name="AutoShape 735"/>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5" name="AutoShape 736"/>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6" name="AutoShape 737"/>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7" name="AutoShape 738"/>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8" name="AutoShape 739"/>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39" name="AutoShape 740"/>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0" name="AutoShape 741"/>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1" name="AutoShape 742"/>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2" name="AutoShape 743"/>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3" name="AutoShape 744"/>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44" name="AutoShape 745"/>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sp>
          <p:nvSpPr>
            <p:cNvPr id="35931" name="Line 746"/>
            <p:cNvSpPr/>
            <p:nvPr/>
          </p:nvSpPr>
          <p:spPr>
            <a:xfrm>
              <a:off x="833" y="1330"/>
              <a:ext cx="349" cy="0"/>
            </a:xfrm>
            <a:prstGeom prst="line">
              <a:avLst/>
            </a:prstGeom>
            <a:ln w="9525" cap="flat" cmpd="sng">
              <a:solidFill>
                <a:srgbClr val="000000"/>
              </a:solidFill>
              <a:prstDash val="solid"/>
              <a:headEnd type="none" w="med" len="med"/>
              <a:tailEnd type="none" w="med" len="med"/>
            </a:ln>
          </p:spPr>
        </p:sp>
        <p:grpSp>
          <p:nvGrpSpPr>
            <p:cNvPr id="35932" name="Group 747"/>
            <p:cNvGrpSpPr/>
            <p:nvPr/>
          </p:nvGrpSpPr>
          <p:grpSpPr>
            <a:xfrm flipH="1">
              <a:off x="1006" y="1306"/>
              <a:ext cx="173" cy="142"/>
              <a:chOff x="516" y="456"/>
              <a:chExt cx="83" cy="61"/>
            </a:xfrm>
          </p:grpSpPr>
          <p:grpSp>
            <p:nvGrpSpPr>
              <p:cNvPr id="35981" name="Group 748"/>
              <p:cNvGrpSpPr/>
              <p:nvPr/>
            </p:nvGrpSpPr>
            <p:grpSpPr>
              <a:xfrm>
                <a:off x="516" y="499"/>
                <a:ext cx="83" cy="18"/>
                <a:chOff x="627" y="426"/>
                <a:chExt cx="83" cy="18"/>
              </a:xfrm>
            </p:grpSpPr>
            <p:sp>
              <p:nvSpPr>
                <p:cNvPr id="36024" name="AutoShape 749"/>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5" name="Rectangle 750"/>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6" name="Rectangle 751"/>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7" name="Rectangle 752"/>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5982" name="Group 753"/>
              <p:cNvGrpSpPr/>
              <p:nvPr/>
            </p:nvGrpSpPr>
            <p:grpSpPr>
              <a:xfrm>
                <a:off x="529" y="456"/>
                <a:ext cx="68" cy="47"/>
                <a:chOff x="600" y="455"/>
                <a:chExt cx="68" cy="47"/>
              </a:xfrm>
            </p:grpSpPr>
            <p:sp>
              <p:nvSpPr>
                <p:cNvPr id="36011" name="AutoShape 754"/>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2" name="AutoShape 755"/>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3" name="AutoShape 756"/>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4" name="AutoShape 757"/>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5" name="AutoShape 758"/>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6" name="AutoShape 759"/>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7" name="AutoShape 760"/>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8" name="AutoShape 761"/>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9" name="AutoShape 762"/>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0" name="AutoShape 763"/>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1" name="AutoShape 764"/>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2" name="AutoShape 765"/>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23" name="AutoShape 766"/>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5983" name="Group 767"/>
              <p:cNvGrpSpPr/>
              <p:nvPr/>
            </p:nvGrpSpPr>
            <p:grpSpPr>
              <a:xfrm>
                <a:off x="524" y="461"/>
                <a:ext cx="68" cy="47"/>
                <a:chOff x="600" y="455"/>
                <a:chExt cx="68" cy="47"/>
              </a:xfrm>
            </p:grpSpPr>
            <p:sp>
              <p:nvSpPr>
                <p:cNvPr id="35998" name="AutoShape 768"/>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9" name="AutoShape 769"/>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0" name="AutoShape 770"/>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1" name="AutoShape 771"/>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2" name="AutoShape 772"/>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3" name="AutoShape 773"/>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4" name="AutoShape 774"/>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5" name="AutoShape 775"/>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6" name="AutoShape 776"/>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7" name="AutoShape 777"/>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8" name="AutoShape 778"/>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09" name="AutoShape 779"/>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6010" name="AutoShape 780"/>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5984" name="Group 781"/>
              <p:cNvGrpSpPr/>
              <p:nvPr/>
            </p:nvGrpSpPr>
            <p:grpSpPr>
              <a:xfrm>
                <a:off x="519" y="466"/>
                <a:ext cx="68" cy="47"/>
                <a:chOff x="600" y="455"/>
                <a:chExt cx="68" cy="47"/>
              </a:xfrm>
            </p:grpSpPr>
            <p:sp>
              <p:nvSpPr>
                <p:cNvPr id="35985" name="AutoShape 78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86" name="AutoShape 78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87" name="AutoShape 78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88" name="AutoShape 78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89" name="AutoShape 78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0" name="AutoShape 78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1" name="AutoShape 78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2" name="AutoShape 78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3" name="AutoShape 79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4" name="AutoShape 79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5" name="AutoShape 79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6" name="AutoShape 79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97" name="AutoShape 79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5933" name="Group 795"/>
            <p:cNvGrpSpPr/>
            <p:nvPr/>
          </p:nvGrpSpPr>
          <p:grpSpPr>
            <a:xfrm flipH="1">
              <a:off x="864" y="1306"/>
              <a:ext cx="173" cy="142"/>
              <a:chOff x="516" y="456"/>
              <a:chExt cx="83" cy="61"/>
            </a:xfrm>
          </p:grpSpPr>
          <p:grpSp>
            <p:nvGrpSpPr>
              <p:cNvPr id="35934" name="Group 796"/>
              <p:cNvGrpSpPr/>
              <p:nvPr/>
            </p:nvGrpSpPr>
            <p:grpSpPr>
              <a:xfrm>
                <a:off x="516" y="499"/>
                <a:ext cx="83" cy="18"/>
                <a:chOff x="627" y="426"/>
                <a:chExt cx="83" cy="18"/>
              </a:xfrm>
            </p:grpSpPr>
            <p:sp>
              <p:nvSpPr>
                <p:cNvPr id="35977" name="AutoShape 797"/>
                <p:cNvSpPr/>
                <p:nvPr/>
              </p:nvSpPr>
              <p:spPr>
                <a:xfrm>
                  <a:off x="627" y="426"/>
                  <a:ext cx="83" cy="18"/>
                </a:xfrm>
                <a:prstGeom prst="cube">
                  <a:avLst>
                    <a:gd name="adj" fmla="val 76472"/>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8" name="Rectangle 798"/>
                <p:cNvSpPr/>
                <p:nvPr/>
              </p:nvSpPr>
              <p:spPr>
                <a:xfrm>
                  <a:off x="627"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9" name="Rectangle 799"/>
                <p:cNvSpPr/>
                <p:nvPr/>
              </p:nvSpPr>
              <p:spPr>
                <a:xfrm>
                  <a:off x="656"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80" name="Rectangle 800"/>
                <p:cNvSpPr/>
                <p:nvPr/>
              </p:nvSpPr>
              <p:spPr>
                <a:xfrm>
                  <a:off x="690" y="440"/>
                  <a:ext cx="6" cy="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5935" name="Group 801"/>
              <p:cNvGrpSpPr/>
              <p:nvPr/>
            </p:nvGrpSpPr>
            <p:grpSpPr>
              <a:xfrm>
                <a:off x="529" y="456"/>
                <a:ext cx="68" cy="47"/>
                <a:chOff x="600" y="455"/>
                <a:chExt cx="68" cy="47"/>
              </a:xfrm>
            </p:grpSpPr>
            <p:sp>
              <p:nvSpPr>
                <p:cNvPr id="35964" name="AutoShape 802"/>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5" name="AutoShape 803"/>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6" name="AutoShape 804"/>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7" name="AutoShape 805"/>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8" name="AutoShape 806"/>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9" name="AutoShape 807"/>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0" name="AutoShape 808"/>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1" name="AutoShape 809"/>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2" name="AutoShape 810"/>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3" name="AutoShape 811"/>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4" name="AutoShape 812"/>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5" name="AutoShape 813"/>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76" name="AutoShape 814"/>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5936" name="Group 815"/>
              <p:cNvGrpSpPr/>
              <p:nvPr/>
            </p:nvGrpSpPr>
            <p:grpSpPr>
              <a:xfrm>
                <a:off x="524" y="461"/>
                <a:ext cx="68" cy="47"/>
                <a:chOff x="600" y="455"/>
                <a:chExt cx="68" cy="47"/>
              </a:xfrm>
            </p:grpSpPr>
            <p:sp>
              <p:nvSpPr>
                <p:cNvPr id="35951" name="AutoShape 816"/>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2" name="AutoShape 817"/>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3" name="AutoShape 818"/>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4" name="AutoShape 819"/>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5" name="AutoShape 820"/>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6" name="AutoShape 821"/>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7" name="AutoShape 822"/>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8" name="AutoShape 823"/>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9" name="AutoShape 824"/>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0" name="AutoShape 825"/>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1" name="AutoShape 826"/>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2" name="AutoShape 827"/>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63" name="AutoShape 828"/>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5937" name="Group 829"/>
              <p:cNvGrpSpPr/>
              <p:nvPr/>
            </p:nvGrpSpPr>
            <p:grpSpPr>
              <a:xfrm>
                <a:off x="519" y="466"/>
                <a:ext cx="68" cy="47"/>
                <a:chOff x="600" y="455"/>
                <a:chExt cx="68" cy="47"/>
              </a:xfrm>
            </p:grpSpPr>
            <p:sp>
              <p:nvSpPr>
                <p:cNvPr id="35938" name="AutoShape 830"/>
                <p:cNvSpPr/>
                <p:nvPr/>
              </p:nvSpPr>
              <p:spPr>
                <a:xfrm>
                  <a:off x="605"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39" name="AutoShape 831"/>
                <p:cNvSpPr/>
                <p:nvPr/>
              </p:nvSpPr>
              <p:spPr>
                <a:xfrm>
                  <a:off x="626" y="478"/>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0" name="AutoShape 832"/>
                <p:cNvSpPr/>
                <p:nvPr/>
              </p:nvSpPr>
              <p:spPr>
                <a:xfrm>
                  <a:off x="605"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1" name="AutoShape 833"/>
                <p:cNvSpPr/>
                <p:nvPr/>
              </p:nvSpPr>
              <p:spPr>
                <a:xfrm>
                  <a:off x="626" y="464"/>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2" name="AutoShape 834"/>
                <p:cNvSpPr/>
                <p:nvPr/>
              </p:nvSpPr>
              <p:spPr>
                <a:xfrm>
                  <a:off x="600"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3" name="AutoShape 835"/>
                <p:cNvSpPr/>
                <p:nvPr/>
              </p:nvSpPr>
              <p:spPr>
                <a:xfrm>
                  <a:off x="621"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4" name="AutoShape 836"/>
                <p:cNvSpPr/>
                <p:nvPr/>
              </p:nvSpPr>
              <p:spPr>
                <a:xfrm>
                  <a:off x="642" y="483"/>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5" name="AutoShape 837"/>
                <p:cNvSpPr/>
                <p:nvPr/>
              </p:nvSpPr>
              <p:spPr>
                <a:xfrm>
                  <a:off x="600"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6" name="AutoShape 838"/>
                <p:cNvSpPr/>
                <p:nvPr/>
              </p:nvSpPr>
              <p:spPr>
                <a:xfrm>
                  <a:off x="621"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7" name="AutoShape 839"/>
                <p:cNvSpPr/>
                <p:nvPr/>
              </p:nvSpPr>
              <p:spPr>
                <a:xfrm>
                  <a:off x="642" y="469"/>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8" name="AutoShape 840"/>
                <p:cNvSpPr/>
                <p:nvPr/>
              </p:nvSpPr>
              <p:spPr>
                <a:xfrm>
                  <a:off x="600"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49" name="AutoShape 841"/>
                <p:cNvSpPr/>
                <p:nvPr/>
              </p:nvSpPr>
              <p:spPr>
                <a:xfrm>
                  <a:off x="621"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50" name="AutoShape 842"/>
                <p:cNvSpPr/>
                <p:nvPr/>
              </p:nvSpPr>
              <p:spPr>
                <a:xfrm>
                  <a:off x="642" y="455"/>
                  <a:ext cx="26" cy="19"/>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aphicFrame>
        <p:nvGraphicFramePr>
          <p:cNvPr id="35847" name="ピクチャ 50"/>
          <p:cNvGraphicFramePr>
            <a:graphicFrameLocks noChangeAspect="1"/>
          </p:cNvGraphicFramePr>
          <p:nvPr/>
        </p:nvGraphicFramePr>
        <p:xfrm>
          <a:off x="76200" y="1554163"/>
          <a:ext cx="731838" cy="342900"/>
        </p:xfrm>
        <a:graphic>
          <a:graphicData uri="http://schemas.openxmlformats.org/presentationml/2006/ole">
            <mc:AlternateContent xmlns:mc="http://schemas.openxmlformats.org/markup-compatibility/2006">
              <mc:Choice xmlns:v="urn:schemas-microsoft-com:vml" Requires="v">
                <p:oleObj spid="_x0000_s3091" name="" r:id="rId5" imgW="1790700" imgH="790575" progId="MS_ClipArt_Gallery.5">
                  <p:embed/>
                </p:oleObj>
              </mc:Choice>
              <mc:Fallback>
                <p:oleObj name="" r:id="rId5" imgW="1790700" imgH="790575" progId="MS_ClipArt_Gallery.5">
                  <p:embed/>
                  <p:pic>
                    <p:nvPicPr>
                      <p:cNvPr id="0" name="图片 3090"/>
                      <p:cNvPicPr/>
                      <p:nvPr/>
                    </p:nvPicPr>
                    <p:blipFill>
                      <a:blip r:embed="rId6"/>
                      <a:stretch>
                        <a:fillRect/>
                      </a:stretch>
                    </p:blipFill>
                    <p:spPr>
                      <a:xfrm>
                        <a:off x="76200" y="1554163"/>
                        <a:ext cx="731838" cy="342900"/>
                      </a:xfrm>
                      <a:prstGeom prst="rect">
                        <a:avLst/>
                      </a:prstGeom>
                      <a:solidFill>
                        <a:srgbClr val="FFFFFF"/>
                      </a:solidFill>
                      <a:ln w="38100">
                        <a:noFill/>
                        <a:miter/>
                      </a:ln>
                    </p:spPr>
                  </p:pic>
                </p:oleObj>
              </mc:Fallback>
            </mc:AlternateContent>
          </a:graphicData>
        </a:graphic>
      </p:graphicFrame>
      <p:graphicFrame>
        <p:nvGraphicFramePr>
          <p:cNvPr id="35848" name="ピクチャ 50"/>
          <p:cNvGraphicFramePr>
            <a:graphicFrameLocks noChangeAspect="1"/>
          </p:cNvGraphicFramePr>
          <p:nvPr/>
        </p:nvGraphicFramePr>
        <p:xfrm>
          <a:off x="301625" y="1968500"/>
          <a:ext cx="731838" cy="344488"/>
        </p:xfrm>
        <a:graphic>
          <a:graphicData uri="http://schemas.openxmlformats.org/presentationml/2006/ole">
            <mc:AlternateContent xmlns:mc="http://schemas.openxmlformats.org/markup-compatibility/2006">
              <mc:Choice xmlns:v="urn:schemas-microsoft-com:vml" Requires="v">
                <p:oleObj spid="_x0000_s3092" name="" r:id="rId7" imgW="1790700" imgH="790575" progId="MS_ClipArt_Gallery.5">
                  <p:embed/>
                </p:oleObj>
              </mc:Choice>
              <mc:Fallback>
                <p:oleObj name="" r:id="rId7" imgW="1790700" imgH="790575" progId="MS_ClipArt_Gallery.5">
                  <p:embed/>
                  <p:pic>
                    <p:nvPicPr>
                      <p:cNvPr id="0" name="图片 3091"/>
                      <p:cNvPicPr/>
                      <p:nvPr/>
                    </p:nvPicPr>
                    <p:blipFill>
                      <a:blip r:embed="rId6"/>
                      <a:stretch>
                        <a:fillRect/>
                      </a:stretch>
                    </p:blipFill>
                    <p:spPr>
                      <a:xfrm>
                        <a:off x="301625" y="1968500"/>
                        <a:ext cx="731838" cy="344488"/>
                      </a:xfrm>
                      <a:prstGeom prst="rect">
                        <a:avLst/>
                      </a:prstGeom>
                      <a:solidFill>
                        <a:srgbClr val="FFFFFF"/>
                      </a:solidFill>
                      <a:ln w="38100">
                        <a:noFill/>
                        <a:miter/>
                      </a:ln>
                    </p:spPr>
                  </p:pic>
                </p:oleObj>
              </mc:Fallback>
            </mc:AlternateContent>
          </a:graphicData>
        </a:graphic>
      </p:graphicFrame>
      <p:sp>
        <p:nvSpPr>
          <p:cNvPr id="35849" name="Text Box 327"/>
          <p:cNvSpPr txBox="1"/>
          <p:nvPr/>
        </p:nvSpPr>
        <p:spPr>
          <a:xfrm>
            <a:off x="2057400" y="2819400"/>
            <a:ext cx="1098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收货场</a:t>
            </a:r>
            <a:endParaRPr lang="zh-CN" altLang="en-US" sz="2400" dirty="0">
              <a:ea typeface="MS PGothic" panose="020B0600070205080204" pitchFamily="34" charset="-128"/>
            </a:endParaRPr>
          </a:p>
        </p:txBody>
      </p:sp>
      <p:sp>
        <p:nvSpPr>
          <p:cNvPr id="35850" name="Line 328"/>
          <p:cNvSpPr/>
          <p:nvPr/>
        </p:nvSpPr>
        <p:spPr>
          <a:xfrm>
            <a:off x="381000" y="3276600"/>
            <a:ext cx="4648200" cy="0"/>
          </a:xfrm>
          <a:prstGeom prst="line">
            <a:avLst/>
          </a:prstGeom>
          <a:ln w="9525" cap="flat" cmpd="sng">
            <a:solidFill>
              <a:schemeClr val="tx1"/>
            </a:solidFill>
            <a:prstDash val="solid"/>
            <a:headEnd type="triangle" w="med" len="med"/>
            <a:tailEnd type="triangle" w="med" len="med"/>
          </a:ln>
        </p:spPr>
      </p:sp>
      <p:sp>
        <p:nvSpPr>
          <p:cNvPr id="35851" name="Line 329"/>
          <p:cNvSpPr/>
          <p:nvPr/>
        </p:nvSpPr>
        <p:spPr>
          <a:xfrm>
            <a:off x="381000" y="3048000"/>
            <a:ext cx="0" cy="457200"/>
          </a:xfrm>
          <a:prstGeom prst="line">
            <a:avLst/>
          </a:prstGeom>
          <a:ln w="9525" cap="flat" cmpd="sng">
            <a:solidFill>
              <a:schemeClr val="tx1"/>
            </a:solidFill>
            <a:prstDash val="solid"/>
            <a:headEnd type="none" w="med" len="med"/>
            <a:tailEnd type="none" w="med" len="med"/>
          </a:ln>
        </p:spPr>
      </p:sp>
      <p:sp>
        <p:nvSpPr>
          <p:cNvPr id="35852" name="Line 330"/>
          <p:cNvSpPr/>
          <p:nvPr/>
        </p:nvSpPr>
        <p:spPr>
          <a:xfrm>
            <a:off x="5029200" y="3048000"/>
            <a:ext cx="0" cy="457200"/>
          </a:xfrm>
          <a:prstGeom prst="line">
            <a:avLst/>
          </a:prstGeom>
          <a:ln w="9525" cap="flat" cmpd="sng">
            <a:solidFill>
              <a:schemeClr val="tx1"/>
            </a:solidFill>
            <a:prstDash val="solid"/>
            <a:headEnd type="none" w="med" len="med"/>
            <a:tailEnd type="none" w="med" len="med"/>
          </a:ln>
        </p:spPr>
      </p:sp>
      <p:sp>
        <p:nvSpPr>
          <p:cNvPr id="35853" name="Line 331"/>
          <p:cNvSpPr/>
          <p:nvPr/>
        </p:nvSpPr>
        <p:spPr>
          <a:xfrm>
            <a:off x="7010400" y="3048000"/>
            <a:ext cx="0" cy="457200"/>
          </a:xfrm>
          <a:prstGeom prst="line">
            <a:avLst/>
          </a:prstGeom>
          <a:ln w="9525" cap="flat" cmpd="sng">
            <a:solidFill>
              <a:schemeClr val="tx1"/>
            </a:solidFill>
            <a:prstDash val="solid"/>
            <a:headEnd type="none" w="med" len="med"/>
            <a:tailEnd type="none" w="med" len="med"/>
          </a:ln>
        </p:spPr>
      </p:sp>
      <p:sp>
        <p:nvSpPr>
          <p:cNvPr id="35854" name="Line 332"/>
          <p:cNvSpPr/>
          <p:nvPr/>
        </p:nvSpPr>
        <p:spPr>
          <a:xfrm>
            <a:off x="5029200" y="3276600"/>
            <a:ext cx="1981200" cy="0"/>
          </a:xfrm>
          <a:prstGeom prst="line">
            <a:avLst/>
          </a:prstGeom>
          <a:ln w="9525" cap="flat" cmpd="sng">
            <a:solidFill>
              <a:schemeClr val="tx1"/>
            </a:solidFill>
            <a:prstDash val="solid"/>
            <a:headEnd type="triangle" w="med" len="med"/>
            <a:tailEnd type="triangle" w="med" len="med"/>
          </a:ln>
        </p:spPr>
      </p:sp>
      <p:sp>
        <p:nvSpPr>
          <p:cNvPr id="35855" name="Text Box 333"/>
          <p:cNvSpPr txBox="1"/>
          <p:nvPr/>
        </p:nvSpPr>
        <p:spPr>
          <a:xfrm>
            <a:off x="5257800" y="2971800"/>
            <a:ext cx="1428750" cy="3048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1400" dirty="0"/>
              <a:t>生产受入缓冲区</a:t>
            </a:r>
            <a:endParaRPr lang="zh-CN" altLang="en-US" sz="1400" dirty="0"/>
          </a:p>
        </p:txBody>
      </p:sp>
      <p:sp>
        <p:nvSpPr>
          <p:cNvPr id="35856" name="Line 334"/>
          <p:cNvSpPr/>
          <p:nvPr/>
        </p:nvSpPr>
        <p:spPr>
          <a:xfrm>
            <a:off x="8991600" y="3048000"/>
            <a:ext cx="0" cy="457200"/>
          </a:xfrm>
          <a:prstGeom prst="line">
            <a:avLst/>
          </a:prstGeom>
          <a:ln w="9525" cap="flat" cmpd="sng">
            <a:solidFill>
              <a:schemeClr val="tx1"/>
            </a:solidFill>
            <a:prstDash val="solid"/>
            <a:headEnd type="none" w="med" len="med"/>
            <a:tailEnd type="none" w="med" len="med"/>
          </a:ln>
        </p:spPr>
      </p:sp>
      <p:pic>
        <p:nvPicPr>
          <p:cNvPr id="35857" name="Picture 335" descr="TRP2068"/>
          <p:cNvPicPr>
            <a:picLocks noChangeAspect="1"/>
          </p:cNvPicPr>
          <p:nvPr/>
        </p:nvPicPr>
        <p:blipFill>
          <a:blip r:embed="rId8"/>
          <a:stretch>
            <a:fillRect/>
          </a:stretch>
        </p:blipFill>
        <p:spPr>
          <a:xfrm>
            <a:off x="5943600" y="1447800"/>
            <a:ext cx="381000" cy="209550"/>
          </a:xfrm>
          <a:prstGeom prst="rect">
            <a:avLst/>
          </a:prstGeom>
          <a:solidFill>
            <a:schemeClr val="folHlink"/>
          </a:solidFill>
          <a:ln w="9525">
            <a:noFill/>
          </a:ln>
        </p:spPr>
      </p:pic>
      <p:grpSp>
        <p:nvGrpSpPr>
          <p:cNvPr id="35858" name="Group 392"/>
          <p:cNvGrpSpPr/>
          <p:nvPr/>
        </p:nvGrpSpPr>
        <p:grpSpPr>
          <a:xfrm>
            <a:off x="5943600" y="1447800"/>
            <a:ext cx="3048000" cy="1352550"/>
            <a:chOff x="4176" y="828"/>
            <a:chExt cx="1488" cy="756"/>
          </a:xfrm>
        </p:grpSpPr>
        <p:pic>
          <p:nvPicPr>
            <p:cNvPr id="35904" name="Picture 315" descr="TRP2068"/>
            <p:cNvPicPr>
              <a:picLocks noChangeAspect="1"/>
            </p:cNvPicPr>
            <p:nvPr/>
          </p:nvPicPr>
          <p:blipFill>
            <a:blip r:embed="rId8"/>
            <a:stretch>
              <a:fillRect/>
            </a:stretch>
          </p:blipFill>
          <p:spPr>
            <a:xfrm>
              <a:off x="4272" y="972"/>
              <a:ext cx="240" cy="132"/>
            </a:xfrm>
            <a:prstGeom prst="rect">
              <a:avLst/>
            </a:prstGeom>
            <a:solidFill>
              <a:schemeClr val="folHlink"/>
            </a:solidFill>
            <a:ln w="9525">
              <a:noFill/>
            </a:ln>
          </p:spPr>
        </p:pic>
        <p:pic>
          <p:nvPicPr>
            <p:cNvPr id="35905" name="Picture 316" descr="TRP2068"/>
            <p:cNvPicPr>
              <a:picLocks noChangeAspect="1"/>
            </p:cNvPicPr>
            <p:nvPr/>
          </p:nvPicPr>
          <p:blipFill>
            <a:blip r:embed="rId8"/>
            <a:stretch>
              <a:fillRect/>
            </a:stretch>
          </p:blipFill>
          <p:spPr>
            <a:xfrm>
              <a:off x="4560" y="972"/>
              <a:ext cx="240" cy="132"/>
            </a:xfrm>
            <a:prstGeom prst="rect">
              <a:avLst/>
            </a:prstGeom>
            <a:solidFill>
              <a:schemeClr val="folHlink"/>
            </a:solidFill>
            <a:ln w="9525">
              <a:noFill/>
            </a:ln>
          </p:spPr>
        </p:pic>
        <p:pic>
          <p:nvPicPr>
            <p:cNvPr id="35906" name="Picture 317" descr="TRP2068"/>
            <p:cNvPicPr>
              <a:picLocks noChangeAspect="1"/>
            </p:cNvPicPr>
            <p:nvPr/>
          </p:nvPicPr>
          <p:blipFill>
            <a:blip r:embed="rId8"/>
            <a:stretch>
              <a:fillRect/>
            </a:stretch>
          </p:blipFill>
          <p:spPr>
            <a:xfrm>
              <a:off x="4848" y="972"/>
              <a:ext cx="240" cy="132"/>
            </a:xfrm>
            <a:prstGeom prst="rect">
              <a:avLst/>
            </a:prstGeom>
            <a:solidFill>
              <a:schemeClr val="folHlink"/>
            </a:solidFill>
            <a:ln w="9525">
              <a:noFill/>
            </a:ln>
          </p:spPr>
        </p:pic>
        <p:pic>
          <p:nvPicPr>
            <p:cNvPr id="35907" name="Picture 318" descr="TRP2068"/>
            <p:cNvPicPr>
              <a:picLocks noChangeAspect="1"/>
            </p:cNvPicPr>
            <p:nvPr/>
          </p:nvPicPr>
          <p:blipFill>
            <a:blip r:embed="rId8"/>
            <a:stretch>
              <a:fillRect/>
            </a:stretch>
          </p:blipFill>
          <p:spPr>
            <a:xfrm>
              <a:off x="5136" y="972"/>
              <a:ext cx="240" cy="132"/>
            </a:xfrm>
            <a:prstGeom prst="rect">
              <a:avLst/>
            </a:prstGeom>
            <a:solidFill>
              <a:schemeClr val="folHlink"/>
            </a:solidFill>
            <a:ln w="9525">
              <a:noFill/>
            </a:ln>
          </p:spPr>
        </p:pic>
        <p:pic>
          <p:nvPicPr>
            <p:cNvPr id="35908" name="Picture 319" descr="TRP2068"/>
            <p:cNvPicPr>
              <a:picLocks noChangeAspect="1"/>
            </p:cNvPicPr>
            <p:nvPr/>
          </p:nvPicPr>
          <p:blipFill>
            <a:blip r:embed="rId8"/>
            <a:stretch>
              <a:fillRect/>
            </a:stretch>
          </p:blipFill>
          <p:spPr>
            <a:xfrm>
              <a:off x="5280" y="1116"/>
              <a:ext cx="240" cy="132"/>
            </a:xfrm>
            <a:prstGeom prst="rect">
              <a:avLst/>
            </a:prstGeom>
            <a:solidFill>
              <a:schemeClr val="folHlink"/>
            </a:solidFill>
            <a:ln w="9525">
              <a:noFill/>
            </a:ln>
          </p:spPr>
        </p:pic>
        <p:pic>
          <p:nvPicPr>
            <p:cNvPr id="35909" name="Picture 320" descr="TRP2068"/>
            <p:cNvPicPr>
              <a:picLocks noChangeAspect="1"/>
            </p:cNvPicPr>
            <p:nvPr/>
          </p:nvPicPr>
          <p:blipFill>
            <a:blip r:embed="rId8"/>
            <a:stretch>
              <a:fillRect/>
            </a:stretch>
          </p:blipFill>
          <p:spPr>
            <a:xfrm>
              <a:off x="4992" y="1116"/>
              <a:ext cx="240" cy="132"/>
            </a:xfrm>
            <a:prstGeom prst="rect">
              <a:avLst/>
            </a:prstGeom>
            <a:solidFill>
              <a:schemeClr val="folHlink"/>
            </a:solidFill>
            <a:ln w="9525">
              <a:noFill/>
            </a:ln>
          </p:spPr>
        </p:pic>
        <p:pic>
          <p:nvPicPr>
            <p:cNvPr id="35910" name="Picture 321" descr="TRP2068"/>
            <p:cNvPicPr>
              <a:picLocks noChangeAspect="1"/>
            </p:cNvPicPr>
            <p:nvPr/>
          </p:nvPicPr>
          <p:blipFill>
            <a:blip r:embed="rId8"/>
            <a:stretch>
              <a:fillRect/>
            </a:stretch>
          </p:blipFill>
          <p:spPr>
            <a:xfrm>
              <a:off x="4704" y="1116"/>
              <a:ext cx="240" cy="132"/>
            </a:xfrm>
            <a:prstGeom prst="rect">
              <a:avLst/>
            </a:prstGeom>
            <a:solidFill>
              <a:schemeClr val="folHlink"/>
            </a:solidFill>
            <a:ln w="9525">
              <a:noFill/>
            </a:ln>
          </p:spPr>
        </p:pic>
        <p:pic>
          <p:nvPicPr>
            <p:cNvPr id="35911" name="Picture 322" descr="TRP2068"/>
            <p:cNvPicPr>
              <a:picLocks noChangeAspect="1"/>
            </p:cNvPicPr>
            <p:nvPr/>
          </p:nvPicPr>
          <p:blipFill>
            <a:blip r:embed="rId8"/>
            <a:stretch>
              <a:fillRect/>
            </a:stretch>
          </p:blipFill>
          <p:spPr>
            <a:xfrm>
              <a:off x="4416" y="1116"/>
              <a:ext cx="240" cy="132"/>
            </a:xfrm>
            <a:prstGeom prst="rect">
              <a:avLst/>
            </a:prstGeom>
            <a:solidFill>
              <a:schemeClr val="folHlink"/>
            </a:solidFill>
            <a:ln w="9525">
              <a:noFill/>
            </a:ln>
          </p:spPr>
        </p:pic>
        <p:pic>
          <p:nvPicPr>
            <p:cNvPr id="35912" name="Picture 323" descr="TRP2068"/>
            <p:cNvPicPr>
              <a:picLocks noChangeAspect="1"/>
            </p:cNvPicPr>
            <p:nvPr/>
          </p:nvPicPr>
          <p:blipFill>
            <a:blip r:embed="rId8"/>
            <a:stretch>
              <a:fillRect/>
            </a:stretch>
          </p:blipFill>
          <p:spPr>
            <a:xfrm>
              <a:off x="4512" y="1308"/>
              <a:ext cx="240" cy="132"/>
            </a:xfrm>
            <a:prstGeom prst="rect">
              <a:avLst/>
            </a:prstGeom>
            <a:solidFill>
              <a:schemeClr val="folHlink"/>
            </a:solidFill>
            <a:ln w="9525">
              <a:noFill/>
            </a:ln>
          </p:spPr>
        </p:pic>
        <p:pic>
          <p:nvPicPr>
            <p:cNvPr id="35913" name="Picture 324" descr="TRP2068"/>
            <p:cNvPicPr>
              <a:picLocks noChangeAspect="1"/>
            </p:cNvPicPr>
            <p:nvPr/>
          </p:nvPicPr>
          <p:blipFill>
            <a:blip r:embed="rId8"/>
            <a:stretch>
              <a:fillRect/>
            </a:stretch>
          </p:blipFill>
          <p:spPr>
            <a:xfrm>
              <a:off x="4800" y="1308"/>
              <a:ext cx="240" cy="132"/>
            </a:xfrm>
            <a:prstGeom prst="rect">
              <a:avLst/>
            </a:prstGeom>
            <a:solidFill>
              <a:schemeClr val="folHlink"/>
            </a:solidFill>
            <a:ln w="9525">
              <a:noFill/>
            </a:ln>
          </p:spPr>
        </p:pic>
        <p:pic>
          <p:nvPicPr>
            <p:cNvPr id="35914" name="Picture 325" descr="TRP2068"/>
            <p:cNvPicPr>
              <a:picLocks noChangeAspect="1"/>
            </p:cNvPicPr>
            <p:nvPr/>
          </p:nvPicPr>
          <p:blipFill>
            <a:blip r:embed="rId8"/>
            <a:stretch>
              <a:fillRect/>
            </a:stretch>
          </p:blipFill>
          <p:spPr>
            <a:xfrm>
              <a:off x="5088" y="1308"/>
              <a:ext cx="240" cy="132"/>
            </a:xfrm>
            <a:prstGeom prst="rect">
              <a:avLst/>
            </a:prstGeom>
            <a:solidFill>
              <a:schemeClr val="folHlink"/>
            </a:solidFill>
            <a:ln w="9525">
              <a:noFill/>
            </a:ln>
          </p:spPr>
        </p:pic>
        <p:pic>
          <p:nvPicPr>
            <p:cNvPr id="35915" name="Picture 326" descr="TRP2068"/>
            <p:cNvPicPr>
              <a:picLocks noChangeAspect="1"/>
            </p:cNvPicPr>
            <p:nvPr/>
          </p:nvPicPr>
          <p:blipFill>
            <a:blip r:embed="rId8"/>
            <a:stretch>
              <a:fillRect/>
            </a:stretch>
          </p:blipFill>
          <p:spPr>
            <a:xfrm>
              <a:off x="5424" y="1308"/>
              <a:ext cx="240" cy="132"/>
            </a:xfrm>
            <a:prstGeom prst="rect">
              <a:avLst/>
            </a:prstGeom>
            <a:solidFill>
              <a:schemeClr val="folHlink"/>
            </a:solidFill>
            <a:ln w="9525">
              <a:noFill/>
            </a:ln>
          </p:spPr>
        </p:pic>
        <p:pic>
          <p:nvPicPr>
            <p:cNvPr id="35916" name="Picture 336" descr="TRP2068"/>
            <p:cNvPicPr>
              <a:picLocks noChangeAspect="1"/>
            </p:cNvPicPr>
            <p:nvPr/>
          </p:nvPicPr>
          <p:blipFill>
            <a:blip r:embed="rId8"/>
            <a:stretch>
              <a:fillRect/>
            </a:stretch>
          </p:blipFill>
          <p:spPr>
            <a:xfrm>
              <a:off x="4416" y="828"/>
              <a:ext cx="240" cy="132"/>
            </a:xfrm>
            <a:prstGeom prst="rect">
              <a:avLst/>
            </a:prstGeom>
            <a:solidFill>
              <a:schemeClr val="folHlink"/>
            </a:solidFill>
            <a:ln w="9525">
              <a:noFill/>
            </a:ln>
          </p:spPr>
        </p:pic>
        <p:pic>
          <p:nvPicPr>
            <p:cNvPr id="35917" name="Picture 337" descr="TRP2068"/>
            <p:cNvPicPr>
              <a:picLocks noChangeAspect="1"/>
            </p:cNvPicPr>
            <p:nvPr/>
          </p:nvPicPr>
          <p:blipFill>
            <a:blip r:embed="rId8"/>
            <a:stretch>
              <a:fillRect/>
            </a:stretch>
          </p:blipFill>
          <p:spPr>
            <a:xfrm>
              <a:off x="4704" y="828"/>
              <a:ext cx="240" cy="132"/>
            </a:xfrm>
            <a:prstGeom prst="rect">
              <a:avLst/>
            </a:prstGeom>
            <a:solidFill>
              <a:schemeClr val="folHlink"/>
            </a:solidFill>
            <a:ln w="9525">
              <a:noFill/>
            </a:ln>
          </p:spPr>
        </p:pic>
        <p:pic>
          <p:nvPicPr>
            <p:cNvPr id="35918" name="Picture 338" descr="TRP2068"/>
            <p:cNvPicPr>
              <a:picLocks noChangeAspect="1"/>
            </p:cNvPicPr>
            <p:nvPr/>
          </p:nvPicPr>
          <p:blipFill>
            <a:blip r:embed="rId8"/>
            <a:stretch>
              <a:fillRect/>
            </a:stretch>
          </p:blipFill>
          <p:spPr>
            <a:xfrm>
              <a:off x="4992" y="828"/>
              <a:ext cx="240" cy="132"/>
            </a:xfrm>
            <a:prstGeom prst="rect">
              <a:avLst/>
            </a:prstGeom>
            <a:solidFill>
              <a:schemeClr val="folHlink"/>
            </a:solidFill>
            <a:ln w="9525">
              <a:noFill/>
            </a:ln>
          </p:spPr>
        </p:pic>
        <p:sp>
          <p:nvSpPr>
            <p:cNvPr id="35919" name="Freeform 339"/>
            <p:cNvSpPr/>
            <p:nvPr/>
          </p:nvSpPr>
          <p:spPr>
            <a:xfrm>
              <a:off x="4176" y="912"/>
              <a:ext cx="1488" cy="672"/>
            </a:xfrm>
            <a:custGeom>
              <a:avLst/>
              <a:gdLst/>
              <a:ahLst/>
              <a:cxnLst>
                <a:cxn ang="0">
                  <a:pos x="0" y="0"/>
                </a:cxn>
                <a:cxn ang="0">
                  <a:pos x="1008" y="0"/>
                </a:cxn>
                <a:cxn ang="0">
                  <a:pos x="1200" y="167"/>
                </a:cxn>
                <a:cxn ang="0">
                  <a:pos x="96" y="167"/>
                </a:cxn>
                <a:cxn ang="0">
                  <a:pos x="240" y="293"/>
                </a:cxn>
                <a:cxn ang="0">
                  <a:pos x="1296" y="293"/>
                </a:cxn>
                <a:cxn ang="0">
                  <a:pos x="1440" y="418"/>
                </a:cxn>
                <a:cxn ang="0">
                  <a:pos x="384" y="418"/>
                </a:cxn>
                <a:cxn ang="0">
                  <a:pos x="624" y="627"/>
                </a:cxn>
                <a:cxn ang="0">
                  <a:pos x="1488" y="627"/>
                </a:cxn>
              </a:cxnLst>
              <a:pathLst>
                <a:path w="1488" h="720">
                  <a:moveTo>
                    <a:pt x="0" y="0"/>
                  </a:moveTo>
                  <a:lnTo>
                    <a:pt x="1008" y="0"/>
                  </a:lnTo>
                  <a:lnTo>
                    <a:pt x="1200" y="192"/>
                  </a:lnTo>
                  <a:lnTo>
                    <a:pt x="96" y="192"/>
                  </a:lnTo>
                  <a:lnTo>
                    <a:pt x="240" y="336"/>
                  </a:lnTo>
                  <a:lnTo>
                    <a:pt x="1296" y="336"/>
                  </a:lnTo>
                  <a:lnTo>
                    <a:pt x="1440" y="480"/>
                  </a:lnTo>
                  <a:lnTo>
                    <a:pt x="384" y="480"/>
                  </a:lnTo>
                  <a:lnTo>
                    <a:pt x="624" y="720"/>
                  </a:lnTo>
                  <a:lnTo>
                    <a:pt x="1488" y="720"/>
                  </a:ln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grpSp>
      <p:sp>
        <p:nvSpPr>
          <p:cNvPr id="35859" name="Line 340"/>
          <p:cNvSpPr/>
          <p:nvPr/>
        </p:nvSpPr>
        <p:spPr>
          <a:xfrm>
            <a:off x="7086600" y="3276600"/>
            <a:ext cx="1905000" cy="0"/>
          </a:xfrm>
          <a:prstGeom prst="line">
            <a:avLst/>
          </a:prstGeom>
          <a:ln w="9525" cap="flat" cmpd="sng">
            <a:solidFill>
              <a:schemeClr val="tx1"/>
            </a:solidFill>
            <a:prstDash val="solid"/>
            <a:headEnd type="triangle" w="med" len="med"/>
            <a:tailEnd type="triangle" w="med" len="med"/>
          </a:ln>
        </p:spPr>
      </p:sp>
      <p:sp>
        <p:nvSpPr>
          <p:cNvPr id="35860" name="Text Box 341"/>
          <p:cNvSpPr txBox="1"/>
          <p:nvPr/>
        </p:nvSpPr>
        <p:spPr>
          <a:xfrm>
            <a:off x="7543800" y="2819400"/>
            <a:ext cx="11747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生产线</a:t>
            </a:r>
            <a:r>
              <a:rPr lang="ja-JP" altLang="zh-CN" sz="2400" dirty="0">
                <a:ea typeface="MS PGothic" panose="020B0600070205080204" pitchFamily="34" charset="-128"/>
              </a:rPr>
              <a:t> </a:t>
            </a:r>
            <a:endParaRPr lang="ja-JP" altLang="en-US" sz="2400" dirty="0">
              <a:ea typeface="MS PGothic" panose="020B0600070205080204" pitchFamily="34" charset="-128"/>
            </a:endParaRPr>
          </a:p>
        </p:txBody>
      </p:sp>
      <p:sp>
        <p:nvSpPr>
          <p:cNvPr id="35861" name="Rectangle 343"/>
          <p:cNvSpPr/>
          <p:nvPr/>
        </p:nvSpPr>
        <p:spPr>
          <a:xfrm>
            <a:off x="533400" y="3860800"/>
            <a:ext cx="990600" cy="501650"/>
          </a:xfrm>
          <a:prstGeom prst="rect">
            <a:avLst/>
          </a:prstGeom>
          <a:solidFill>
            <a:schemeClr val="accent1"/>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29" name="AutoShape 345"/>
          <p:cNvSpPr/>
          <p:nvPr/>
        </p:nvSpPr>
        <p:spPr>
          <a:xfrm>
            <a:off x="1600200" y="3962400"/>
            <a:ext cx="457200" cy="304800"/>
          </a:xfrm>
          <a:prstGeom prst="rightArrow">
            <a:avLst>
              <a:gd name="adj1" fmla="val 50000"/>
              <a:gd name="adj2" fmla="val 37500"/>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30" name="AutoShape 346"/>
          <p:cNvSpPr/>
          <p:nvPr/>
        </p:nvSpPr>
        <p:spPr>
          <a:xfrm>
            <a:off x="2133600" y="3962400"/>
            <a:ext cx="457200" cy="304800"/>
          </a:xfrm>
          <a:prstGeom prst="rightArrow">
            <a:avLst>
              <a:gd name="adj1" fmla="val 50000"/>
              <a:gd name="adj2" fmla="val 37500"/>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31" name="AutoShape 347"/>
          <p:cNvSpPr/>
          <p:nvPr/>
        </p:nvSpPr>
        <p:spPr>
          <a:xfrm>
            <a:off x="2667000" y="3962400"/>
            <a:ext cx="457200" cy="304800"/>
          </a:xfrm>
          <a:prstGeom prst="rightArrow">
            <a:avLst>
              <a:gd name="adj1" fmla="val 50000"/>
              <a:gd name="adj2" fmla="val 37500"/>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32" name="AutoShape 348"/>
          <p:cNvSpPr/>
          <p:nvPr/>
        </p:nvSpPr>
        <p:spPr>
          <a:xfrm>
            <a:off x="3200400" y="3962400"/>
            <a:ext cx="457200" cy="304800"/>
          </a:xfrm>
          <a:prstGeom prst="rightArrow">
            <a:avLst>
              <a:gd name="adj1" fmla="val 50000"/>
              <a:gd name="adj2" fmla="val 37500"/>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33" name="AutoShape 349"/>
          <p:cNvSpPr/>
          <p:nvPr/>
        </p:nvSpPr>
        <p:spPr>
          <a:xfrm>
            <a:off x="3810000" y="3962400"/>
            <a:ext cx="457200" cy="304800"/>
          </a:xfrm>
          <a:prstGeom prst="rightArrow">
            <a:avLst>
              <a:gd name="adj1" fmla="val 50000"/>
              <a:gd name="adj2" fmla="val 37500"/>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34" name="AutoShape 350"/>
          <p:cNvSpPr/>
          <p:nvPr/>
        </p:nvSpPr>
        <p:spPr>
          <a:xfrm>
            <a:off x="4419600" y="3962400"/>
            <a:ext cx="457200" cy="304800"/>
          </a:xfrm>
          <a:prstGeom prst="rightArrow">
            <a:avLst>
              <a:gd name="adj1" fmla="val 50000"/>
              <a:gd name="adj2" fmla="val 37500"/>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68" name="Rectangle 351"/>
          <p:cNvSpPr/>
          <p:nvPr/>
        </p:nvSpPr>
        <p:spPr>
          <a:xfrm>
            <a:off x="5334000" y="3962400"/>
            <a:ext cx="990600" cy="400050"/>
          </a:xfrm>
          <a:prstGeom prst="rect">
            <a:avLst/>
          </a:prstGeom>
          <a:solidFill>
            <a:schemeClr val="accent1"/>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5869" name="Group 352"/>
          <p:cNvGrpSpPr/>
          <p:nvPr/>
        </p:nvGrpSpPr>
        <p:grpSpPr>
          <a:xfrm>
            <a:off x="5029200" y="4876800"/>
            <a:ext cx="1447800" cy="990600"/>
            <a:chOff x="3168" y="3072"/>
            <a:chExt cx="912" cy="624"/>
          </a:xfrm>
        </p:grpSpPr>
        <p:sp>
          <p:nvSpPr>
            <p:cNvPr id="35898" name="Oval 353"/>
            <p:cNvSpPr/>
            <p:nvPr/>
          </p:nvSpPr>
          <p:spPr>
            <a:xfrm>
              <a:off x="3168" y="3408"/>
              <a:ext cx="144" cy="144"/>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99" name="Rectangle 354"/>
            <p:cNvSpPr/>
            <p:nvPr/>
          </p:nvSpPr>
          <p:spPr>
            <a:xfrm>
              <a:off x="3264" y="3216"/>
              <a:ext cx="816" cy="336"/>
            </a:xfrm>
            <a:prstGeom prst="rect">
              <a:avLst/>
            </a:prstGeom>
            <a:solidFill>
              <a:schemeClr val="folHlink"/>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folHlink"/>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00" name="Oval 355"/>
            <p:cNvSpPr/>
            <p:nvPr/>
          </p:nvSpPr>
          <p:spPr>
            <a:xfrm>
              <a:off x="3936" y="3552"/>
              <a:ext cx="144" cy="144"/>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01" name="Oval 356"/>
            <p:cNvSpPr/>
            <p:nvPr/>
          </p:nvSpPr>
          <p:spPr>
            <a:xfrm>
              <a:off x="3312" y="3552"/>
              <a:ext cx="144" cy="144"/>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02" name="Rectangle 357"/>
            <p:cNvSpPr/>
            <p:nvPr/>
          </p:nvSpPr>
          <p:spPr>
            <a:xfrm>
              <a:off x="3264" y="3072"/>
              <a:ext cx="816" cy="168"/>
            </a:xfrm>
            <a:prstGeom prst="rect">
              <a:avLst/>
            </a:prstGeom>
            <a:solidFill>
              <a:schemeClr val="accent2"/>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903" name="Text Box 358"/>
            <p:cNvSpPr txBox="1"/>
            <p:nvPr/>
          </p:nvSpPr>
          <p:spPr>
            <a:xfrm>
              <a:off x="3408" y="3072"/>
              <a:ext cx="480" cy="160"/>
            </a:xfrm>
            <a:prstGeom prst="rect">
              <a:avLst/>
            </a:prstGeom>
            <a:solidFill>
              <a:srgbClr val="99CCFF"/>
            </a:solid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50000"/>
                </a:spcBef>
                <a:buNone/>
              </a:pPr>
              <a:r>
                <a:rPr lang="zh-CN" altLang="en-US" sz="1000" dirty="0">
                  <a:ea typeface="MS PGothic" panose="020B0600070205080204" pitchFamily="34" charset="-128"/>
                </a:rPr>
                <a:t>　看板</a:t>
              </a:r>
              <a:endParaRPr lang="zh-CN" altLang="en-US" sz="1000" dirty="0">
                <a:ea typeface="MS PGothic" panose="020B0600070205080204" pitchFamily="34" charset="-128"/>
              </a:endParaRPr>
            </a:p>
          </p:txBody>
        </p:sp>
      </p:grpSp>
      <p:sp>
        <p:nvSpPr>
          <p:cNvPr id="195943" name="AutoShape 359"/>
          <p:cNvSpPr/>
          <p:nvPr/>
        </p:nvSpPr>
        <p:spPr>
          <a:xfrm>
            <a:off x="5638800" y="4365625"/>
            <a:ext cx="304800" cy="358775"/>
          </a:xfrm>
          <a:prstGeom prst="downArrow">
            <a:avLst>
              <a:gd name="adj1" fmla="val 50000"/>
              <a:gd name="adj2" fmla="val 29427"/>
            </a:avLst>
          </a:prstGeom>
          <a:solidFill>
            <a:srgbClr val="FF3399"/>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44" name="AutoShape 360"/>
          <p:cNvSpPr/>
          <p:nvPr/>
        </p:nvSpPr>
        <p:spPr>
          <a:xfrm>
            <a:off x="6553200" y="5105400"/>
            <a:ext cx="457200" cy="304800"/>
          </a:xfrm>
          <a:prstGeom prst="rightArrow">
            <a:avLst>
              <a:gd name="adj1" fmla="val 50000"/>
              <a:gd name="adj2" fmla="val 37500"/>
            </a:avLst>
          </a:prstGeom>
          <a:solidFill>
            <a:srgbClr val="00FF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5872" name="Group 361"/>
          <p:cNvGrpSpPr/>
          <p:nvPr/>
        </p:nvGrpSpPr>
        <p:grpSpPr>
          <a:xfrm>
            <a:off x="7924800" y="5567363"/>
            <a:ext cx="381000" cy="366712"/>
            <a:chOff x="1054" y="383"/>
            <a:chExt cx="19" cy="32"/>
          </a:xfrm>
        </p:grpSpPr>
        <p:sp>
          <p:nvSpPr>
            <p:cNvPr id="35896" name="Oval 362"/>
            <p:cNvSpPr/>
            <p:nvPr/>
          </p:nvSpPr>
          <p:spPr>
            <a:xfrm>
              <a:off x="1054" y="411"/>
              <a:ext cx="19" cy="4"/>
            </a:xfrm>
            <a:prstGeom prst="ellipse">
              <a:avLst/>
            </a:prstGeom>
            <a:solidFill>
              <a:schemeClr val="bg2"/>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97" name="AutoShape 363"/>
            <p:cNvSpPr/>
            <p:nvPr/>
          </p:nvSpPr>
          <p:spPr>
            <a:xfrm>
              <a:off x="1059" y="383"/>
              <a:ext cx="8" cy="31"/>
            </a:xfrm>
            <a:prstGeom prst="can">
              <a:avLst>
                <a:gd name="adj" fmla="val 32847"/>
              </a:avLst>
            </a:prstGeom>
            <a:solidFill>
              <a:schemeClr val="bg2"/>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5873" name="AutoShape 364"/>
          <p:cNvSpPr/>
          <p:nvPr/>
        </p:nvSpPr>
        <p:spPr>
          <a:xfrm flipH="1">
            <a:off x="7740650" y="5373688"/>
            <a:ext cx="914400" cy="228600"/>
          </a:xfrm>
          <a:prstGeom prst="cube">
            <a:avLst>
              <a:gd name="adj" fmla="val 33329"/>
            </a:avLst>
          </a:prstGeom>
          <a:solidFill>
            <a:schemeClr val="bg2"/>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74" name="Line 365"/>
          <p:cNvSpPr/>
          <p:nvPr/>
        </p:nvSpPr>
        <p:spPr>
          <a:xfrm flipV="1">
            <a:off x="8359775" y="5480050"/>
            <a:ext cx="0" cy="69850"/>
          </a:xfrm>
          <a:prstGeom prst="line">
            <a:avLst/>
          </a:prstGeom>
          <a:ln w="9525" cap="flat" cmpd="sng">
            <a:solidFill>
              <a:srgbClr val="000000"/>
            </a:solidFill>
            <a:prstDash val="solid"/>
            <a:headEnd type="none" w="med" len="med"/>
            <a:tailEnd type="none" w="med" len="med"/>
          </a:ln>
        </p:spPr>
      </p:sp>
      <p:grpSp>
        <p:nvGrpSpPr>
          <p:cNvPr id="35875" name="Group 366"/>
          <p:cNvGrpSpPr/>
          <p:nvPr/>
        </p:nvGrpSpPr>
        <p:grpSpPr>
          <a:xfrm>
            <a:off x="7848600" y="4724400"/>
            <a:ext cx="609600" cy="533400"/>
            <a:chOff x="4560" y="2736"/>
            <a:chExt cx="912" cy="624"/>
          </a:xfrm>
        </p:grpSpPr>
        <p:sp>
          <p:nvSpPr>
            <p:cNvPr id="35891" name="Oval 367"/>
            <p:cNvSpPr/>
            <p:nvPr/>
          </p:nvSpPr>
          <p:spPr>
            <a:xfrm>
              <a:off x="4560" y="3072"/>
              <a:ext cx="144" cy="144"/>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92" name="Rectangle 368"/>
            <p:cNvSpPr/>
            <p:nvPr/>
          </p:nvSpPr>
          <p:spPr>
            <a:xfrm>
              <a:off x="4656" y="2880"/>
              <a:ext cx="816" cy="336"/>
            </a:xfrm>
            <a:prstGeom prst="rect">
              <a:avLst/>
            </a:prstGeom>
            <a:solidFill>
              <a:schemeClr val="folHlink"/>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folHlink"/>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93" name="Oval 369"/>
            <p:cNvSpPr/>
            <p:nvPr/>
          </p:nvSpPr>
          <p:spPr>
            <a:xfrm>
              <a:off x="5328" y="3216"/>
              <a:ext cx="144" cy="144"/>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94" name="Oval 370"/>
            <p:cNvSpPr/>
            <p:nvPr/>
          </p:nvSpPr>
          <p:spPr>
            <a:xfrm>
              <a:off x="4704" y="3216"/>
              <a:ext cx="144" cy="144"/>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5895" name="Rectangle 371"/>
            <p:cNvSpPr/>
            <p:nvPr/>
          </p:nvSpPr>
          <p:spPr>
            <a:xfrm>
              <a:off x="4656" y="2736"/>
              <a:ext cx="816" cy="168"/>
            </a:xfrm>
            <a:prstGeom prst="rect">
              <a:avLst/>
            </a:prstGeom>
            <a:solidFill>
              <a:schemeClr val="accent2"/>
            </a:solidFill>
            <a:ln w="9525" cap="flat" cmpd="sng">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2"/>
              </a:extrusionClr>
            </a:sp3d>
          </p:spPr>
          <p:txBody>
            <a:bodyPr wrap="none" anchor="ctr" anchorCtr="0">
              <a:flatTx/>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pic>
        <p:nvPicPr>
          <p:cNvPr id="35876" name="Picture 373" descr="TRP2068"/>
          <p:cNvPicPr>
            <a:picLocks noChangeAspect="1"/>
          </p:cNvPicPr>
          <p:nvPr/>
        </p:nvPicPr>
        <p:blipFill>
          <a:blip r:embed="rId8"/>
          <a:stretch>
            <a:fillRect/>
          </a:stretch>
        </p:blipFill>
        <p:spPr>
          <a:xfrm>
            <a:off x="7239000" y="3736975"/>
            <a:ext cx="1600200" cy="754063"/>
          </a:xfrm>
          <a:prstGeom prst="rect">
            <a:avLst/>
          </a:prstGeom>
          <a:solidFill>
            <a:schemeClr val="folHlink"/>
          </a:solidFill>
          <a:ln w="9525">
            <a:noFill/>
          </a:ln>
        </p:spPr>
      </p:pic>
      <p:graphicFrame>
        <p:nvGraphicFramePr>
          <p:cNvPr id="35877" name="Object 374"/>
          <p:cNvGraphicFramePr>
            <a:graphicFrameLocks noChangeAspect="1"/>
          </p:cNvGraphicFramePr>
          <p:nvPr/>
        </p:nvGraphicFramePr>
        <p:xfrm>
          <a:off x="7848600" y="5953125"/>
          <a:ext cx="828675" cy="904875"/>
        </p:xfrm>
        <a:graphic>
          <a:graphicData uri="http://schemas.openxmlformats.org/presentationml/2006/ole">
            <mc:AlternateContent xmlns:mc="http://schemas.openxmlformats.org/markup-compatibility/2006">
              <mc:Choice xmlns:v="urn:schemas-microsoft-com:vml" Requires="v">
                <p:oleObj spid="_x0000_s3093" name="" r:id="rId9" imgW="1504950" imgH="1657350" progId="Paint.Picture">
                  <p:embed/>
                </p:oleObj>
              </mc:Choice>
              <mc:Fallback>
                <p:oleObj name="" r:id="rId9" imgW="1504950" imgH="1657350" progId="Paint.Picture">
                  <p:embed/>
                  <p:pic>
                    <p:nvPicPr>
                      <p:cNvPr id="0" name="图片 3092"/>
                      <p:cNvPicPr/>
                      <p:nvPr/>
                    </p:nvPicPr>
                    <p:blipFill>
                      <a:blip r:embed="rId10"/>
                      <a:stretch>
                        <a:fillRect/>
                      </a:stretch>
                    </p:blipFill>
                    <p:spPr>
                      <a:xfrm>
                        <a:off x="7848600" y="5953125"/>
                        <a:ext cx="828675" cy="904875"/>
                      </a:xfrm>
                      <a:prstGeom prst="rect">
                        <a:avLst/>
                      </a:prstGeom>
                      <a:noFill/>
                      <a:ln w="38100">
                        <a:noFill/>
                        <a:miter/>
                      </a:ln>
                    </p:spPr>
                  </p:pic>
                </p:oleObj>
              </mc:Fallback>
            </mc:AlternateContent>
          </a:graphicData>
        </a:graphic>
      </p:graphicFrame>
      <p:sp>
        <p:nvSpPr>
          <p:cNvPr id="195959" name="AutoShape 375"/>
          <p:cNvSpPr/>
          <p:nvPr/>
        </p:nvSpPr>
        <p:spPr>
          <a:xfrm>
            <a:off x="7086600" y="6248400"/>
            <a:ext cx="457200" cy="304800"/>
          </a:xfrm>
          <a:prstGeom prst="leftArrow">
            <a:avLst>
              <a:gd name="adj1" fmla="val 50000"/>
              <a:gd name="adj2"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60" name="AutoShape 376"/>
          <p:cNvSpPr/>
          <p:nvPr/>
        </p:nvSpPr>
        <p:spPr>
          <a:xfrm>
            <a:off x="6477000" y="6248400"/>
            <a:ext cx="457200" cy="304800"/>
          </a:xfrm>
          <a:prstGeom prst="leftArrow">
            <a:avLst>
              <a:gd name="adj1" fmla="val 50000"/>
              <a:gd name="adj2"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61" name="AutoShape 377"/>
          <p:cNvSpPr/>
          <p:nvPr/>
        </p:nvSpPr>
        <p:spPr>
          <a:xfrm>
            <a:off x="5867400" y="6248400"/>
            <a:ext cx="457200" cy="304800"/>
          </a:xfrm>
          <a:prstGeom prst="leftArrow">
            <a:avLst>
              <a:gd name="adj1" fmla="val 50000"/>
              <a:gd name="adj2"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62" name="AutoShape 378"/>
          <p:cNvSpPr/>
          <p:nvPr/>
        </p:nvSpPr>
        <p:spPr>
          <a:xfrm>
            <a:off x="5257800" y="6248400"/>
            <a:ext cx="457200" cy="304800"/>
          </a:xfrm>
          <a:prstGeom prst="leftArrow">
            <a:avLst>
              <a:gd name="adj1" fmla="val 50000"/>
              <a:gd name="adj2"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63" name="AutoShape 379"/>
          <p:cNvSpPr/>
          <p:nvPr/>
        </p:nvSpPr>
        <p:spPr>
          <a:xfrm>
            <a:off x="4648200" y="6248400"/>
            <a:ext cx="457200" cy="304800"/>
          </a:xfrm>
          <a:prstGeom prst="leftArrow">
            <a:avLst>
              <a:gd name="adj1" fmla="val 50000"/>
              <a:gd name="adj2"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aphicFrame>
        <p:nvGraphicFramePr>
          <p:cNvPr id="35883" name="Object 380"/>
          <p:cNvGraphicFramePr>
            <a:graphicFrameLocks noChangeAspect="1"/>
          </p:cNvGraphicFramePr>
          <p:nvPr/>
        </p:nvGraphicFramePr>
        <p:xfrm>
          <a:off x="1676400" y="5257800"/>
          <a:ext cx="1981200" cy="1343025"/>
        </p:xfrm>
        <a:graphic>
          <a:graphicData uri="http://schemas.openxmlformats.org/presentationml/2006/ole">
            <mc:AlternateContent xmlns:mc="http://schemas.openxmlformats.org/markup-compatibility/2006">
              <mc:Choice xmlns:v="urn:schemas-microsoft-com:vml" Requires="v">
                <p:oleObj spid="_x0000_s3094" name="" r:id="rId11" imgW="2905125" imgH="2105025" progId="Paint.Picture">
                  <p:embed/>
                </p:oleObj>
              </mc:Choice>
              <mc:Fallback>
                <p:oleObj name="" r:id="rId11" imgW="2905125" imgH="2105025" progId="Paint.Picture">
                  <p:embed/>
                  <p:pic>
                    <p:nvPicPr>
                      <p:cNvPr id="0" name="图片 3093"/>
                      <p:cNvPicPr/>
                      <p:nvPr/>
                    </p:nvPicPr>
                    <p:blipFill>
                      <a:blip r:embed="rId12"/>
                      <a:stretch>
                        <a:fillRect/>
                      </a:stretch>
                    </p:blipFill>
                    <p:spPr>
                      <a:xfrm>
                        <a:off x="1676400" y="5257800"/>
                        <a:ext cx="1981200" cy="1343025"/>
                      </a:xfrm>
                      <a:prstGeom prst="rect">
                        <a:avLst/>
                      </a:prstGeom>
                      <a:noFill/>
                      <a:ln w="38100">
                        <a:noFill/>
                        <a:miter/>
                      </a:ln>
                    </p:spPr>
                  </p:pic>
                </p:oleObj>
              </mc:Fallback>
            </mc:AlternateContent>
          </a:graphicData>
        </a:graphic>
      </p:graphicFrame>
      <p:sp>
        <p:nvSpPr>
          <p:cNvPr id="35884" name="Text Box 381"/>
          <p:cNvSpPr txBox="1"/>
          <p:nvPr/>
        </p:nvSpPr>
        <p:spPr>
          <a:xfrm>
            <a:off x="838200" y="4800600"/>
            <a:ext cx="10985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ea typeface="MS PGothic" panose="020B0600070205080204" pitchFamily="34" charset="-128"/>
              </a:rPr>
              <a:t>看板室</a:t>
            </a:r>
            <a:endParaRPr lang="zh-CN" altLang="en-US" sz="2400" dirty="0">
              <a:ea typeface="MS PGothic" panose="020B0600070205080204" pitchFamily="34" charset="-128"/>
            </a:endParaRPr>
          </a:p>
        </p:txBody>
      </p:sp>
      <p:sp>
        <p:nvSpPr>
          <p:cNvPr id="195966" name="AutoShape 382"/>
          <p:cNvSpPr/>
          <p:nvPr/>
        </p:nvSpPr>
        <p:spPr>
          <a:xfrm>
            <a:off x="7956550" y="5013325"/>
            <a:ext cx="381000" cy="381000"/>
          </a:xfrm>
          <a:prstGeom prst="downArrow">
            <a:avLst>
              <a:gd name="adj1" fmla="val 50000"/>
              <a:gd name="adj2" fmla="val 25000"/>
            </a:avLst>
          </a:prstGeom>
          <a:solidFill>
            <a:srgbClr val="00CCFF"/>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95968" name="Rectangle 384"/>
          <p:cNvSpPr>
            <a:spLocks noGrp="1" noChangeArrowheads="1"/>
          </p:cNvSpPr>
          <p:nvPr>
            <p:ph type="title"/>
          </p:nvPr>
        </p:nvSpPr>
        <p:spPr>
          <a:xfrm>
            <a:off x="900113" y="476250"/>
            <a:ext cx="7010400" cy="9144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厂区内看板的流动</a:t>
            </a:r>
            <a:r>
              <a:rPr kumimoji="1" lang="ja-JP" altLang="zh-CN"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 </a:t>
            </a:r>
            <a:endParaRPr kumimoji="1" lang="ja-JP" altLang="en-US" sz="44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5887" name="Rectangle 385"/>
          <p:cNvSpPr/>
          <p:nvPr/>
        </p:nvSpPr>
        <p:spPr>
          <a:xfrm>
            <a:off x="5508625" y="4076700"/>
            <a:ext cx="647700" cy="215900"/>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b="1" i="1" dirty="0"/>
              <a:t>看板</a:t>
            </a:r>
            <a:endParaRPr lang="zh-CN" altLang="en-US" sz="1400" b="1" i="1" dirty="0"/>
          </a:p>
        </p:txBody>
      </p:sp>
      <p:sp>
        <p:nvSpPr>
          <p:cNvPr id="35888" name="Rectangle 386"/>
          <p:cNvSpPr/>
          <p:nvPr/>
        </p:nvSpPr>
        <p:spPr>
          <a:xfrm>
            <a:off x="684213" y="4005263"/>
            <a:ext cx="719137" cy="215900"/>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b="1" i="1" dirty="0"/>
              <a:t>看板</a:t>
            </a:r>
            <a:endParaRPr lang="zh-CN" altLang="en-US" sz="1400" b="1" i="1" dirty="0"/>
          </a:p>
        </p:txBody>
      </p:sp>
      <p:sp>
        <p:nvSpPr>
          <p:cNvPr id="35889" name="Rectangle 387"/>
          <p:cNvSpPr/>
          <p:nvPr/>
        </p:nvSpPr>
        <p:spPr>
          <a:xfrm>
            <a:off x="7524750" y="5084763"/>
            <a:ext cx="360363" cy="215900"/>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b="1" i="1" dirty="0"/>
              <a:t>看板</a:t>
            </a:r>
            <a:endParaRPr lang="zh-CN" altLang="en-US" sz="1400" b="1" i="1" dirty="0"/>
          </a:p>
        </p:txBody>
      </p:sp>
      <p:sp>
        <p:nvSpPr>
          <p:cNvPr id="35890" name="Rectangle 388"/>
          <p:cNvSpPr/>
          <p:nvPr/>
        </p:nvSpPr>
        <p:spPr>
          <a:xfrm>
            <a:off x="8675688" y="5157788"/>
            <a:ext cx="288925" cy="1152525"/>
          </a:xfrm>
          <a:prstGeom prst="rect">
            <a:avLst/>
          </a:prstGeom>
          <a:solidFill>
            <a:schemeClr val="bg1"/>
          </a:solidFill>
          <a:ln w="9525" cap="flat" cmpd="sng">
            <a:solidFill>
              <a:schemeClr val="bg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800" dirty="0">
                <a:ea typeface="MS PGothic" panose="020B0600070205080204" pitchFamily="34" charset="-128"/>
              </a:rPr>
              <a:t>母ＰＯＳＴ</a:t>
            </a:r>
            <a:endParaRPr lang="zh-CN" altLang="en-US" sz="1800" dirty="0">
              <a:ea typeface="MS PGothic"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5929"/>
                                        </p:tgtEl>
                                        <p:attrNameLst>
                                          <p:attrName>style.visibility</p:attrName>
                                        </p:attrNameLst>
                                      </p:cBhvr>
                                      <p:to>
                                        <p:strVal val="visible"/>
                                      </p:to>
                                    </p:set>
                                    <p:animEffect transition="in" filter="blinds(horizontal)">
                                      <p:cBhvr>
                                        <p:cTn id="7" dur="500"/>
                                        <p:tgtEl>
                                          <p:spTgt spid="1959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5930"/>
                                        </p:tgtEl>
                                        <p:attrNameLst>
                                          <p:attrName>style.visibility</p:attrName>
                                        </p:attrNameLst>
                                      </p:cBhvr>
                                      <p:to>
                                        <p:strVal val="visible"/>
                                      </p:to>
                                    </p:set>
                                    <p:animEffect transition="in" filter="blinds(horizontal)">
                                      <p:cBhvr>
                                        <p:cTn id="12" dur="500"/>
                                        <p:tgtEl>
                                          <p:spTgt spid="1959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5931"/>
                                        </p:tgtEl>
                                        <p:attrNameLst>
                                          <p:attrName>style.visibility</p:attrName>
                                        </p:attrNameLst>
                                      </p:cBhvr>
                                      <p:to>
                                        <p:strVal val="visible"/>
                                      </p:to>
                                    </p:set>
                                    <p:animEffect transition="in" filter="blinds(horizontal)">
                                      <p:cBhvr>
                                        <p:cTn id="17" dur="500"/>
                                        <p:tgtEl>
                                          <p:spTgt spid="1959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5932"/>
                                        </p:tgtEl>
                                        <p:attrNameLst>
                                          <p:attrName>style.visibility</p:attrName>
                                        </p:attrNameLst>
                                      </p:cBhvr>
                                      <p:to>
                                        <p:strVal val="visible"/>
                                      </p:to>
                                    </p:set>
                                    <p:animEffect transition="in" filter="blinds(horizontal)">
                                      <p:cBhvr>
                                        <p:cTn id="22" dur="500"/>
                                        <p:tgtEl>
                                          <p:spTgt spid="1959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5933"/>
                                        </p:tgtEl>
                                        <p:attrNameLst>
                                          <p:attrName>style.visibility</p:attrName>
                                        </p:attrNameLst>
                                      </p:cBhvr>
                                      <p:to>
                                        <p:strVal val="visible"/>
                                      </p:to>
                                    </p:set>
                                    <p:animEffect transition="in" filter="blinds(horizontal)">
                                      <p:cBhvr>
                                        <p:cTn id="27" dur="500"/>
                                        <p:tgtEl>
                                          <p:spTgt spid="1959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5934"/>
                                        </p:tgtEl>
                                        <p:attrNameLst>
                                          <p:attrName>style.visibility</p:attrName>
                                        </p:attrNameLst>
                                      </p:cBhvr>
                                      <p:to>
                                        <p:strVal val="visible"/>
                                      </p:to>
                                    </p:set>
                                    <p:animEffect transition="in" filter="blinds(horizontal)">
                                      <p:cBhvr>
                                        <p:cTn id="32" dur="500"/>
                                        <p:tgtEl>
                                          <p:spTgt spid="1959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5943"/>
                                        </p:tgtEl>
                                        <p:attrNameLst>
                                          <p:attrName>style.visibility</p:attrName>
                                        </p:attrNameLst>
                                      </p:cBhvr>
                                      <p:to>
                                        <p:strVal val="visible"/>
                                      </p:to>
                                    </p:set>
                                    <p:animEffect transition="in" filter="blinds(horizontal)">
                                      <p:cBhvr>
                                        <p:cTn id="37" dur="500"/>
                                        <p:tgtEl>
                                          <p:spTgt spid="19594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5944"/>
                                        </p:tgtEl>
                                        <p:attrNameLst>
                                          <p:attrName>style.visibility</p:attrName>
                                        </p:attrNameLst>
                                      </p:cBhvr>
                                      <p:to>
                                        <p:strVal val="visible"/>
                                      </p:to>
                                    </p:set>
                                    <p:animEffect transition="in" filter="blinds(horizontal)">
                                      <p:cBhvr>
                                        <p:cTn id="42" dur="500"/>
                                        <p:tgtEl>
                                          <p:spTgt spid="1959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5966"/>
                                        </p:tgtEl>
                                        <p:attrNameLst>
                                          <p:attrName>style.visibility</p:attrName>
                                        </p:attrNameLst>
                                      </p:cBhvr>
                                      <p:to>
                                        <p:strVal val="visible"/>
                                      </p:to>
                                    </p:set>
                                    <p:animEffect transition="in" filter="blinds(horizontal)">
                                      <p:cBhvr>
                                        <p:cTn id="47" dur="500"/>
                                        <p:tgtEl>
                                          <p:spTgt spid="19596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5959"/>
                                        </p:tgtEl>
                                        <p:attrNameLst>
                                          <p:attrName>style.visibility</p:attrName>
                                        </p:attrNameLst>
                                      </p:cBhvr>
                                      <p:to>
                                        <p:strVal val="visible"/>
                                      </p:to>
                                    </p:set>
                                    <p:animEffect transition="in" filter="blinds(horizontal)">
                                      <p:cBhvr>
                                        <p:cTn id="52" dur="500"/>
                                        <p:tgtEl>
                                          <p:spTgt spid="1959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5960"/>
                                        </p:tgtEl>
                                        <p:attrNameLst>
                                          <p:attrName>style.visibility</p:attrName>
                                        </p:attrNameLst>
                                      </p:cBhvr>
                                      <p:to>
                                        <p:strVal val="visible"/>
                                      </p:to>
                                    </p:set>
                                    <p:animEffect transition="in" filter="blinds(horizontal)">
                                      <p:cBhvr>
                                        <p:cTn id="57" dur="500"/>
                                        <p:tgtEl>
                                          <p:spTgt spid="1959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95961"/>
                                        </p:tgtEl>
                                        <p:attrNameLst>
                                          <p:attrName>style.visibility</p:attrName>
                                        </p:attrNameLst>
                                      </p:cBhvr>
                                      <p:to>
                                        <p:strVal val="visible"/>
                                      </p:to>
                                    </p:set>
                                    <p:animEffect transition="in" filter="blinds(horizontal)">
                                      <p:cBhvr>
                                        <p:cTn id="62" dur="500"/>
                                        <p:tgtEl>
                                          <p:spTgt spid="19596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95962"/>
                                        </p:tgtEl>
                                        <p:attrNameLst>
                                          <p:attrName>style.visibility</p:attrName>
                                        </p:attrNameLst>
                                      </p:cBhvr>
                                      <p:to>
                                        <p:strVal val="visible"/>
                                      </p:to>
                                    </p:set>
                                    <p:animEffect transition="in" filter="blinds(horizontal)">
                                      <p:cBhvr>
                                        <p:cTn id="67" dur="500"/>
                                        <p:tgtEl>
                                          <p:spTgt spid="19596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95963"/>
                                        </p:tgtEl>
                                        <p:attrNameLst>
                                          <p:attrName>style.visibility</p:attrName>
                                        </p:attrNameLst>
                                      </p:cBhvr>
                                      <p:to>
                                        <p:strVal val="visible"/>
                                      </p:to>
                                    </p:set>
                                    <p:animEffect transition="in" filter="blinds(horizontal)">
                                      <p:cBhvr>
                                        <p:cTn id="72" dur="500"/>
                                        <p:tgtEl>
                                          <p:spTgt spid="19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4"/>
          <p:cNvSpPr/>
          <p:nvPr/>
        </p:nvSpPr>
        <p:spPr>
          <a:xfrm>
            <a:off x="1187450" y="765175"/>
            <a:ext cx="6480175" cy="1512888"/>
          </a:xfrm>
          <a:prstGeom prst="ellipseRibbon">
            <a:avLst>
              <a:gd name="adj1" fmla="val 25000"/>
              <a:gd name="adj2" fmla="val 50000"/>
              <a:gd name="adj3" fmla="val 12500"/>
            </a:avLst>
          </a:prstGeom>
          <a:solidFill>
            <a:srgbClr val="FF33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800" b="1" i="1" dirty="0">
                <a:ea typeface="MS PGothic" panose="020B0600070205080204" pitchFamily="34" charset="-128"/>
              </a:rPr>
              <a:t>ＧＴＭＣ焊装物流篇</a:t>
            </a:r>
            <a:endParaRPr lang="zh-CN" altLang="en-US" sz="2800" b="1" i="1" dirty="0">
              <a:ea typeface="MS PGothic" panose="020B0600070205080204" pitchFamily="34" charset="-128"/>
            </a:endParaRPr>
          </a:p>
          <a:p>
            <a:pPr marL="0" lvl="0" indent="0" algn="ctr" eaLnBrk="1" hangingPunct="1">
              <a:spcBef>
                <a:spcPct val="0"/>
              </a:spcBef>
              <a:buNone/>
            </a:pPr>
            <a:endParaRPr lang="en-US" altLang="zh-CN" sz="2800" b="1" i="1" dirty="0">
              <a:ea typeface="MS PGothic" panose="020B0600070205080204" pitchFamily="34" charset="-128"/>
            </a:endParaRPr>
          </a:p>
        </p:txBody>
      </p:sp>
      <p:sp>
        <p:nvSpPr>
          <p:cNvPr id="309260" name="Rectangle 1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7892" name="Rectangle 18"/>
          <p:cNvSpPr/>
          <p:nvPr/>
        </p:nvSpPr>
        <p:spPr>
          <a:xfrm>
            <a:off x="1476375" y="2852738"/>
            <a:ext cx="1584325"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2000" i="1" dirty="0">
              <a:ea typeface="MS PGothic" panose="020B0600070205080204" pitchFamily="34" charset="-128"/>
            </a:endParaRPr>
          </a:p>
        </p:txBody>
      </p:sp>
      <p:sp>
        <p:nvSpPr>
          <p:cNvPr id="37893" name="Rectangle 19"/>
          <p:cNvSpPr/>
          <p:nvPr/>
        </p:nvSpPr>
        <p:spPr>
          <a:xfrm>
            <a:off x="3348038" y="4365625"/>
            <a:ext cx="647700" cy="144463"/>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b="1" i="1" dirty="0"/>
              <a:t>ＧＴＭＣ的搬运主要有：　　　　１－远隔（上海和天津）部件的搬运</a:t>
            </a:r>
            <a:endParaRPr lang="zh-CN" altLang="en-US" sz="1600" b="1" i="1" dirty="0"/>
          </a:p>
          <a:p>
            <a:pPr marL="0" lvl="0" indent="0" algn="ctr" eaLnBrk="1" hangingPunct="1">
              <a:spcBef>
                <a:spcPct val="0"/>
              </a:spcBef>
              <a:buNone/>
            </a:pPr>
            <a:endParaRPr lang="zh-CN" altLang="en-US" sz="1600" b="1" i="1" dirty="0"/>
          </a:p>
          <a:p>
            <a:pPr marL="0" lvl="0" indent="0" algn="ctr" eaLnBrk="1" hangingPunct="1">
              <a:spcBef>
                <a:spcPct val="0"/>
              </a:spcBef>
              <a:buNone/>
            </a:pPr>
            <a:r>
              <a:rPr lang="zh-CN" altLang="en-US" sz="1600" b="1" i="1" dirty="0"/>
              <a:t>　　　　　　　　　　　　　　　　　　　２－近郊（广州白木和其他７家）部件的搬运</a:t>
            </a:r>
            <a:endParaRPr lang="zh-CN" altLang="en-US" sz="1600" b="1" i="1" dirty="0"/>
          </a:p>
          <a:p>
            <a:pPr marL="0" lvl="0" indent="0" algn="ctr" eaLnBrk="1" hangingPunct="1">
              <a:spcBef>
                <a:spcPct val="0"/>
              </a:spcBef>
              <a:buNone/>
            </a:pPr>
            <a:endParaRPr lang="zh-CN" altLang="en-US" sz="1600" b="1" i="1" dirty="0"/>
          </a:p>
          <a:p>
            <a:pPr marL="0" lvl="0" indent="0" algn="ctr" eaLnBrk="1" hangingPunct="1">
              <a:spcBef>
                <a:spcPct val="0"/>
              </a:spcBef>
              <a:buNone/>
            </a:pPr>
            <a:r>
              <a:rPr lang="zh-CN" altLang="en-US" sz="1600" b="1" i="1" dirty="0"/>
              <a:t>　　　　　　　　　　　　　　　　　　　　３－丰铁．三五．双协三家兄弟工厂的部件搬运</a:t>
            </a:r>
            <a:endParaRPr lang="zh-CN" altLang="en-US" sz="1600" b="1" i="1" dirty="0"/>
          </a:p>
          <a:p>
            <a:pPr marL="0" lvl="0" indent="0" algn="ctr" eaLnBrk="1" hangingPunct="1">
              <a:spcBef>
                <a:spcPct val="0"/>
              </a:spcBef>
              <a:buNone/>
            </a:pPr>
            <a:endParaRPr lang="zh-CN" altLang="en-US" sz="1600" b="1" i="1" dirty="0"/>
          </a:p>
          <a:p>
            <a:pPr marL="0" lvl="0" indent="0" algn="ctr" eaLnBrk="1" hangingPunct="1">
              <a:spcBef>
                <a:spcPct val="0"/>
              </a:spcBef>
              <a:buNone/>
            </a:pPr>
            <a:r>
              <a:rPr lang="zh-CN" altLang="en-US" sz="1600" b="1" i="1" dirty="0"/>
              <a:t>　　　　　　　　４－日调物品的搬运</a:t>
            </a:r>
            <a:endParaRPr lang="zh-CN" altLang="en-US" sz="1600" b="1" i="1" dirty="0"/>
          </a:p>
          <a:p>
            <a:pPr marL="0" lvl="0" indent="0" algn="ctr" eaLnBrk="1" hangingPunct="1">
              <a:spcBef>
                <a:spcPct val="0"/>
              </a:spcBef>
              <a:buNone/>
            </a:pPr>
            <a:endParaRPr lang="zh-CN" altLang="en-US" sz="1600" b="1" i="1" dirty="0"/>
          </a:p>
          <a:p>
            <a:pPr marL="0" lvl="0" indent="0" algn="ctr" eaLnBrk="1" hangingPunct="1">
              <a:spcBef>
                <a:spcPct val="0"/>
              </a:spcBef>
              <a:buNone/>
            </a:pPr>
            <a:r>
              <a:rPr lang="zh-CN" altLang="en-US" sz="1600" b="1" i="1" dirty="0"/>
              <a:t>　　　　　　　５－冲压件的搬运</a:t>
            </a:r>
            <a:endParaRPr lang="zh-CN" altLang="en-US" sz="1600" b="1" i="1" dirty="0"/>
          </a:p>
          <a:p>
            <a:pPr marL="0" lvl="0" indent="0" algn="ctr" eaLnBrk="1" hangingPunct="1">
              <a:spcBef>
                <a:spcPct val="0"/>
              </a:spcBef>
              <a:buNone/>
            </a:pPr>
            <a:endParaRPr lang="zh-CN" altLang="en-US" sz="1600" b="1" i="1" dirty="0"/>
          </a:p>
          <a:p>
            <a:pPr marL="0" lvl="0" indent="0" algn="ctr" eaLnBrk="1" hangingPunct="1">
              <a:spcBef>
                <a:spcPct val="0"/>
              </a:spcBef>
              <a:buNone/>
            </a:pPr>
            <a:r>
              <a:rPr lang="zh-CN" altLang="en-US" sz="1600" b="1" i="1" dirty="0"/>
              <a:t>　　　　　　　　６－工程之间的搬运</a:t>
            </a:r>
            <a:endParaRPr lang="zh-CN" altLang="en-US" sz="1600" b="1" i="1" dirty="0"/>
          </a:p>
          <a:p>
            <a:pPr marL="0" lvl="0" indent="0" algn="ctr" eaLnBrk="1" hangingPunct="1">
              <a:spcBef>
                <a:spcPct val="0"/>
              </a:spcBef>
              <a:buNone/>
            </a:pPr>
            <a:endParaRPr lang="zh-CN" altLang="en-US" sz="1600" b="1" i="1" dirty="0"/>
          </a:p>
          <a:p>
            <a:pPr marL="0" lvl="0" indent="0" algn="ctr" eaLnBrk="1" hangingPunct="1">
              <a:spcBef>
                <a:spcPct val="0"/>
              </a:spcBef>
              <a:buNone/>
            </a:pPr>
            <a:endParaRPr lang="en-US" altLang="zh-CN" sz="1600" b="1" i="1" dirty="0">
              <a:ea typeface="MS PGothic" panose="020B0600070205080204" pitchFamily="34" charset="-128"/>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186"/>
          <p:cNvSpPr/>
          <p:nvPr/>
        </p:nvSpPr>
        <p:spPr>
          <a:xfrm>
            <a:off x="5292725" y="1196975"/>
            <a:ext cx="1079500" cy="863600"/>
          </a:xfrm>
          <a:prstGeom prst="rect">
            <a:avLst/>
          </a:prstGeom>
          <a:solidFill>
            <a:schemeClr val="bg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中转点上海</a:t>
            </a:r>
            <a:endParaRPr lang="zh-CN" altLang="en-US" sz="1600" i="1" dirty="0">
              <a:ea typeface="MS PGothic" panose="020B0600070205080204" pitchFamily="34" charset="-128"/>
            </a:endParaRPr>
          </a:p>
        </p:txBody>
      </p:sp>
      <p:sp>
        <p:nvSpPr>
          <p:cNvPr id="38915" name="Rectangle 3"/>
          <p:cNvSpPr>
            <a:spLocks noGrp="1"/>
          </p:cNvSpPr>
          <p:nvPr>
            <p:ph idx="1"/>
          </p:nvPr>
        </p:nvSpPr>
        <p:spPr>
          <a:ln/>
        </p:spPr>
        <p:txBody>
          <a:bodyPr vert="horz" wrap="square" lIns="91440" tIns="45720" rIns="91440" bIns="45720" anchor="t" anchorCtr="0"/>
          <a:p>
            <a:pPr eaLnBrk="1" hangingPunct="1"/>
            <a:endParaRPr lang="en-US" altLang="zh-CN" dirty="0"/>
          </a:p>
          <a:p>
            <a:pPr eaLnBrk="1" hangingPunct="1"/>
            <a:endParaRPr lang="en-US" altLang="zh-CN" dirty="0"/>
          </a:p>
        </p:txBody>
      </p:sp>
      <p:sp>
        <p:nvSpPr>
          <p:cNvPr id="38916" name="Freeform 5"/>
          <p:cNvSpPr/>
          <p:nvPr/>
        </p:nvSpPr>
        <p:spPr>
          <a:xfrm>
            <a:off x="304800" y="990600"/>
            <a:ext cx="2520950" cy="5327650"/>
          </a:xfrm>
          <a:custGeom>
            <a:avLst/>
            <a:gdLst/>
            <a:ahLst/>
            <a:cxnLst>
              <a:cxn ang="0">
                <a:pos x="0" y="2147483646"/>
              </a:cxn>
              <a:cxn ang="0">
                <a:pos x="0" y="1271678604"/>
              </a:cxn>
              <a:cxn ang="0">
                <a:pos x="2147483646" y="2147483646"/>
              </a:cxn>
              <a:cxn ang="0">
                <a:pos x="2147483646" y="0"/>
              </a:cxn>
              <a:cxn ang="0">
                <a:pos x="2147483646" y="2147483646"/>
              </a:cxn>
              <a:cxn ang="0">
                <a:pos x="2147483646" y="635839302"/>
              </a:cxn>
              <a:cxn ang="0">
                <a:pos x="2147483646" y="2147483646"/>
              </a:cxn>
              <a:cxn ang="0">
                <a:pos x="2147483646" y="2147483646"/>
              </a:cxn>
              <a:cxn ang="0">
                <a:pos x="0" y="2147483646"/>
              </a:cxn>
            </a:cxnLst>
            <a:pathLst>
              <a:path w="378" h="559">
                <a:moveTo>
                  <a:pt x="0" y="559"/>
                </a:moveTo>
                <a:lnTo>
                  <a:pt x="0" y="14"/>
                </a:lnTo>
                <a:lnTo>
                  <a:pt x="124" y="59"/>
                </a:lnTo>
                <a:lnTo>
                  <a:pt x="123" y="0"/>
                </a:lnTo>
                <a:lnTo>
                  <a:pt x="253" y="62"/>
                </a:lnTo>
                <a:lnTo>
                  <a:pt x="253" y="7"/>
                </a:lnTo>
                <a:lnTo>
                  <a:pt x="378" y="58"/>
                </a:lnTo>
                <a:lnTo>
                  <a:pt x="378" y="559"/>
                </a:lnTo>
                <a:lnTo>
                  <a:pt x="0" y="559"/>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8917" name="Freeform 6"/>
          <p:cNvSpPr/>
          <p:nvPr/>
        </p:nvSpPr>
        <p:spPr>
          <a:xfrm>
            <a:off x="6948488" y="1125538"/>
            <a:ext cx="1562100" cy="733425"/>
          </a:xfrm>
          <a:custGeom>
            <a:avLst/>
            <a:gdLst/>
            <a:ahLst/>
            <a:cxnLst>
              <a:cxn ang="0">
                <a:pos x="0" y="2147483646"/>
              </a:cxn>
              <a:cxn ang="0">
                <a:pos x="0" y="87291589"/>
              </a:cxn>
              <a:cxn ang="0">
                <a:pos x="2147483646" y="741978511"/>
              </a:cxn>
              <a:cxn ang="0">
                <a:pos x="2147483646" y="0"/>
              </a:cxn>
              <a:cxn ang="0">
                <a:pos x="2147483646" y="741978511"/>
              </a:cxn>
              <a:cxn ang="0">
                <a:pos x="2147483646" y="2147483646"/>
              </a:cxn>
              <a:cxn ang="0">
                <a:pos x="0" y="2147483646"/>
              </a:cxn>
            </a:cxnLst>
            <a:pathLst>
              <a:path w="234" h="157">
                <a:moveTo>
                  <a:pt x="0" y="157"/>
                </a:moveTo>
                <a:lnTo>
                  <a:pt x="0" y="4"/>
                </a:lnTo>
                <a:lnTo>
                  <a:pt x="114" y="34"/>
                </a:lnTo>
                <a:lnTo>
                  <a:pt x="114" y="0"/>
                </a:lnTo>
                <a:lnTo>
                  <a:pt x="234" y="34"/>
                </a:lnTo>
                <a:lnTo>
                  <a:pt x="234" y="157"/>
                </a:lnTo>
                <a:lnTo>
                  <a:pt x="0" y="157"/>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8918" name="Freeform 7"/>
          <p:cNvSpPr/>
          <p:nvPr/>
        </p:nvSpPr>
        <p:spPr>
          <a:xfrm>
            <a:off x="6948488" y="2781300"/>
            <a:ext cx="1562100" cy="733425"/>
          </a:xfrm>
          <a:custGeom>
            <a:avLst/>
            <a:gdLst/>
            <a:ahLst/>
            <a:cxnLst>
              <a:cxn ang="0">
                <a:pos x="0" y="2147483646"/>
              </a:cxn>
              <a:cxn ang="0">
                <a:pos x="0" y="87291589"/>
              </a:cxn>
              <a:cxn ang="0">
                <a:pos x="2147483646" y="741978511"/>
              </a:cxn>
              <a:cxn ang="0">
                <a:pos x="2147483646" y="0"/>
              </a:cxn>
              <a:cxn ang="0">
                <a:pos x="2147483646" y="741978511"/>
              </a:cxn>
              <a:cxn ang="0">
                <a:pos x="2147483646" y="2147483646"/>
              </a:cxn>
              <a:cxn ang="0">
                <a:pos x="0" y="2147483646"/>
              </a:cxn>
            </a:cxnLst>
            <a:pathLst>
              <a:path w="234" h="157">
                <a:moveTo>
                  <a:pt x="0" y="157"/>
                </a:moveTo>
                <a:lnTo>
                  <a:pt x="0" y="4"/>
                </a:lnTo>
                <a:lnTo>
                  <a:pt x="114" y="34"/>
                </a:lnTo>
                <a:lnTo>
                  <a:pt x="114" y="0"/>
                </a:lnTo>
                <a:lnTo>
                  <a:pt x="234" y="34"/>
                </a:lnTo>
                <a:lnTo>
                  <a:pt x="234" y="157"/>
                </a:lnTo>
                <a:lnTo>
                  <a:pt x="0" y="157"/>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8919" name="Freeform 8"/>
          <p:cNvSpPr/>
          <p:nvPr/>
        </p:nvSpPr>
        <p:spPr>
          <a:xfrm>
            <a:off x="6372225" y="1989138"/>
            <a:ext cx="2519363" cy="3455987"/>
          </a:xfrm>
          <a:custGeom>
            <a:avLst/>
            <a:gdLst/>
            <a:ahLst/>
            <a:cxnLst>
              <a:cxn ang="0">
                <a:pos x="0" y="0"/>
              </a:cxn>
              <a:cxn ang="0">
                <a:pos x="2147483646" y="0"/>
              </a:cxn>
              <a:cxn ang="0">
                <a:pos x="2147483646" y="2147483646"/>
              </a:cxn>
              <a:cxn ang="0">
                <a:pos x="2147483646" y="2147483646"/>
              </a:cxn>
            </a:cxnLst>
            <a:pathLst>
              <a:path w="330" h="564">
                <a:moveTo>
                  <a:pt x="0" y="0"/>
                </a:moveTo>
                <a:lnTo>
                  <a:pt x="330" y="0"/>
                </a:lnTo>
                <a:lnTo>
                  <a:pt x="330" y="563"/>
                </a:lnTo>
                <a:lnTo>
                  <a:pt x="186" y="564"/>
                </a:lnTo>
              </a:path>
            </a:pathLst>
          </a:custGeom>
          <a:noFill/>
          <a:ln w="9525" cap="flat" cmpd="sng">
            <a:solidFill>
              <a:srgbClr val="000000">
                <a:alpha val="100000"/>
              </a:srgbClr>
            </a:solidFill>
            <a:prstDash val="solid"/>
            <a:round/>
            <a:headEnd type="none" w="med" len="med"/>
            <a:tailEnd type="triangle" w="med" len="med"/>
          </a:ln>
        </p:spPr>
        <p:txBody>
          <a:bodyPr/>
          <a:p>
            <a:endParaRPr lang="zh-CN" altLang="en-US"/>
          </a:p>
        </p:txBody>
      </p:sp>
      <p:sp>
        <p:nvSpPr>
          <p:cNvPr id="38920" name="Rectangle 9"/>
          <p:cNvSpPr/>
          <p:nvPr/>
        </p:nvSpPr>
        <p:spPr>
          <a:xfrm>
            <a:off x="5795963" y="4797425"/>
            <a:ext cx="2160587" cy="141287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nvGrpSpPr>
          <p:cNvPr id="38921" name="Group 10"/>
          <p:cNvGrpSpPr/>
          <p:nvPr/>
        </p:nvGrpSpPr>
        <p:grpSpPr>
          <a:xfrm>
            <a:off x="6948488" y="5734050"/>
            <a:ext cx="971550" cy="400050"/>
            <a:chOff x="495" y="694"/>
            <a:chExt cx="102" cy="42"/>
          </a:xfrm>
        </p:grpSpPr>
        <p:sp>
          <p:nvSpPr>
            <p:cNvPr id="39261" name="Freeform 11"/>
            <p:cNvSpPr/>
            <p:nvPr/>
          </p:nvSpPr>
          <p:spPr>
            <a:xfrm flipH="1">
              <a:off x="501" y="722"/>
              <a:ext cx="94" cy="8"/>
            </a:xfrm>
            <a:custGeom>
              <a:avLst/>
              <a:gdLst/>
              <a:ahLst/>
              <a:cxnLst>
                <a:cxn ang="0">
                  <a:pos x="91" y="6"/>
                </a:cxn>
                <a:cxn ang="0">
                  <a:pos x="62" y="6"/>
                </a:cxn>
                <a:cxn ang="0">
                  <a:pos x="62" y="8"/>
                </a:cxn>
                <a:cxn ang="0">
                  <a:pos x="31" y="8"/>
                </a:cxn>
                <a:cxn ang="0">
                  <a:pos x="31" y="6"/>
                </a:cxn>
                <a:cxn ang="0">
                  <a:pos x="6" y="6"/>
                </a:cxn>
                <a:cxn ang="0">
                  <a:pos x="0" y="1"/>
                </a:cxn>
                <a:cxn ang="0">
                  <a:pos x="65" y="0"/>
                </a:cxn>
                <a:cxn ang="0">
                  <a:pos x="71" y="0"/>
                </a:cxn>
                <a:cxn ang="0">
                  <a:pos x="84" y="1"/>
                </a:cxn>
                <a:cxn ang="0">
                  <a:pos x="91" y="6"/>
                </a:cxn>
              </a:cxnLst>
              <a:pathLst>
                <a:path w="97" h="8">
                  <a:moveTo>
                    <a:pt x="97" y="6"/>
                  </a:moveTo>
                  <a:lnTo>
                    <a:pt x="66" y="6"/>
                  </a:lnTo>
                  <a:lnTo>
                    <a:pt x="66" y="8"/>
                  </a:lnTo>
                  <a:lnTo>
                    <a:pt x="33" y="8"/>
                  </a:lnTo>
                  <a:lnTo>
                    <a:pt x="33" y="6"/>
                  </a:lnTo>
                  <a:lnTo>
                    <a:pt x="6" y="6"/>
                  </a:lnTo>
                  <a:lnTo>
                    <a:pt x="0" y="1"/>
                  </a:lnTo>
                  <a:lnTo>
                    <a:pt x="69" y="0"/>
                  </a:lnTo>
                  <a:lnTo>
                    <a:pt x="75" y="0"/>
                  </a:lnTo>
                  <a:lnTo>
                    <a:pt x="90" y="1"/>
                  </a:lnTo>
                  <a:lnTo>
                    <a:pt x="97" y="6"/>
                  </a:lnTo>
                  <a:close/>
                </a:path>
              </a:pathLst>
            </a:custGeom>
            <a:solidFill>
              <a:srgbClr val="000000">
                <a:alpha val="100000"/>
              </a:srgbClr>
            </a:solidFill>
            <a:ln w="9525">
              <a:noFill/>
            </a:ln>
          </p:spPr>
          <p:txBody>
            <a:bodyPr/>
            <a:p>
              <a:endParaRPr lang="zh-CN" altLang="en-US"/>
            </a:p>
          </p:txBody>
        </p:sp>
        <p:sp>
          <p:nvSpPr>
            <p:cNvPr id="39262" name="Freeform 12"/>
            <p:cNvSpPr/>
            <p:nvPr/>
          </p:nvSpPr>
          <p:spPr>
            <a:xfrm flipH="1">
              <a:off x="528" y="723"/>
              <a:ext cx="64" cy="2"/>
            </a:xfrm>
            <a:custGeom>
              <a:avLst/>
              <a:gdLst/>
              <a:ahLst/>
              <a:cxnLst>
                <a:cxn ang="0">
                  <a:pos x="62" y="0"/>
                </a:cxn>
                <a:cxn ang="0">
                  <a:pos x="62" y="2"/>
                </a:cxn>
                <a:cxn ang="0">
                  <a:pos x="23" y="2"/>
                </a:cxn>
                <a:cxn ang="0">
                  <a:pos x="17" y="0"/>
                </a:cxn>
                <a:cxn ang="0">
                  <a:pos x="12" y="0"/>
                </a:cxn>
                <a:cxn ang="0">
                  <a:pos x="6" y="2"/>
                </a:cxn>
                <a:cxn ang="0">
                  <a:pos x="3" y="2"/>
                </a:cxn>
                <a:cxn ang="0">
                  <a:pos x="0" y="0"/>
                </a:cxn>
                <a:cxn ang="0">
                  <a:pos x="60" y="0"/>
                </a:cxn>
                <a:cxn ang="0">
                  <a:pos x="62" y="0"/>
                </a:cxn>
              </a:cxnLst>
              <a:pathLst>
                <a:path w="66" h="2">
                  <a:moveTo>
                    <a:pt x="66" y="0"/>
                  </a:moveTo>
                  <a:lnTo>
                    <a:pt x="66" y="2"/>
                  </a:lnTo>
                  <a:lnTo>
                    <a:pt x="25" y="2"/>
                  </a:lnTo>
                  <a:lnTo>
                    <a:pt x="19" y="0"/>
                  </a:lnTo>
                  <a:lnTo>
                    <a:pt x="12" y="0"/>
                  </a:lnTo>
                  <a:lnTo>
                    <a:pt x="6" y="2"/>
                  </a:lnTo>
                  <a:lnTo>
                    <a:pt x="3" y="2"/>
                  </a:lnTo>
                  <a:lnTo>
                    <a:pt x="0" y="0"/>
                  </a:lnTo>
                  <a:lnTo>
                    <a:pt x="64" y="0"/>
                  </a:lnTo>
                  <a:lnTo>
                    <a:pt x="66" y="0"/>
                  </a:lnTo>
                  <a:close/>
                </a:path>
              </a:pathLst>
            </a:custGeom>
            <a:solidFill>
              <a:srgbClr val="63636A">
                <a:alpha val="100000"/>
              </a:srgbClr>
            </a:solidFill>
            <a:ln w="9525">
              <a:noFill/>
            </a:ln>
          </p:spPr>
          <p:txBody>
            <a:bodyPr/>
            <a:p>
              <a:endParaRPr lang="zh-CN" altLang="en-US"/>
            </a:p>
          </p:txBody>
        </p:sp>
        <p:sp>
          <p:nvSpPr>
            <p:cNvPr id="39263" name="Freeform 13"/>
            <p:cNvSpPr/>
            <p:nvPr/>
          </p:nvSpPr>
          <p:spPr>
            <a:xfrm flipH="1">
              <a:off x="496" y="705"/>
              <a:ext cx="29" cy="22"/>
            </a:xfrm>
            <a:custGeom>
              <a:avLst/>
              <a:gdLst/>
              <a:ahLst/>
              <a:cxnLst>
                <a:cxn ang="0">
                  <a:pos x="0" y="0"/>
                </a:cxn>
                <a:cxn ang="0">
                  <a:pos x="17" y="0"/>
                </a:cxn>
                <a:cxn ang="0">
                  <a:pos x="20" y="2"/>
                </a:cxn>
                <a:cxn ang="0">
                  <a:pos x="28" y="11"/>
                </a:cxn>
                <a:cxn ang="0">
                  <a:pos x="28" y="22"/>
                </a:cxn>
                <a:cxn ang="0">
                  <a:pos x="23" y="22"/>
                </a:cxn>
                <a:cxn ang="0">
                  <a:pos x="17" y="18"/>
                </a:cxn>
                <a:cxn ang="0">
                  <a:pos x="4" y="18"/>
                </a:cxn>
                <a:cxn ang="0">
                  <a:pos x="0" y="20"/>
                </a:cxn>
                <a:cxn ang="0">
                  <a:pos x="0" y="0"/>
                </a:cxn>
              </a:cxnLst>
              <a:pathLst>
                <a:path w="30" h="22">
                  <a:moveTo>
                    <a:pt x="0" y="0"/>
                  </a:moveTo>
                  <a:lnTo>
                    <a:pt x="19" y="0"/>
                  </a:lnTo>
                  <a:lnTo>
                    <a:pt x="22" y="2"/>
                  </a:lnTo>
                  <a:lnTo>
                    <a:pt x="30" y="11"/>
                  </a:lnTo>
                  <a:lnTo>
                    <a:pt x="30" y="22"/>
                  </a:lnTo>
                  <a:lnTo>
                    <a:pt x="25" y="22"/>
                  </a:lnTo>
                  <a:lnTo>
                    <a:pt x="19" y="18"/>
                  </a:lnTo>
                  <a:lnTo>
                    <a:pt x="4" y="18"/>
                  </a:lnTo>
                  <a:lnTo>
                    <a:pt x="0" y="20"/>
                  </a:lnTo>
                  <a:lnTo>
                    <a:pt x="0" y="0"/>
                  </a:lnTo>
                  <a:close/>
                </a:path>
              </a:pathLst>
            </a:custGeom>
            <a:solidFill>
              <a:srgbClr val="FF0000">
                <a:alpha val="100000"/>
              </a:srgbClr>
            </a:solidFill>
            <a:ln w="9525">
              <a:noFill/>
            </a:ln>
          </p:spPr>
          <p:txBody>
            <a:bodyPr/>
            <a:p>
              <a:endParaRPr lang="zh-CN" altLang="en-US"/>
            </a:p>
          </p:txBody>
        </p:sp>
        <p:sp>
          <p:nvSpPr>
            <p:cNvPr id="39264" name="Freeform 14"/>
            <p:cNvSpPr/>
            <p:nvPr/>
          </p:nvSpPr>
          <p:spPr>
            <a:xfrm flipH="1">
              <a:off x="500" y="716"/>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265" name="Freeform 15"/>
            <p:cNvSpPr/>
            <p:nvPr/>
          </p:nvSpPr>
          <p:spPr>
            <a:xfrm flipH="1">
              <a:off x="501" y="716"/>
              <a:ext cx="1" cy="1"/>
            </a:xfrm>
            <a:custGeom>
              <a:avLst/>
              <a:gdLst/>
              <a:ahLst/>
              <a:cxnLst>
                <a:cxn ang="0">
                  <a:pos x="1" y="0"/>
                </a:cxn>
                <a:cxn ang="0">
                  <a:pos x="1" y="0"/>
                </a:cxn>
                <a:cxn ang="0">
                  <a:pos x="1" y="0"/>
                </a:cxn>
                <a:cxn ang="0">
                  <a:pos x="0" y="0"/>
                </a:cxn>
                <a:cxn ang="0">
                  <a:pos x="1" y="0"/>
                </a:cxn>
              </a:cxnLst>
              <a:pathLst>
                <a:path w="1" h="1">
                  <a:moveTo>
                    <a:pt x="1" y="0"/>
                  </a:moveTo>
                  <a:lnTo>
                    <a:pt x="1" y="0"/>
                  </a:lnTo>
                  <a:lnTo>
                    <a:pt x="0" y="0"/>
                  </a:lnTo>
                  <a:lnTo>
                    <a:pt x="1" y="0"/>
                  </a:lnTo>
                  <a:close/>
                </a:path>
              </a:pathLst>
            </a:custGeom>
            <a:solidFill>
              <a:srgbClr val="8BB2EB">
                <a:alpha val="100000"/>
              </a:srgbClr>
            </a:solidFill>
            <a:ln w="9525">
              <a:noFill/>
            </a:ln>
          </p:spPr>
          <p:txBody>
            <a:bodyPr/>
            <a:p>
              <a:endParaRPr lang="zh-CN" altLang="en-US"/>
            </a:p>
          </p:txBody>
        </p:sp>
        <p:sp>
          <p:nvSpPr>
            <p:cNvPr id="39266" name="Freeform 16"/>
            <p:cNvSpPr/>
            <p:nvPr/>
          </p:nvSpPr>
          <p:spPr>
            <a:xfrm flipH="1">
              <a:off x="501" y="716"/>
              <a:ext cx="2" cy="1"/>
            </a:xfrm>
            <a:custGeom>
              <a:avLst/>
              <a:gdLst/>
              <a:ahLst/>
              <a:cxnLst>
                <a:cxn ang="0">
                  <a:pos x="1" y="0"/>
                </a:cxn>
                <a:cxn ang="0">
                  <a:pos x="2" y="0"/>
                </a:cxn>
                <a:cxn ang="0">
                  <a:pos x="1" y="0"/>
                </a:cxn>
                <a:cxn ang="0">
                  <a:pos x="0" y="0"/>
                </a:cxn>
                <a:cxn ang="0">
                  <a:pos x="1" y="0"/>
                </a:cxn>
              </a:cxnLst>
              <a:pathLst>
                <a:path w="2" h="1">
                  <a:moveTo>
                    <a:pt x="1" y="0"/>
                  </a:moveTo>
                  <a:lnTo>
                    <a:pt x="2" y="0"/>
                  </a:lnTo>
                  <a:lnTo>
                    <a:pt x="1" y="0"/>
                  </a:lnTo>
                  <a:lnTo>
                    <a:pt x="0" y="0"/>
                  </a:lnTo>
                  <a:lnTo>
                    <a:pt x="1" y="0"/>
                  </a:lnTo>
                  <a:close/>
                </a:path>
              </a:pathLst>
            </a:custGeom>
            <a:solidFill>
              <a:srgbClr val="8FB5EC">
                <a:alpha val="100000"/>
              </a:srgbClr>
            </a:solidFill>
            <a:ln w="9525">
              <a:noFill/>
            </a:ln>
          </p:spPr>
          <p:txBody>
            <a:bodyPr/>
            <a:p>
              <a:endParaRPr lang="zh-CN" altLang="en-US"/>
            </a:p>
          </p:txBody>
        </p:sp>
        <p:sp>
          <p:nvSpPr>
            <p:cNvPr id="39267" name="Freeform 17"/>
            <p:cNvSpPr/>
            <p:nvPr/>
          </p:nvSpPr>
          <p:spPr>
            <a:xfrm flipH="1">
              <a:off x="502" y="715"/>
              <a:ext cx="1" cy="1"/>
            </a:xfrm>
            <a:custGeom>
              <a:avLst/>
              <a:gdLst/>
              <a:ahLst/>
              <a:cxnLst>
                <a:cxn ang="0">
                  <a:pos x="1" y="0"/>
                </a:cxn>
                <a:cxn ang="0">
                  <a:pos x="1" y="1"/>
                </a:cxn>
                <a:cxn ang="0">
                  <a:pos x="0" y="1"/>
                </a:cxn>
                <a:cxn ang="0">
                  <a:pos x="0" y="1"/>
                </a:cxn>
                <a:cxn ang="0">
                  <a:pos x="1" y="0"/>
                </a:cxn>
              </a:cxnLst>
              <a:pathLst>
                <a:path w="1" h="1">
                  <a:moveTo>
                    <a:pt x="1" y="0"/>
                  </a:moveTo>
                  <a:lnTo>
                    <a:pt x="1" y="1"/>
                  </a:lnTo>
                  <a:lnTo>
                    <a:pt x="0" y="1"/>
                  </a:lnTo>
                  <a:lnTo>
                    <a:pt x="1" y="0"/>
                  </a:lnTo>
                  <a:close/>
                </a:path>
              </a:pathLst>
            </a:custGeom>
            <a:solidFill>
              <a:srgbClr val="95B9ED">
                <a:alpha val="100000"/>
              </a:srgbClr>
            </a:solidFill>
            <a:ln w="9525">
              <a:noFill/>
            </a:ln>
          </p:spPr>
          <p:txBody>
            <a:bodyPr/>
            <a:p>
              <a:endParaRPr lang="zh-CN" altLang="en-US"/>
            </a:p>
          </p:txBody>
        </p:sp>
        <p:sp>
          <p:nvSpPr>
            <p:cNvPr id="39268" name="Freeform 18"/>
            <p:cNvSpPr/>
            <p:nvPr/>
          </p:nvSpPr>
          <p:spPr>
            <a:xfrm flipH="1">
              <a:off x="502" y="715"/>
              <a:ext cx="2" cy="1"/>
            </a:xfrm>
            <a:custGeom>
              <a:avLst/>
              <a:gdLst/>
              <a:ahLst/>
              <a:cxnLst>
                <a:cxn ang="0">
                  <a:pos x="2" y="0"/>
                </a:cxn>
                <a:cxn ang="0">
                  <a:pos x="2" y="0"/>
                </a:cxn>
                <a:cxn ang="0">
                  <a:pos x="1" y="1"/>
                </a:cxn>
                <a:cxn ang="0">
                  <a:pos x="0" y="1"/>
                </a:cxn>
                <a:cxn ang="0">
                  <a:pos x="2" y="0"/>
                </a:cxn>
              </a:cxnLst>
              <a:pathLst>
                <a:path w="2" h="1">
                  <a:moveTo>
                    <a:pt x="2" y="0"/>
                  </a:moveTo>
                  <a:lnTo>
                    <a:pt x="2" y="0"/>
                  </a:lnTo>
                  <a:lnTo>
                    <a:pt x="1" y="1"/>
                  </a:lnTo>
                  <a:lnTo>
                    <a:pt x="0" y="1"/>
                  </a:lnTo>
                  <a:lnTo>
                    <a:pt x="2" y="0"/>
                  </a:lnTo>
                  <a:close/>
                </a:path>
              </a:pathLst>
            </a:custGeom>
            <a:solidFill>
              <a:srgbClr val="99BCEE">
                <a:alpha val="100000"/>
              </a:srgbClr>
            </a:solidFill>
            <a:ln w="9525">
              <a:noFill/>
            </a:ln>
          </p:spPr>
          <p:txBody>
            <a:bodyPr/>
            <a:p>
              <a:endParaRPr lang="zh-CN" altLang="en-US"/>
            </a:p>
          </p:txBody>
        </p:sp>
        <p:sp>
          <p:nvSpPr>
            <p:cNvPr id="39269" name="Freeform 19"/>
            <p:cNvSpPr/>
            <p:nvPr/>
          </p:nvSpPr>
          <p:spPr>
            <a:xfrm flipH="1">
              <a:off x="502" y="715"/>
              <a:ext cx="3" cy="1"/>
            </a:xfrm>
            <a:custGeom>
              <a:avLst/>
              <a:gdLst/>
              <a:ahLst/>
              <a:cxnLst>
                <a:cxn ang="0">
                  <a:pos x="3" y="0"/>
                </a:cxn>
                <a:cxn ang="0">
                  <a:pos x="3" y="0"/>
                </a:cxn>
                <a:cxn ang="0">
                  <a:pos x="1" y="1"/>
                </a:cxn>
                <a:cxn ang="0">
                  <a:pos x="0" y="1"/>
                </a:cxn>
                <a:cxn ang="0">
                  <a:pos x="3" y="0"/>
                </a:cxn>
              </a:cxnLst>
              <a:pathLst>
                <a:path w="3" h="1">
                  <a:moveTo>
                    <a:pt x="3" y="0"/>
                  </a:moveTo>
                  <a:lnTo>
                    <a:pt x="3" y="0"/>
                  </a:lnTo>
                  <a:lnTo>
                    <a:pt x="1" y="1"/>
                  </a:lnTo>
                  <a:lnTo>
                    <a:pt x="0" y="1"/>
                  </a:lnTo>
                  <a:lnTo>
                    <a:pt x="3" y="0"/>
                  </a:lnTo>
                  <a:close/>
                </a:path>
              </a:pathLst>
            </a:custGeom>
            <a:solidFill>
              <a:srgbClr val="9FBFEF">
                <a:alpha val="100000"/>
              </a:srgbClr>
            </a:solidFill>
            <a:ln w="9525">
              <a:noFill/>
            </a:ln>
          </p:spPr>
          <p:txBody>
            <a:bodyPr/>
            <a:p>
              <a:endParaRPr lang="zh-CN" altLang="en-US"/>
            </a:p>
          </p:txBody>
        </p:sp>
        <p:sp>
          <p:nvSpPr>
            <p:cNvPr id="39270" name="Freeform 20"/>
            <p:cNvSpPr/>
            <p:nvPr/>
          </p:nvSpPr>
          <p:spPr>
            <a:xfrm flipH="1">
              <a:off x="502" y="714"/>
              <a:ext cx="4" cy="2"/>
            </a:xfrm>
            <a:custGeom>
              <a:avLst/>
              <a:gdLst/>
              <a:ahLst/>
              <a:cxnLst>
                <a:cxn ang="0">
                  <a:pos x="4" y="0"/>
                </a:cxn>
                <a:cxn ang="0">
                  <a:pos x="4" y="1"/>
                </a:cxn>
                <a:cxn ang="0">
                  <a:pos x="1" y="2"/>
                </a:cxn>
                <a:cxn ang="0">
                  <a:pos x="0" y="2"/>
                </a:cxn>
                <a:cxn ang="0">
                  <a:pos x="4" y="0"/>
                </a:cxn>
              </a:cxnLst>
              <a:pathLst>
                <a:path w="4" h="2">
                  <a:moveTo>
                    <a:pt x="4" y="0"/>
                  </a:moveTo>
                  <a:lnTo>
                    <a:pt x="4" y="1"/>
                  </a:lnTo>
                  <a:lnTo>
                    <a:pt x="1" y="2"/>
                  </a:lnTo>
                  <a:lnTo>
                    <a:pt x="0" y="2"/>
                  </a:lnTo>
                  <a:lnTo>
                    <a:pt x="4" y="0"/>
                  </a:lnTo>
                  <a:close/>
                </a:path>
              </a:pathLst>
            </a:custGeom>
            <a:solidFill>
              <a:srgbClr val="A3C2F0">
                <a:alpha val="100000"/>
              </a:srgbClr>
            </a:solidFill>
            <a:ln w="9525">
              <a:noFill/>
            </a:ln>
          </p:spPr>
          <p:txBody>
            <a:bodyPr/>
            <a:p>
              <a:endParaRPr lang="zh-CN" altLang="en-US"/>
            </a:p>
          </p:txBody>
        </p:sp>
        <p:sp>
          <p:nvSpPr>
            <p:cNvPr id="39271" name="Freeform 21"/>
            <p:cNvSpPr/>
            <p:nvPr/>
          </p:nvSpPr>
          <p:spPr>
            <a:xfrm flipH="1">
              <a:off x="502" y="714"/>
              <a:ext cx="4" cy="2"/>
            </a:xfrm>
            <a:custGeom>
              <a:avLst/>
              <a:gdLst/>
              <a:ahLst/>
              <a:cxnLst>
                <a:cxn ang="0">
                  <a:pos x="3" y="0"/>
                </a:cxn>
                <a:cxn ang="0">
                  <a:pos x="4" y="0"/>
                </a:cxn>
                <a:cxn ang="0">
                  <a:pos x="0" y="2"/>
                </a:cxn>
                <a:cxn ang="0">
                  <a:pos x="0" y="2"/>
                </a:cxn>
                <a:cxn ang="0">
                  <a:pos x="3" y="0"/>
                </a:cxn>
              </a:cxnLst>
              <a:pathLst>
                <a:path w="4" h="2">
                  <a:moveTo>
                    <a:pt x="3" y="0"/>
                  </a:moveTo>
                  <a:lnTo>
                    <a:pt x="4" y="0"/>
                  </a:lnTo>
                  <a:lnTo>
                    <a:pt x="0" y="2"/>
                  </a:lnTo>
                  <a:lnTo>
                    <a:pt x="3" y="0"/>
                  </a:lnTo>
                  <a:close/>
                </a:path>
              </a:pathLst>
            </a:custGeom>
            <a:solidFill>
              <a:srgbClr val="A9C6F1">
                <a:alpha val="100000"/>
              </a:srgbClr>
            </a:solidFill>
            <a:ln w="9525">
              <a:noFill/>
            </a:ln>
          </p:spPr>
          <p:txBody>
            <a:bodyPr/>
            <a:p>
              <a:endParaRPr lang="zh-CN" altLang="en-US"/>
            </a:p>
          </p:txBody>
        </p:sp>
        <p:sp>
          <p:nvSpPr>
            <p:cNvPr id="39272" name="Freeform 22"/>
            <p:cNvSpPr/>
            <p:nvPr/>
          </p:nvSpPr>
          <p:spPr>
            <a:xfrm flipH="1">
              <a:off x="503" y="714"/>
              <a:ext cx="4" cy="2"/>
            </a:xfrm>
            <a:custGeom>
              <a:avLst/>
              <a:gdLst/>
              <a:ahLst/>
              <a:cxnLst>
                <a:cxn ang="0">
                  <a:pos x="4" y="0"/>
                </a:cxn>
                <a:cxn ang="0">
                  <a:pos x="4" y="0"/>
                </a:cxn>
                <a:cxn ang="0">
                  <a:pos x="1" y="2"/>
                </a:cxn>
                <a:cxn ang="0">
                  <a:pos x="0" y="2"/>
                </a:cxn>
                <a:cxn ang="0">
                  <a:pos x="4" y="0"/>
                </a:cxn>
              </a:cxnLst>
              <a:pathLst>
                <a:path w="4" h="2">
                  <a:moveTo>
                    <a:pt x="4" y="0"/>
                  </a:moveTo>
                  <a:lnTo>
                    <a:pt x="4" y="0"/>
                  </a:lnTo>
                  <a:lnTo>
                    <a:pt x="1" y="2"/>
                  </a:lnTo>
                  <a:lnTo>
                    <a:pt x="0" y="2"/>
                  </a:lnTo>
                  <a:lnTo>
                    <a:pt x="4" y="0"/>
                  </a:lnTo>
                  <a:close/>
                </a:path>
              </a:pathLst>
            </a:custGeom>
            <a:solidFill>
              <a:srgbClr val="ADC9F1">
                <a:alpha val="100000"/>
              </a:srgbClr>
            </a:solidFill>
            <a:ln w="9525">
              <a:noFill/>
            </a:ln>
          </p:spPr>
          <p:txBody>
            <a:bodyPr/>
            <a:p>
              <a:endParaRPr lang="zh-CN" altLang="en-US"/>
            </a:p>
          </p:txBody>
        </p:sp>
        <p:sp>
          <p:nvSpPr>
            <p:cNvPr id="39273" name="Freeform 23"/>
            <p:cNvSpPr/>
            <p:nvPr/>
          </p:nvSpPr>
          <p:spPr>
            <a:xfrm flipH="1">
              <a:off x="503" y="713"/>
              <a:ext cx="5" cy="3"/>
            </a:xfrm>
            <a:custGeom>
              <a:avLst/>
              <a:gdLst/>
              <a:ahLst/>
              <a:cxnLst>
                <a:cxn ang="0">
                  <a:pos x="5" y="0"/>
                </a:cxn>
                <a:cxn ang="0">
                  <a:pos x="5" y="1"/>
                </a:cxn>
                <a:cxn ang="0">
                  <a:pos x="1" y="3"/>
                </a:cxn>
                <a:cxn ang="0">
                  <a:pos x="0" y="3"/>
                </a:cxn>
                <a:cxn ang="0">
                  <a:pos x="5" y="0"/>
                </a:cxn>
              </a:cxnLst>
              <a:pathLst>
                <a:path w="5" h="3">
                  <a:moveTo>
                    <a:pt x="5" y="0"/>
                  </a:moveTo>
                  <a:lnTo>
                    <a:pt x="5" y="1"/>
                  </a:lnTo>
                  <a:lnTo>
                    <a:pt x="1" y="3"/>
                  </a:lnTo>
                  <a:lnTo>
                    <a:pt x="0" y="3"/>
                  </a:lnTo>
                  <a:lnTo>
                    <a:pt x="5" y="0"/>
                  </a:lnTo>
                  <a:close/>
                </a:path>
              </a:pathLst>
            </a:custGeom>
            <a:solidFill>
              <a:srgbClr val="B1CCF2">
                <a:alpha val="100000"/>
              </a:srgbClr>
            </a:solidFill>
            <a:ln w="9525">
              <a:noFill/>
            </a:ln>
          </p:spPr>
          <p:txBody>
            <a:bodyPr/>
            <a:p>
              <a:endParaRPr lang="zh-CN" altLang="en-US"/>
            </a:p>
          </p:txBody>
        </p:sp>
        <p:sp>
          <p:nvSpPr>
            <p:cNvPr id="39274" name="Freeform 24"/>
            <p:cNvSpPr/>
            <p:nvPr/>
          </p:nvSpPr>
          <p:spPr>
            <a:xfrm flipH="1">
              <a:off x="503" y="713"/>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B7CFF3">
                <a:alpha val="100000"/>
              </a:srgbClr>
            </a:solidFill>
            <a:ln w="9525">
              <a:noFill/>
            </a:ln>
          </p:spPr>
          <p:txBody>
            <a:bodyPr/>
            <a:p>
              <a:endParaRPr lang="zh-CN" altLang="en-US"/>
            </a:p>
          </p:txBody>
        </p:sp>
        <p:sp>
          <p:nvSpPr>
            <p:cNvPr id="39275" name="Freeform 25"/>
            <p:cNvSpPr/>
            <p:nvPr/>
          </p:nvSpPr>
          <p:spPr>
            <a:xfrm flipH="1">
              <a:off x="503" y="713"/>
              <a:ext cx="6" cy="3"/>
            </a:xfrm>
            <a:custGeom>
              <a:avLst/>
              <a:gdLst/>
              <a:ahLst/>
              <a:cxnLst>
                <a:cxn ang="0">
                  <a:pos x="5" y="0"/>
                </a:cxn>
                <a:cxn ang="0">
                  <a:pos x="6" y="0"/>
                </a:cxn>
                <a:cxn ang="0">
                  <a:pos x="1" y="3"/>
                </a:cxn>
                <a:cxn ang="0">
                  <a:pos x="0" y="3"/>
                </a:cxn>
                <a:cxn ang="0">
                  <a:pos x="5" y="0"/>
                </a:cxn>
              </a:cxnLst>
              <a:pathLst>
                <a:path w="6" h="3">
                  <a:moveTo>
                    <a:pt x="5" y="0"/>
                  </a:moveTo>
                  <a:lnTo>
                    <a:pt x="6" y="0"/>
                  </a:lnTo>
                  <a:lnTo>
                    <a:pt x="1" y="3"/>
                  </a:lnTo>
                  <a:lnTo>
                    <a:pt x="0" y="3"/>
                  </a:lnTo>
                  <a:lnTo>
                    <a:pt x="5" y="0"/>
                  </a:lnTo>
                  <a:close/>
                </a:path>
              </a:pathLst>
            </a:custGeom>
            <a:solidFill>
              <a:srgbClr val="BBD2F4">
                <a:alpha val="100000"/>
              </a:srgbClr>
            </a:solidFill>
            <a:ln w="9525">
              <a:noFill/>
            </a:ln>
          </p:spPr>
          <p:txBody>
            <a:bodyPr/>
            <a:p>
              <a:endParaRPr lang="zh-CN" altLang="en-US"/>
            </a:p>
          </p:txBody>
        </p:sp>
        <p:sp>
          <p:nvSpPr>
            <p:cNvPr id="39276" name="Freeform 26"/>
            <p:cNvSpPr/>
            <p:nvPr/>
          </p:nvSpPr>
          <p:spPr>
            <a:xfrm flipH="1">
              <a:off x="504" y="712"/>
              <a:ext cx="6" cy="4"/>
            </a:xfrm>
            <a:custGeom>
              <a:avLst/>
              <a:gdLst/>
              <a:ahLst/>
              <a:cxnLst>
                <a:cxn ang="0">
                  <a:pos x="6" y="0"/>
                </a:cxn>
                <a:cxn ang="0">
                  <a:pos x="6" y="1"/>
                </a:cxn>
                <a:cxn ang="0">
                  <a:pos x="1" y="4"/>
                </a:cxn>
                <a:cxn ang="0">
                  <a:pos x="0" y="4"/>
                </a:cxn>
                <a:cxn ang="0">
                  <a:pos x="6" y="0"/>
                </a:cxn>
              </a:cxnLst>
              <a:pathLst>
                <a:path w="6" h="4">
                  <a:moveTo>
                    <a:pt x="6" y="0"/>
                  </a:moveTo>
                  <a:lnTo>
                    <a:pt x="6" y="1"/>
                  </a:lnTo>
                  <a:lnTo>
                    <a:pt x="1" y="4"/>
                  </a:lnTo>
                  <a:lnTo>
                    <a:pt x="0" y="4"/>
                  </a:lnTo>
                  <a:lnTo>
                    <a:pt x="6" y="0"/>
                  </a:lnTo>
                  <a:close/>
                </a:path>
              </a:pathLst>
            </a:custGeom>
            <a:solidFill>
              <a:srgbClr val="C1D6F5">
                <a:alpha val="100000"/>
              </a:srgbClr>
            </a:solidFill>
            <a:ln w="9525">
              <a:noFill/>
            </a:ln>
          </p:spPr>
          <p:txBody>
            <a:bodyPr/>
            <a:p>
              <a:endParaRPr lang="zh-CN" altLang="en-US"/>
            </a:p>
          </p:txBody>
        </p:sp>
        <p:sp>
          <p:nvSpPr>
            <p:cNvPr id="39277" name="Freeform 27"/>
            <p:cNvSpPr/>
            <p:nvPr/>
          </p:nvSpPr>
          <p:spPr>
            <a:xfrm flipH="1">
              <a:off x="504" y="712"/>
              <a:ext cx="7" cy="4"/>
            </a:xfrm>
            <a:custGeom>
              <a:avLst/>
              <a:gdLst/>
              <a:ahLst/>
              <a:cxnLst>
                <a:cxn ang="0">
                  <a:pos x="7" y="0"/>
                </a:cxn>
                <a:cxn ang="0">
                  <a:pos x="7" y="0"/>
                </a:cxn>
                <a:cxn ang="0">
                  <a:pos x="1" y="4"/>
                </a:cxn>
                <a:cxn ang="0">
                  <a:pos x="0" y="4"/>
                </a:cxn>
                <a:cxn ang="0">
                  <a:pos x="7" y="0"/>
                </a:cxn>
              </a:cxnLst>
              <a:pathLst>
                <a:path w="7" h="4">
                  <a:moveTo>
                    <a:pt x="7" y="0"/>
                  </a:moveTo>
                  <a:lnTo>
                    <a:pt x="7" y="0"/>
                  </a:lnTo>
                  <a:lnTo>
                    <a:pt x="1" y="4"/>
                  </a:lnTo>
                  <a:lnTo>
                    <a:pt x="0" y="4"/>
                  </a:lnTo>
                  <a:lnTo>
                    <a:pt x="7" y="0"/>
                  </a:lnTo>
                  <a:close/>
                </a:path>
              </a:pathLst>
            </a:custGeom>
            <a:solidFill>
              <a:srgbClr val="C5D9F5">
                <a:alpha val="100000"/>
              </a:srgbClr>
            </a:solidFill>
            <a:ln w="9525">
              <a:noFill/>
            </a:ln>
          </p:spPr>
          <p:txBody>
            <a:bodyPr/>
            <a:p>
              <a:endParaRPr lang="zh-CN" altLang="en-US"/>
            </a:p>
          </p:txBody>
        </p:sp>
        <p:sp>
          <p:nvSpPr>
            <p:cNvPr id="39278" name="Freeform 28"/>
            <p:cNvSpPr/>
            <p:nvPr/>
          </p:nvSpPr>
          <p:spPr>
            <a:xfrm flipH="1">
              <a:off x="504" y="712"/>
              <a:ext cx="7" cy="4"/>
            </a:xfrm>
            <a:custGeom>
              <a:avLst/>
              <a:gdLst/>
              <a:ahLst/>
              <a:cxnLst>
                <a:cxn ang="0">
                  <a:pos x="6" y="0"/>
                </a:cxn>
                <a:cxn ang="0">
                  <a:pos x="7" y="0"/>
                </a:cxn>
                <a:cxn ang="0">
                  <a:pos x="0" y="4"/>
                </a:cxn>
                <a:cxn ang="0">
                  <a:pos x="0" y="4"/>
                </a:cxn>
                <a:cxn ang="0">
                  <a:pos x="6" y="0"/>
                </a:cxn>
              </a:cxnLst>
              <a:pathLst>
                <a:path w="7" h="4">
                  <a:moveTo>
                    <a:pt x="6" y="0"/>
                  </a:moveTo>
                  <a:lnTo>
                    <a:pt x="7" y="0"/>
                  </a:lnTo>
                  <a:lnTo>
                    <a:pt x="0" y="4"/>
                  </a:lnTo>
                  <a:lnTo>
                    <a:pt x="6" y="0"/>
                  </a:lnTo>
                  <a:close/>
                </a:path>
              </a:pathLst>
            </a:custGeom>
            <a:solidFill>
              <a:srgbClr val="CBDCF6">
                <a:alpha val="100000"/>
              </a:srgbClr>
            </a:solidFill>
            <a:ln w="9525">
              <a:noFill/>
            </a:ln>
          </p:spPr>
          <p:txBody>
            <a:bodyPr/>
            <a:p>
              <a:endParaRPr lang="zh-CN" altLang="en-US"/>
            </a:p>
          </p:txBody>
        </p:sp>
        <p:sp>
          <p:nvSpPr>
            <p:cNvPr id="39279" name="Freeform 29"/>
            <p:cNvSpPr/>
            <p:nvPr/>
          </p:nvSpPr>
          <p:spPr>
            <a:xfrm flipH="1">
              <a:off x="505" y="711"/>
              <a:ext cx="7" cy="5"/>
            </a:xfrm>
            <a:custGeom>
              <a:avLst/>
              <a:gdLst/>
              <a:ahLst/>
              <a:cxnLst>
                <a:cxn ang="0">
                  <a:pos x="7" y="0"/>
                </a:cxn>
                <a:cxn ang="0">
                  <a:pos x="7" y="1"/>
                </a:cxn>
                <a:cxn ang="0">
                  <a:pos x="1" y="5"/>
                </a:cxn>
                <a:cxn ang="0">
                  <a:pos x="0" y="5"/>
                </a:cxn>
                <a:cxn ang="0">
                  <a:pos x="7" y="0"/>
                </a:cxn>
              </a:cxnLst>
              <a:pathLst>
                <a:path w="7" h="5">
                  <a:moveTo>
                    <a:pt x="7" y="0"/>
                  </a:moveTo>
                  <a:lnTo>
                    <a:pt x="7" y="1"/>
                  </a:lnTo>
                  <a:lnTo>
                    <a:pt x="1" y="5"/>
                  </a:lnTo>
                  <a:lnTo>
                    <a:pt x="0" y="5"/>
                  </a:lnTo>
                  <a:lnTo>
                    <a:pt x="7" y="0"/>
                  </a:lnTo>
                  <a:close/>
                </a:path>
              </a:pathLst>
            </a:custGeom>
            <a:solidFill>
              <a:srgbClr val="CFDFF7">
                <a:alpha val="100000"/>
              </a:srgbClr>
            </a:solidFill>
            <a:ln w="9525">
              <a:noFill/>
            </a:ln>
          </p:spPr>
          <p:txBody>
            <a:bodyPr/>
            <a:p>
              <a:endParaRPr lang="zh-CN" altLang="en-US"/>
            </a:p>
          </p:txBody>
        </p:sp>
        <p:sp>
          <p:nvSpPr>
            <p:cNvPr id="39280" name="Freeform 30"/>
            <p:cNvSpPr/>
            <p:nvPr/>
          </p:nvSpPr>
          <p:spPr>
            <a:xfrm flipH="1">
              <a:off x="505" y="711"/>
              <a:ext cx="7" cy="5"/>
            </a:xfrm>
            <a:custGeom>
              <a:avLst/>
              <a:gdLst/>
              <a:ahLst/>
              <a:cxnLst>
                <a:cxn ang="0">
                  <a:pos x="6" y="0"/>
                </a:cxn>
                <a:cxn ang="0">
                  <a:pos x="6" y="0"/>
                </a:cxn>
                <a:cxn ang="0">
                  <a:pos x="1" y="5"/>
                </a:cxn>
                <a:cxn ang="0">
                  <a:pos x="0" y="5"/>
                </a:cxn>
                <a:cxn ang="0">
                  <a:pos x="6" y="0"/>
                </a:cxn>
              </a:cxnLst>
              <a:pathLst>
                <a:path w="8" h="5">
                  <a:moveTo>
                    <a:pt x="8" y="0"/>
                  </a:moveTo>
                  <a:lnTo>
                    <a:pt x="8" y="0"/>
                  </a:lnTo>
                  <a:lnTo>
                    <a:pt x="1" y="5"/>
                  </a:lnTo>
                  <a:lnTo>
                    <a:pt x="0" y="5"/>
                  </a:lnTo>
                  <a:lnTo>
                    <a:pt x="8" y="0"/>
                  </a:lnTo>
                  <a:close/>
                </a:path>
              </a:pathLst>
            </a:custGeom>
            <a:solidFill>
              <a:srgbClr val="D5E3F8">
                <a:alpha val="100000"/>
              </a:srgbClr>
            </a:solidFill>
            <a:ln w="9525">
              <a:noFill/>
            </a:ln>
          </p:spPr>
          <p:txBody>
            <a:bodyPr/>
            <a:p>
              <a:endParaRPr lang="zh-CN" altLang="en-US"/>
            </a:p>
          </p:txBody>
        </p:sp>
        <p:sp>
          <p:nvSpPr>
            <p:cNvPr id="39281" name="Freeform 31"/>
            <p:cNvSpPr/>
            <p:nvPr/>
          </p:nvSpPr>
          <p:spPr>
            <a:xfrm flipH="1">
              <a:off x="505" y="711"/>
              <a:ext cx="7" cy="5"/>
            </a:xfrm>
            <a:custGeom>
              <a:avLst/>
              <a:gdLst/>
              <a:ahLst/>
              <a:cxnLst>
                <a:cxn ang="0">
                  <a:pos x="6" y="0"/>
                </a:cxn>
                <a:cxn ang="0">
                  <a:pos x="6" y="0"/>
                </a:cxn>
                <a:cxn ang="0">
                  <a:pos x="0" y="5"/>
                </a:cxn>
                <a:cxn ang="0">
                  <a:pos x="0" y="5"/>
                </a:cxn>
                <a:cxn ang="0">
                  <a:pos x="6" y="0"/>
                </a:cxn>
              </a:cxnLst>
              <a:pathLst>
                <a:path w="8" h="5">
                  <a:moveTo>
                    <a:pt x="8" y="0"/>
                  </a:moveTo>
                  <a:lnTo>
                    <a:pt x="8" y="0"/>
                  </a:lnTo>
                  <a:lnTo>
                    <a:pt x="0" y="5"/>
                  </a:lnTo>
                  <a:lnTo>
                    <a:pt x="8" y="0"/>
                  </a:lnTo>
                  <a:close/>
                </a:path>
              </a:pathLst>
            </a:custGeom>
            <a:solidFill>
              <a:srgbClr val="D9E6F9">
                <a:alpha val="100000"/>
              </a:srgbClr>
            </a:solidFill>
            <a:ln w="9525">
              <a:noFill/>
            </a:ln>
          </p:spPr>
          <p:txBody>
            <a:bodyPr/>
            <a:p>
              <a:endParaRPr lang="zh-CN" altLang="en-US"/>
            </a:p>
          </p:txBody>
        </p:sp>
        <p:sp>
          <p:nvSpPr>
            <p:cNvPr id="39282" name="Freeform 32"/>
            <p:cNvSpPr/>
            <p:nvPr/>
          </p:nvSpPr>
          <p:spPr>
            <a:xfrm flipH="1">
              <a:off x="505" y="710"/>
              <a:ext cx="8" cy="6"/>
            </a:xfrm>
            <a:custGeom>
              <a:avLst/>
              <a:gdLst/>
              <a:ahLst/>
              <a:cxnLst>
                <a:cxn ang="0">
                  <a:pos x="6" y="0"/>
                </a:cxn>
                <a:cxn ang="0">
                  <a:pos x="7" y="1"/>
                </a:cxn>
                <a:cxn ang="0">
                  <a:pos x="1" y="6"/>
                </a:cxn>
                <a:cxn ang="0">
                  <a:pos x="0" y="6"/>
                </a:cxn>
                <a:cxn ang="0">
                  <a:pos x="6" y="0"/>
                </a:cxn>
              </a:cxnLst>
              <a:pathLst>
                <a:path w="9" h="6">
                  <a:moveTo>
                    <a:pt x="8" y="0"/>
                  </a:moveTo>
                  <a:lnTo>
                    <a:pt x="9" y="1"/>
                  </a:lnTo>
                  <a:lnTo>
                    <a:pt x="1" y="6"/>
                  </a:lnTo>
                  <a:lnTo>
                    <a:pt x="0" y="6"/>
                  </a:lnTo>
                  <a:lnTo>
                    <a:pt x="8" y="0"/>
                  </a:lnTo>
                  <a:close/>
                </a:path>
              </a:pathLst>
            </a:custGeom>
            <a:solidFill>
              <a:srgbClr val="DDE9FA">
                <a:alpha val="100000"/>
              </a:srgbClr>
            </a:solidFill>
            <a:ln w="9525">
              <a:noFill/>
            </a:ln>
          </p:spPr>
          <p:txBody>
            <a:bodyPr/>
            <a:p>
              <a:endParaRPr lang="zh-CN" altLang="en-US"/>
            </a:p>
          </p:txBody>
        </p:sp>
        <p:sp>
          <p:nvSpPr>
            <p:cNvPr id="39283" name="Freeform 33"/>
            <p:cNvSpPr/>
            <p:nvPr/>
          </p:nvSpPr>
          <p:spPr>
            <a:xfrm flipH="1">
              <a:off x="506" y="710"/>
              <a:ext cx="8" cy="6"/>
            </a:xfrm>
            <a:custGeom>
              <a:avLst/>
              <a:gdLst/>
              <a:ahLst/>
              <a:cxnLst>
                <a:cxn ang="0">
                  <a:pos x="7" y="0"/>
                </a:cxn>
                <a:cxn ang="0">
                  <a:pos x="7" y="0"/>
                </a:cxn>
                <a:cxn ang="0">
                  <a:pos x="1" y="6"/>
                </a:cxn>
                <a:cxn ang="0">
                  <a:pos x="0" y="6"/>
                </a:cxn>
                <a:cxn ang="0">
                  <a:pos x="7" y="0"/>
                </a:cxn>
              </a:cxnLst>
              <a:pathLst>
                <a:path w="9" h="6">
                  <a:moveTo>
                    <a:pt x="9" y="0"/>
                  </a:moveTo>
                  <a:lnTo>
                    <a:pt x="9" y="0"/>
                  </a:lnTo>
                  <a:lnTo>
                    <a:pt x="1" y="6"/>
                  </a:lnTo>
                  <a:lnTo>
                    <a:pt x="0" y="6"/>
                  </a:lnTo>
                  <a:lnTo>
                    <a:pt x="9" y="0"/>
                  </a:lnTo>
                  <a:close/>
                </a:path>
              </a:pathLst>
            </a:custGeom>
            <a:solidFill>
              <a:srgbClr val="E3EDFB">
                <a:alpha val="100000"/>
              </a:srgbClr>
            </a:solidFill>
            <a:ln w="9525">
              <a:noFill/>
            </a:ln>
          </p:spPr>
          <p:txBody>
            <a:bodyPr/>
            <a:p>
              <a:endParaRPr lang="zh-CN" altLang="en-US"/>
            </a:p>
          </p:txBody>
        </p:sp>
        <p:sp>
          <p:nvSpPr>
            <p:cNvPr id="39284" name="Freeform 34"/>
            <p:cNvSpPr/>
            <p:nvPr/>
          </p:nvSpPr>
          <p:spPr>
            <a:xfrm flipH="1">
              <a:off x="506" y="710"/>
              <a:ext cx="9" cy="6"/>
            </a:xfrm>
            <a:custGeom>
              <a:avLst/>
              <a:gdLst/>
              <a:ahLst/>
              <a:cxnLst>
                <a:cxn ang="0">
                  <a:pos x="8" y="0"/>
                </a:cxn>
                <a:cxn ang="0">
                  <a:pos x="8" y="0"/>
                </a:cxn>
                <a:cxn ang="0">
                  <a:pos x="1" y="6"/>
                </a:cxn>
                <a:cxn ang="0">
                  <a:pos x="0" y="6"/>
                </a:cxn>
                <a:cxn ang="0">
                  <a:pos x="8" y="0"/>
                </a:cxn>
              </a:cxnLst>
              <a:pathLst>
                <a:path w="10" h="6">
                  <a:moveTo>
                    <a:pt x="10" y="0"/>
                  </a:moveTo>
                  <a:lnTo>
                    <a:pt x="10" y="0"/>
                  </a:lnTo>
                  <a:lnTo>
                    <a:pt x="1" y="6"/>
                  </a:lnTo>
                  <a:lnTo>
                    <a:pt x="0" y="6"/>
                  </a:lnTo>
                  <a:lnTo>
                    <a:pt x="10" y="0"/>
                  </a:lnTo>
                  <a:close/>
                </a:path>
              </a:pathLst>
            </a:custGeom>
            <a:solidFill>
              <a:srgbClr val="E7EFFB">
                <a:alpha val="100000"/>
              </a:srgbClr>
            </a:solidFill>
            <a:ln w="9525">
              <a:noFill/>
            </a:ln>
          </p:spPr>
          <p:txBody>
            <a:bodyPr/>
            <a:p>
              <a:endParaRPr lang="zh-CN" altLang="en-US"/>
            </a:p>
          </p:txBody>
        </p:sp>
        <p:sp>
          <p:nvSpPr>
            <p:cNvPr id="39285" name="Freeform 35"/>
            <p:cNvSpPr/>
            <p:nvPr/>
          </p:nvSpPr>
          <p:spPr>
            <a:xfrm flipH="1">
              <a:off x="506" y="709"/>
              <a:ext cx="9" cy="7"/>
            </a:xfrm>
            <a:custGeom>
              <a:avLst/>
              <a:gdLst/>
              <a:ahLst/>
              <a:cxnLst>
                <a:cxn ang="0">
                  <a:pos x="8" y="0"/>
                </a:cxn>
                <a:cxn ang="0">
                  <a:pos x="8" y="1"/>
                </a:cxn>
                <a:cxn ang="0">
                  <a:pos x="0" y="7"/>
                </a:cxn>
                <a:cxn ang="0">
                  <a:pos x="0" y="7"/>
                </a:cxn>
                <a:cxn ang="0">
                  <a:pos x="8" y="0"/>
                </a:cxn>
              </a:cxnLst>
              <a:pathLst>
                <a:path w="10" h="7">
                  <a:moveTo>
                    <a:pt x="10" y="0"/>
                  </a:moveTo>
                  <a:lnTo>
                    <a:pt x="10" y="1"/>
                  </a:lnTo>
                  <a:lnTo>
                    <a:pt x="0" y="7"/>
                  </a:lnTo>
                  <a:lnTo>
                    <a:pt x="10" y="0"/>
                  </a:lnTo>
                  <a:close/>
                </a:path>
              </a:pathLst>
            </a:custGeom>
            <a:solidFill>
              <a:srgbClr val="EDF3FC">
                <a:alpha val="100000"/>
              </a:srgbClr>
            </a:solidFill>
            <a:ln w="9525">
              <a:noFill/>
            </a:ln>
          </p:spPr>
          <p:txBody>
            <a:bodyPr/>
            <a:p>
              <a:endParaRPr lang="zh-CN" altLang="en-US"/>
            </a:p>
          </p:txBody>
        </p:sp>
        <p:sp>
          <p:nvSpPr>
            <p:cNvPr id="39286" name="Freeform 36"/>
            <p:cNvSpPr/>
            <p:nvPr/>
          </p:nvSpPr>
          <p:spPr>
            <a:xfrm flipH="1">
              <a:off x="506" y="709"/>
              <a:ext cx="10" cy="7"/>
            </a:xfrm>
            <a:custGeom>
              <a:avLst/>
              <a:gdLst/>
              <a:ahLst/>
              <a:cxnLst>
                <a:cxn ang="0">
                  <a:pos x="8" y="0"/>
                </a:cxn>
                <a:cxn ang="0">
                  <a:pos x="9" y="0"/>
                </a:cxn>
                <a:cxn ang="0">
                  <a:pos x="1" y="7"/>
                </a:cxn>
                <a:cxn ang="0">
                  <a:pos x="0" y="7"/>
                </a:cxn>
                <a:cxn ang="0">
                  <a:pos x="8" y="0"/>
                </a:cxn>
              </a:cxnLst>
              <a:pathLst>
                <a:path w="11" h="7">
                  <a:moveTo>
                    <a:pt x="10" y="0"/>
                  </a:moveTo>
                  <a:lnTo>
                    <a:pt x="11" y="0"/>
                  </a:lnTo>
                  <a:lnTo>
                    <a:pt x="1" y="7"/>
                  </a:lnTo>
                  <a:lnTo>
                    <a:pt x="0" y="7"/>
                  </a:lnTo>
                  <a:lnTo>
                    <a:pt x="10" y="0"/>
                  </a:lnTo>
                  <a:close/>
                </a:path>
              </a:pathLst>
            </a:custGeom>
            <a:solidFill>
              <a:srgbClr val="F1F6FD">
                <a:alpha val="100000"/>
              </a:srgbClr>
            </a:solidFill>
            <a:ln w="9525">
              <a:noFill/>
            </a:ln>
          </p:spPr>
          <p:txBody>
            <a:bodyPr/>
            <a:p>
              <a:endParaRPr lang="zh-CN" altLang="en-US"/>
            </a:p>
          </p:txBody>
        </p:sp>
        <p:sp>
          <p:nvSpPr>
            <p:cNvPr id="39287" name="Freeform 37"/>
            <p:cNvSpPr/>
            <p:nvPr/>
          </p:nvSpPr>
          <p:spPr>
            <a:xfrm flipH="1">
              <a:off x="507" y="709"/>
              <a:ext cx="10" cy="7"/>
            </a:xfrm>
            <a:custGeom>
              <a:avLst/>
              <a:gdLst/>
              <a:ahLst/>
              <a:cxnLst>
                <a:cxn ang="0">
                  <a:pos x="9" y="0"/>
                </a:cxn>
                <a:cxn ang="0">
                  <a:pos x="9" y="0"/>
                </a:cxn>
                <a:cxn ang="0">
                  <a:pos x="1" y="7"/>
                </a:cxn>
                <a:cxn ang="0">
                  <a:pos x="0" y="7"/>
                </a:cxn>
                <a:cxn ang="0">
                  <a:pos x="9" y="0"/>
                </a:cxn>
              </a:cxnLst>
              <a:pathLst>
                <a:path w="11" h="7">
                  <a:moveTo>
                    <a:pt x="11" y="0"/>
                  </a:moveTo>
                  <a:lnTo>
                    <a:pt x="11" y="0"/>
                  </a:lnTo>
                  <a:lnTo>
                    <a:pt x="1" y="7"/>
                  </a:lnTo>
                  <a:lnTo>
                    <a:pt x="0" y="7"/>
                  </a:lnTo>
                  <a:lnTo>
                    <a:pt x="11" y="0"/>
                  </a:lnTo>
                  <a:close/>
                </a:path>
              </a:pathLst>
            </a:custGeom>
            <a:solidFill>
              <a:srgbClr val="F7FAFE">
                <a:alpha val="100000"/>
              </a:srgbClr>
            </a:solidFill>
            <a:ln w="9525">
              <a:noFill/>
            </a:ln>
          </p:spPr>
          <p:txBody>
            <a:bodyPr/>
            <a:p>
              <a:endParaRPr lang="zh-CN" altLang="en-US"/>
            </a:p>
          </p:txBody>
        </p:sp>
        <p:sp>
          <p:nvSpPr>
            <p:cNvPr id="39288" name="Freeform 38"/>
            <p:cNvSpPr/>
            <p:nvPr/>
          </p:nvSpPr>
          <p:spPr>
            <a:xfrm flipH="1">
              <a:off x="507" y="708"/>
              <a:ext cx="11" cy="8"/>
            </a:xfrm>
            <a:custGeom>
              <a:avLst/>
              <a:gdLst/>
              <a:ahLst/>
              <a:cxnLst>
                <a:cxn ang="0">
                  <a:pos x="10" y="0"/>
                </a:cxn>
                <a:cxn ang="0">
                  <a:pos x="10" y="1"/>
                </a:cxn>
                <a:cxn ang="0">
                  <a:pos x="1" y="8"/>
                </a:cxn>
                <a:cxn ang="0">
                  <a:pos x="0" y="8"/>
                </a:cxn>
                <a:cxn ang="0">
                  <a:pos x="10" y="0"/>
                </a:cxn>
              </a:cxnLst>
              <a:pathLst>
                <a:path w="12" h="8">
                  <a:moveTo>
                    <a:pt x="12" y="0"/>
                  </a:moveTo>
                  <a:lnTo>
                    <a:pt x="12" y="1"/>
                  </a:lnTo>
                  <a:lnTo>
                    <a:pt x="1" y="8"/>
                  </a:lnTo>
                  <a:lnTo>
                    <a:pt x="0" y="8"/>
                  </a:lnTo>
                  <a:lnTo>
                    <a:pt x="12" y="0"/>
                  </a:lnTo>
                  <a:close/>
                </a:path>
              </a:pathLst>
            </a:custGeom>
            <a:solidFill>
              <a:srgbClr val="FBFDFF">
                <a:alpha val="100000"/>
              </a:srgbClr>
            </a:solidFill>
            <a:ln w="9525">
              <a:noFill/>
            </a:ln>
          </p:spPr>
          <p:txBody>
            <a:bodyPr/>
            <a:p>
              <a:endParaRPr lang="zh-CN" altLang="en-US"/>
            </a:p>
          </p:txBody>
        </p:sp>
        <p:sp>
          <p:nvSpPr>
            <p:cNvPr id="39289" name="Freeform 39"/>
            <p:cNvSpPr/>
            <p:nvPr/>
          </p:nvSpPr>
          <p:spPr>
            <a:xfrm flipH="1">
              <a:off x="507" y="708"/>
              <a:ext cx="11" cy="8"/>
            </a:xfrm>
            <a:custGeom>
              <a:avLst/>
              <a:gdLst/>
              <a:ahLst/>
              <a:cxnLst>
                <a:cxn ang="0">
                  <a:pos x="10" y="0"/>
                </a:cxn>
                <a:cxn ang="0">
                  <a:pos x="10" y="0"/>
                </a:cxn>
                <a:cxn ang="0">
                  <a:pos x="0" y="8"/>
                </a:cxn>
                <a:cxn ang="0">
                  <a:pos x="0" y="8"/>
                </a:cxn>
                <a:cxn ang="0">
                  <a:pos x="10" y="0"/>
                </a:cxn>
              </a:cxnLst>
              <a:pathLst>
                <a:path w="12" h="8">
                  <a:moveTo>
                    <a:pt x="12" y="0"/>
                  </a:moveTo>
                  <a:lnTo>
                    <a:pt x="12" y="0"/>
                  </a:lnTo>
                  <a:lnTo>
                    <a:pt x="0" y="8"/>
                  </a:lnTo>
                  <a:lnTo>
                    <a:pt x="12" y="0"/>
                  </a:lnTo>
                  <a:close/>
                </a:path>
              </a:pathLst>
            </a:custGeom>
            <a:solidFill>
              <a:srgbClr val="FFFFFF">
                <a:alpha val="100000"/>
              </a:srgbClr>
            </a:solidFill>
            <a:ln w="9525">
              <a:noFill/>
            </a:ln>
          </p:spPr>
          <p:txBody>
            <a:bodyPr/>
            <a:p>
              <a:endParaRPr lang="zh-CN" altLang="en-US"/>
            </a:p>
          </p:txBody>
        </p:sp>
        <p:sp>
          <p:nvSpPr>
            <p:cNvPr id="39290" name="Freeform 40"/>
            <p:cNvSpPr/>
            <p:nvPr/>
          </p:nvSpPr>
          <p:spPr>
            <a:xfrm flipH="1">
              <a:off x="507" y="708"/>
              <a:ext cx="12" cy="8"/>
            </a:xfrm>
            <a:custGeom>
              <a:avLst/>
              <a:gdLst/>
              <a:ahLst/>
              <a:cxnLst>
                <a:cxn ang="0">
                  <a:pos x="10" y="0"/>
                </a:cxn>
                <a:cxn ang="0">
                  <a:pos x="11" y="0"/>
                </a:cxn>
                <a:cxn ang="0">
                  <a:pos x="1" y="8"/>
                </a:cxn>
                <a:cxn ang="0">
                  <a:pos x="0" y="8"/>
                </a:cxn>
                <a:cxn ang="0">
                  <a:pos x="10" y="0"/>
                </a:cxn>
              </a:cxnLst>
              <a:pathLst>
                <a:path w="13" h="8">
                  <a:moveTo>
                    <a:pt x="12" y="0"/>
                  </a:moveTo>
                  <a:lnTo>
                    <a:pt x="13" y="0"/>
                  </a:lnTo>
                  <a:lnTo>
                    <a:pt x="1" y="8"/>
                  </a:lnTo>
                  <a:lnTo>
                    <a:pt x="0" y="8"/>
                  </a:lnTo>
                  <a:lnTo>
                    <a:pt x="12" y="0"/>
                  </a:lnTo>
                  <a:close/>
                </a:path>
              </a:pathLst>
            </a:custGeom>
            <a:solidFill>
              <a:srgbClr val="FBFDFF">
                <a:alpha val="100000"/>
              </a:srgbClr>
            </a:solidFill>
            <a:ln w="9525">
              <a:noFill/>
            </a:ln>
          </p:spPr>
          <p:txBody>
            <a:bodyPr/>
            <a:p>
              <a:endParaRPr lang="zh-CN" altLang="en-US"/>
            </a:p>
          </p:txBody>
        </p:sp>
        <p:sp>
          <p:nvSpPr>
            <p:cNvPr id="39291" name="Freeform 41"/>
            <p:cNvSpPr/>
            <p:nvPr/>
          </p:nvSpPr>
          <p:spPr>
            <a:xfrm flipH="1">
              <a:off x="508" y="707"/>
              <a:ext cx="12" cy="9"/>
            </a:xfrm>
            <a:custGeom>
              <a:avLst/>
              <a:gdLst/>
              <a:ahLst/>
              <a:cxnLst>
                <a:cxn ang="0">
                  <a:pos x="11" y="0"/>
                </a:cxn>
                <a:cxn ang="0">
                  <a:pos x="11" y="1"/>
                </a:cxn>
                <a:cxn ang="0">
                  <a:pos x="1" y="9"/>
                </a:cxn>
                <a:cxn ang="0">
                  <a:pos x="0" y="9"/>
                </a:cxn>
                <a:cxn ang="0">
                  <a:pos x="11" y="0"/>
                </a:cxn>
              </a:cxnLst>
              <a:pathLst>
                <a:path w="13" h="9">
                  <a:moveTo>
                    <a:pt x="13" y="0"/>
                  </a:moveTo>
                  <a:lnTo>
                    <a:pt x="13" y="1"/>
                  </a:lnTo>
                  <a:lnTo>
                    <a:pt x="1" y="9"/>
                  </a:lnTo>
                  <a:lnTo>
                    <a:pt x="0" y="9"/>
                  </a:lnTo>
                  <a:lnTo>
                    <a:pt x="13" y="0"/>
                  </a:lnTo>
                  <a:close/>
                </a:path>
              </a:pathLst>
            </a:custGeom>
            <a:solidFill>
              <a:srgbClr val="F7FAFE">
                <a:alpha val="100000"/>
              </a:srgbClr>
            </a:solidFill>
            <a:ln w="9525">
              <a:noFill/>
            </a:ln>
          </p:spPr>
          <p:txBody>
            <a:bodyPr/>
            <a:p>
              <a:endParaRPr lang="zh-CN" altLang="en-US"/>
            </a:p>
          </p:txBody>
        </p:sp>
        <p:sp>
          <p:nvSpPr>
            <p:cNvPr id="39292" name="Freeform 42"/>
            <p:cNvSpPr/>
            <p:nvPr/>
          </p:nvSpPr>
          <p:spPr>
            <a:xfrm flipH="1">
              <a:off x="508" y="707"/>
              <a:ext cx="12" cy="9"/>
            </a:xfrm>
            <a:custGeom>
              <a:avLst/>
              <a:gdLst/>
              <a:ahLst/>
              <a:cxnLst>
                <a:cxn ang="0">
                  <a:pos x="11" y="0"/>
                </a:cxn>
                <a:cxn ang="0">
                  <a:pos x="11" y="0"/>
                </a:cxn>
                <a:cxn ang="0">
                  <a:pos x="0" y="9"/>
                </a:cxn>
                <a:cxn ang="0">
                  <a:pos x="0" y="9"/>
                </a:cxn>
                <a:cxn ang="0">
                  <a:pos x="11" y="0"/>
                </a:cxn>
              </a:cxnLst>
              <a:pathLst>
                <a:path w="13" h="9">
                  <a:moveTo>
                    <a:pt x="13" y="0"/>
                  </a:moveTo>
                  <a:lnTo>
                    <a:pt x="13" y="0"/>
                  </a:lnTo>
                  <a:lnTo>
                    <a:pt x="0" y="9"/>
                  </a:lnTo>
                  <a:lnTo>
                    <a:pt x="13" y="0"/>
                  </a:lnTo>
                  <a:close/>
                </a:path>
              </a:pathLst>
            </a:custGeom>
            <a:solidFill>
              <a:srgbClr val="F1F6FD">
                <a:alpha val="100000"/>
              </a:srgbClr>
            </a:solidFill>
            <a:ln w="9525">
              <a:noFill/>
            </a:ln>
          </p:spPr>
          <p:txBody>
            <a:bodyPr/>
            <a:p>
              <a:endParaRPr lang="zh-CN" altLang="en-US"/>
            </a:p>
          </p:txBody>
        </p:sp>
        <p:sp>
          <p:nvSpPr>
            <p:cNvPr id="39293" name="Freeform 43"/>
            <p:cNvSpPr/>
            <p:nvPr/>
          </p:nvSpPr>
          <p:spPr>
            <a:xfrm flipH="1">
              <a:off x="508" y="707"/>
              <a:ext cx="13" cy="9"/>
            </a:xfrm>
            <a:custGeom>
              <a:avLst/>
              <a:gdLst/>
              <a:ahLst/>
              <a:cxnLst>
                <a:cxn ang="0">
                  <a:pos x="12" y="0"/>
                </a:cxn>
                <a:cxn ang="0">
                  <a:pos x="12" y="0"/>
                </a:cxn>
                <a:cxn ang="0">
                  <a:pos x="12" y="0"/>
                </a:cxn>
                <a:cxn ang="0">
                  <a:pos x="1" y="9"/>
                </a:cxn>
                <a:cxn ang="0">
                  <a:pos x="0" y="9"/>
                </a:cxn>
                <a:cxn ang="0">
                  <a:pos x="12" y="0"/>
                </a:cxn>
              </a:cxnLst>
              <a:pathLst>
                <a:path w="14" h="9">
                  <a:moveTo>
                    <a:pt x="14" y="0"/>
                  </a:moveTo>
                  <a:lnTo>
                    <a:pt x="14" y="0"/>
                  </a:lnTo>
                  <a:lnTo>
                    <a:pt x="1" y="9"/>
                  </a:lnTo>
                  <a:lnTo>
                    <a:pt x="0" y="9"/>
                  </a:lnTo>
                  <a:lnTo>
                    <a:pt x="14" y="0"/>
                  </a:lnTo>
                  <a:close/>
                </a:path>
              </a:pathLst>
            </a:custGeom>
            <a:solidFill>
              <a:srgbClr val="EDF3FC">
                <a:alpha val="100000"/>
              </a:srgbClr>
            </a:solidFill>
            <a:ln w="9525">
              <a:noFill/>
            </a:ln>
          </p:spPr>
          <p:txBody>
            <a:bodyPr/>
            <a:p>
              <a:endParaRPr lang="zh-CN" altLang="en-US"/>
            </a:p>
          </p:txBody>
        </p:sp>
        <p:sp>
          <p:nvSpPr>
            <p:cNvPr id="39294" name="Freeform 44"/>
            <p:cNvSpPr/>
            <p:nvPr/>
          </p:nvSpPr>
          <p:spPr>
            <a:xfrm flipH="1">
              <a:off x="508" y="707"/>
              <a:ext cx="14" cy="9"/>
            </a:xfrm>
            <a:custGeom>
              <a:avLst/>
              <a:gdLst/>
              <a:ahLst/>
              <a:cxnLst>
                <a:cxn ang="0">
                  <a:pos x="12" y="0"/>
                </a:cxn>
                <a:cxn ang="0">
                  <a:pos x="13" y="0"/>
                </a:cxn>
                <a:cxn ang="0">
                  <a:pos x="1" y="9"/>
                </a:cxn>
                <a:cxn ang="0">
                  <a:pos x="0" y="9"/>
                </a:cxn>
                <a:cxn ang="0">
                  <a:pos x="12" y="0"/>
                </a:cxn>
              </a:cxnLst>
              <a:pathLst>
                <a:path w="15" h="9">
                  <a:moveTo>
                    <a:pt x="14" y="0"/>
                  </a:moveTo>
                  <a:lnTo>
                    <a:pt x="15" y="0"/>
                  </a:lnTo>
                  <a:lnTo>
                    <a:pt x="1" y="9"/>
                  </a:lnTo>
                  <a:lnTo>
                    <a:pt x="0" y="9"/>
                  </a:lnTo>
                  <a:lnTo>
                    <a:pt x="14" y="0"/>
                  </a:lnTo>
                  <a:close/>
                </a:path>
              </a:pathLst>
            </a:custGeom>
            <a:solidFill>
              <a:srgbClr val="E7EFFB">
                <a:alpha val="100000"/>
              </a:srgbClr>
            </a:solidFill>
            <a:ln w="9525">
              <a:noFill/>
            </a:ln>
          </p:spPr>
          <p:txBody>
            <a:bodyPr/>
            <a:p>
              <a:endParaRPr lang="zh-CN" altLang="en-US"/>
            </a:p>
          </p:txBody>
        </p:sp>
        <p:sp>
          <p:nvSpPr>
            <p:cNvPr id="39295" name="Freeform 45"/>
            <p:cNvSpPr/>
            <p:nvPr/>
          </p:nvSpPr>
          <p:spPr>
            <a:xfrm flipH="1">
              <a:off x="509" y="707"/>
              <a:ext cx="13" cy="9"/>
            </a:xfrm>
            <a:custGeom>
              <a:avLst/>
              <a:gdLst/>
              <a:ahLst/>
              <a:cxnLst>
                <a:cxn ang="0">
                  <a:pos x="11" y="0"/>
                </a:cxn>
                <a:cxn ang="0">
                  <a:pos x="12" y="0"/>
                </a:cxn>
                <a:cxn ang="0">
                  <a:pos x="0" y="9"/>
                </a:cxn>
                <a:cxn ang="0">
                  <a:pos x="0" y="9"/>
                </a:cxn>
                <a:cxn ang="0">
                  <a:pos x="0" y="9"/>
                </a:cxn>
                <a:cxn ang="0">
                  <a:pos x="11" y="0"/>
                </a:cxn>
              </a:cxnLst>
              <a:pathLst>
                <a:path w="14" h="9">
                  <a:moveTo>
                    <a:pt x="13" y="0"/>
                  </a:moveTo>
                  <a:lnTo>
                    <a:pt x="14" y="0"/>
                  </a:lnTo>
                  <a:lnTo>
                    <a:pt x="0" y="9"/>
                  </a:lnTo>
                  <a:lnTo>
                    <a:pt x="13" y="0"/>
                  </a:lnTo>
                  <a:close/>
                </a:path>
              </a:pathLst>
            </a:custGeom>
            <a:solidFill>
              <a:srgbClr val="E3EDFB">
                <a:alpha val="100000"/>
              </a:srgbClr>
            </a:solidFill>
            <a:ln w="9525">
              <a:noFill/>
            </a:ln>
          </p:spPr>
          <p:txBody>
            <a:bodyPr/>
            <a:p>
              <a:endParaRPr lang="zh-CN" altLang="en-US"/>
            </a:p>
          </p:txBody>
        </p:sp>
        <p:sp>
          <p:nvSpPr>
            <p:cNvPr id="39296" name="Freeform 46"/>
            <p:cNvSpPr/>
            <p:nvPr/>
          </p:nvSpPr>
          <p:spPr>
            <a:xfrm flipH="1">
              <a:off x="510" y="707"/>
              <a:ext cx="12" cy="9"/>
            </a:xfrm>
            <a:custGeom>
              <a:avLst/>
              <a:gdLst/>
              <a:ahLst/>
              <a:cxnLst>
                <a:cxn ang="0">
                  <a:pos x="10" y="0"/>
                </a:cxn>
                <a:cxn ang="0">
                  <a:pos x="11" y="0"/>
                </a:cxn>
                <a:cxn ang="0">
                  <a:pos x="0" y="9"/>
                </a:cxn>
                <a:cxn ang="0">
                  <a:pos x="0" y="9"/>
                </a:cxn>
                <a:cxn ang="0">
                  <a:pos x="10" y="0"/>
                </a:cxn>
              </a:cxnLst>
              <a:pathLst>
                <a:path w="13" h="9">
                  <a:moveTo>
                    <a:pt x="12" y="0"/>
                  </a:moveTo>
                  <a:lnTo>
                    <a:pt x="13" y="0"/>
                  </a:lnTo>
                  <a:lnTo>
                    <a:pt x="0" y="9"/>
                  </a:lnTo>
                  <a:lnTo>
                    <a:pt x="12" y="0"/>
                  </a:lnTo>
                  <a:close/>
                </a:path>
              </a:pathLst>
            </a:custGeom>
            <a:solidFill>
              <a:srgbClr val="DDE9FA">
                <a:alpha val="100000"/>
              </a:srgbClr>
            </a:solidFill>
            <a:ln w="9525">
              <a:noFill/>
            </a:ln>
          </p:spPr>
          <p:txBody>
            <a:bodyPr/>
            <a:p>
              <a:endParaRPr lang="zh-CN" altLang="en-US"/>
            </a:p>
          </p:txBody>
        </p:sp>
        <p:sp>
          <p:nvSpPr>
            <p:cNvPr id="39297" name="Freeform 47"/>
            <p:cNvSpPr/>
            <p:nvPr/>
          </p:nvSpPr>
          <p:spPr>
            <a:xfrm flipH="1">
              <a:off x="511" y="707"/>
              <a:ext cx="11" cy="9"/>
            </a:xfrm>
            <a:custGeom>
              <a:avLst/>
              <a:gdLst/>
              <a:ahLst/>
              <a:cxnLst>
                <a:cxn ang="0">
                  <a:pos x="10" y="0"/>
                </a:cxn>
                <a:cxn ang="0">
                  <a:pos x="10" y="0"/>
                </a:cxn>
                <a:cxn ang="0">
                  <a:pos x="0" y="9"/>
                </a:cxn>
                <a:cxn ang="0">
                  <a:pos x="0" y="8"/>
                </a:cxn>
                <a:cxn ang="0">
                  <a:pos x="10" y="0"/>
                </a:cxn>
              </a:cxnLst>
              <a:pathLst>
                <a:path w="12" h="9">
                  <a:moveTo>
                    <a:pt x="12" y="0"/>
                  </a:moveTo>
                  <a:lnTo>
                    <a:pt x="12" y="0"/>
                  </a:lnTo>
                  <a:lnTo>
                    <a:pt x="0" y="9"/>
                  </a:lnTo>
                  <a:lnTo>
                    <a:pt x="0" y="8"/>
                  </a:lnTo>
                  <a:lnTo>
                    <a:pt x="12" y="0"/>
                  </a:lnTo>
                  <a:close/>
                </a:path>
              </a:pathLst>
            </a:custGeom>
            <a:solidFill>
              <a:srgbClr val="D9E6F9">
                <a:alpha val="100000"/>
              </a:srgbClr>
            </a:solidFill>
            <a:ln w="9525">
              <a:noFill/>
            </a:ln>
          </p:spPr>
          <p:txBody>
            <a:bodyPr/>
            <a:p>
              <a:endParaRPr lang="zh-CN" altLang="en-US"/>
            </a:p>
          </p:txBody>
        </p:sp>
        <p:sp>
          <p:nvSpPr>
            <p:cNvPr id="39298" name="Freeform 48"/>
            <p:cNvSpPr/>
            <p:nvPr/>
          </p:nvSpPr>
          <p:spPr>
            <a:xfrm flipH="1">
              <a:off x="511" y="707"/>
              <a:ext cx="11" cy="8"/>
            </a:xfrm>
            <a:custGeom>
              <a:avLst/>
              <a:gdLst/>
              <a:ahLst/>
              <a:cxnLst>
                <a:cxn ang="0">
                  <a:pos x="9" y="0"/>
                </a:cxn>
                <a:cxn ang="0">
                  <a:pos x="10" y="0"/>
                </a:cxn>
                <a:cxn ang="0">
                  <a:pos x="0" y="8"/>
                </a:cxn>
                <a:cxn ang="0">
                  <a:pos x="0" y="8"/>
                </a:cxn>
                <a:cxn ang="0">
                  <a:pos x="9" y="0"/>
                </a:cxn>
              </a:cxnLst>
              <a:pathLst>
                <a:path w="12" h="8">
                  <a:moveTo>
                    <a:pt x="11" y="0"/>
                  </a:moveTo>
                  <a:lnTo>
                    <a:pt x="12" y="0"/>
                  </a:lnTo>
                  <a:lnTo>
                    <a:pt x="0" y="8"/>
                  </a:lnTo>
                  <a:lnTo>
                    <a:pt x="11" y="0"/>
                  </a:lnTo>
                  <a:close/>
                </a:path>
              </a:pathLst>
            </a:custGeom>
            <a:solidFill>
              <a:srgbClr val="D5E3F8">
                <a:alpha val="100000"/>
              </a:srgbClr>
            </a:solidFill>
            <a:ln w="9525">
              <a:noFill/>
            </a:ln>
          </p:spPr>
          <p:txBody>
            <a:bodyPr/>
            <a:p>
              <a:endParaRPr lang="zh-CN" altLang="en-US"/>
            </a:p>
          </p:txBody>
        </p:sp>
        <p:sp>
          <p:nvSpPr>
            <p:cNvPr id="39299" name="Freeform 49"/>
            <p:cNvSpPr/>
            <p:nvPr/>
          </p:nvSpPr>
          <p:spPr>
            <a:xfrm flipH="1">
              <a:off x="512" y="707"/>
              <a:ext cx="10" cy="8"/>
            </a:xfrm>
            <a:custGeom>
              <a:avLst/>
              <a:gdLst/>
              <a:ahLst/>
              <a:cxnLst>
                <a:cxn ang="0">
                  <a:pos x="8" y="0"/>
                </a:cxn>
                <a:cxn ang="0">
                  <a:pos x="9" y="0"/>
                </a:cxn>
                <a:cxn ang="0">
                  <a:pos x="0" y="8"/>
                </a:cxn>
                <a:cxn ang="0">
                  <a:pos x="0" y="7"/>
                </a:cxn>
                <a:cxn ang="0">
                  <a:pos x="8" y="0"/>
                </a:cxn>
              </a:cxnLst>
              <a:pathLst>
                <a:path w="11" h="8">
                  <a:moveTo>
                    <a:pt x="10" y="0"/>
                  </a:moveTo>
                  <a:lnTo>
                    <a:pt x="11" y="0"/>
                  </a:lnTo>
                  <a:lnTo>
                    <a:pt x="0" y="8"/>
                  </a:lnTo>
                  <a:lnTo>
                    <a:pt x="0" y="7"/>
                  </a:lnTo>
                  <a:lnTo>
                    <a:pt x="10" y="0"/>
                  </a:lnTo>
                  <a:close/>
                </a:path>
              </a:pathLst>
            </a:custGeom>
            <a:solidFill>
              <a:srgbClr val="CFDFF7">
                <a:alpha val="100000"/>
              </a:srgbClr>
            </a:solidFill>
            <a:ln w="9525">
              <a:noFill/>
            </a:ln>
          </p:spPr>
          <p:txBody>
            <a:bodyPr/>
            <a:p>
              <a:endParaRPr lang="zh-CN" altLang="en-US"/>
            </a:p>
          </p:txBody>
        </p:sp>
        <p:sp>
          <p:nvSpPr>
            <p:cNvPr id="39300" name="Freeform 50"/>
            <p:cNvSpPr/>
            <p:nvPr/>
          </p:nvSpPr>
          <p:spPr>
            <a:xfrm flipH="1">
              <a:off x="512" y="707"/>
              <a:ext cx="10" cy="7"/>
            </a:xfrm>
            <a:custGeom>
              <a:avLst/>
              <a:gdLst/>
              <a:ahLst/>
              <a:cxnLst>
                <a:cxn ang="0">
                  <a:pos x="10" y="0"/>
                </a:cxn>
                <a:cxn ang="0">
                  <a:pos x="10" y="0"/>
                </a:cxn>
                <a:cxn ang="0">
                  <a:pos x="0" y="7"/>
                </a:cxn>
                <a:cxn ang="0">
                  <a:pos x="0" y="7"/>
                </a:cxn>
                <a:cxn ang="0">
                  <a:pos x="10" y="0"/>
                </a:cxn>
              </a:cxnLst>
              <a:pathLst>
                <a:path w="10" h="7">
                  <a:moveTo>
                    <a:pt x="10" y="0"/>
                  </a:moveTo>
                  <a:lnTo>
                    <a:pt x="10" y="0"/>
                  </a:lnTo>
                  <a:lnTo>
                    <a:pt x="0" y="7"/>
                  </a:lnTo>
                  <a:lnTo>
                    <a:pt x="10" y="0"/>
                  </a:lnTo>
                  <a:close/>
                </a:path>
              </a:pathLst>
            </a:custGeom>
            <a:solidFill>
              <a:srgbClr val="CBDCF6">
                <a:alpha val="100000"/>
              </a:srgbClr>
            </a:solidFill>
            <a:ln w="9525">
              <a:noFill/>
            </a:ln>
          </p:spPr>
          <p:txBody>
            <a:bodyPr/>
            <a:p>
              <a:endParaRPr lang="zh-CN" altLang="en-US"/>
            </a:p>
          </p:txBody>
        </p:sp>
        <p:sp>
          <p:nvSpPr>
            <p:cNvPr id="39301" name="Freeform 51"/>
            <p:cNvSpPr/>
            <p:nvPr/>
          </p:nvSpPr>
          <p:spPr>
            <a:xfrm flipH="1">
              <a:off x="512" y="707"/>
              <a:ext cx="10" cy="7"/>
            </a:xfrm>
            <a:custGeom>
              <a:avLst/>
              <a:gdLst/>
              <a:ahLst/>
              <a:cxnLst>
                <a:cxn ang="0">
                  <a:pos x="9" y="0"/>
                </a:cxn>
                <a:cxn ang="0">
                  <a:pos x="10" y="0"/>
                </a:cxn>
                <a:cxn ang="0">
                  <a:pos x="0" y="7"/>
                </a:cxn>
                <a:cxn ang="0">
                  <a:pos x="0" y="6"/>
                </a:cxn>
                <a:cxn ang="0">
                  <a:pos x="9" y="0"/>
                </a:cxn>
              </a:cxnLst>
              <a:pathLst>
                <a:path w="10" h="7">
                  <a:moveTo>
                    <a:pt x="9" y="0"/>
                  </a:moveTo>
                  <a:lnTo>
                    <a:pt x="10" y="0"/>
                  </a:lnTo>
                  <a:lnTo>
                    <a:pt x="0" y="7"/>
                  </a:lnTo>
                  <a:lnTo>
                    <a:pt x="0" y="6"/>
                  </a:lnTo>
                  <a:lnTo>
                    <a:pt x="9" y="0"/>
                  </a:lnTo>
                  <a:close/>
                </a:path>
              </a:pathLst>
            </a:custGeom>
            <a:solidFill>
              <a:srgbClr val="C5D9F5">
                <a:alpha val="100000"/>
              </a:srgbClr>
            </a:solidFill>
            <a:ln w="9525">
              <a:noFill/>
            </a:ln>
          </p:spPr>
          <p:txBody>
            <a:bodyPr/>
            <a:p>
              <a:endParaRPr lang="zh-CN" altLang="en-US"/>
            </a:p>
          </p:txBody>
        </p:sp>
        <p:sp>
          <p:nvSpPr>
            <p:cNvPr id="39302" name="Freeform 52"/>
            <p:cNvSpPr/>
            <p:nvPr/>
          </p:nvSpPr>
          <p:spPr>
            <a:xfrm flipH="1">
              <a:off x="513" y="707"/>
              <a:ext cx="9" cy="6"/>
            </a:xfrm>
            <a:custGeom>
              <a:avLst/>
              <a:gdLst/>
              <a:ahLst/>
              <a:cxnLst>
                <a:cxn ang="0">
                  <a:pos x="8" y="0"/>
                </a:cxn>
                <a:cxn ang="0">
                  <a:pos x="9" y="0"/>
                </a:cxn>
                <a:cxn ang="0">
                  <a:pos x="0" y="6"/>
                </a:cxn>
                <a:cxn ang="0">
                  <a:pos x="0" y="6"/>
                </a:cxn>
                <a:cxn ang="0">
                  <a:pos x="8" y="0"/>
                </a:cxn>
              </a:cxnLst>
              <a:pathLst>
                <a:path w="9" h="6">
                  <a:moveTo>
                    <a:pt x="8" y="0"/>
                  </a:moveTo>
                  <a:lnTo>
                    <a:pt x="9" y="0"/>
                  </a:lnTo>
                  <a:lnTo>
                    <a:pt x="0" y="6"/>
                  </a:lnTo>
                  <a:lnTo>
                    <a:pt x="8" y="0"/>
                  </a:lnTo>
                  <a:close/>
                </a:path>
              </a:pathLst>
            </a:custGeom>
            <a:solidFill>
              <a:srgbClr val="C1D6F5">
                <a:alpha val="100000"/>
              </a:srgbClr>
            </a:solidFill>
            <a:ln w="9525">
              <a:noFill/>
            </a:ln>
          </p:spPr>
          <p:txBody>
            <a:bodyPr/>
            <a:p>
              <a:endParaRPr lang="zh-CN" altLang="en-US"/>
            </a:p>
          </p:txBody>
        </p:sp>
        <p:sp>
          <p:nvSpPr>
            <p:cNvPr id="39303" name="Freeform 53"/>
            <p:cNvSpPr/>
            <p:nvPr/>
          </p:nvSpPr>
          <p:spPr>
            <a:xfrm flipH="1">
              <a:off x="514" y="707"/>
              <a:ext cx="8" cy="6"/>
            </a:xfrm>
            <a:custGeom>
              <a:avLst/>
              <a:gdLst/>
              <a:ahLst/>
              <a:cxnLst>
                <a:cxn ang="0">
                  <a:pos x="7" y="0"/>
                </a:cxn>
                <a:cxn ang="0">
                  <a:pos x="8" y="0"/>
                </a:cxn>
                <a:cxn ang="0">
                  <a:pos x="0" y="6"/>
                </a:cxn>
                <a:cxn ang="0">
                  <a:pos x="0" y="5"/>
                </a:cxn>
                <a:cxn ang="0">
                  <a:pos x="7" y="0"/>
                </a:cxn>
              </a:cxnLst>
              <a:pathLst>
                <a:path w="8" h="6">
                  <a:moveTo>
                    <a:pt x="7" y="0"/>
                  </a:moveTo>
                  <a:lnTo>
                    <a:pt x="8" y="0"/>
                  </a:lnTo>
                  <a:lnTo>
                    <a:pt x="0" y="6"/>
                  </a:lnTo>
                  <a:lnTo>
                    <a:pt x="0" y="5"/>
                  </a:lnTo>
                  <a:lnTo>
                    <a:pt x="7" y="0"/>
                  </a:lnTo>
                  <a:close/>
                </a:path>
              </a:pathLst>
            </a:custGeom>
            <a:solidFill>
              <a:srgbClr val="BBD2F4">
                <a:alpha val="100000"/>
              </a:srgbClr>
            </a:solidFill>
            <a:ln w="9525">
              <a:noFill/>
            </a:ln>
          </p:spPr>
          <p:txBody>
            <a:bodyPr/>
            <a:p>
              <a:endParaRPr lang="zh-CN" altLang="en-US"/>
            </a:p>
          </p:txBody>
        </p:sp>
        <p:sp>
          <p:nvSpPr>
            <p:cNvPr id="39304" name="Freeform 54"/>
            <p:cNvSpPr/>
            <p:nvPr/>
          </p:nvSpPr>
          <p:spPr>
            <a:xfrm flipH="1">
              <a:off x="515" y="707"/>
              <a:ext cx="7" cy="5"/>
            </a:xfrm>
            <a:custGeom>
              <a:avLst/>
              <a:gdLst/>
              <a:ahLst/>
              <a:cxnLst>
                <a:cxn ang="0">
                  <a:pos x="7" y="0"/>
                </a:cxn>
                <a:cxn ang="0">
                  <a:pos x="7" y="0"/>
                </a:cxn>
                <a:cxn ang="0">
                  <a:pos x="0" y="5"/>
                </a:cxn>
                <a:cxn ang="0">
                  <a:pos x="0" y="5"/>
                </a:cxn>
                <a:cxn ang="0">
                  <a:pos x="7" y="0"/>
                </a:cxn>
              </a:cxnLst>
              <a:pathLst>
                <a:path w="7" h="5">
                  <a:moveTo>
                    <a:pt x="7" y="0"/>
                  </a:moveTo>
                  <a:lnTo>
                    <a:pt x="7" y="0"/>
                  </a:lnTo>
                  <a:lnTo>
                    <a:pt x="0" y="5"/>
                  </a:lnTo>
                  <a:lnTo>
                    <a:pt x="7" y="0"/>
                  </a:lnTo>
                  <a:close/>
                </a:path>
              </a:pathLst>
            </a:custGeom>
            <a:solidFill>
              <a:srgbClr val="B7CFF3">
                <a:alpha val="100000"/>
              </a:srgbClr>
            </a:solidFill>
            <a:ln w="9525">
              <a:noFill/>
            </a:ln>
          </p:spPr>
          <p:txBody>
            <a:bodyPr/>
            <a:p>
              <a:endParaRPr lang="zh-CN" altLang="en-US"/>
            </a:p>
          </p:txBody>
        </p:sp>
        <p:sp>
          <p:nvSpPr>
            <p:cNvPr id="39305" name="Freeform 55"/>
            <p:cNvSpPr/>
            <p:nvPr/>
          </p:nvSpPr>
          <p:spPr>
            <a:xfrm flipH="1">
              <a:off x="515" y="707"/>
              <a:ext cx="7" cy="5"/>
            </a:xfrm>
            <a:custGeom>
              <a:avLst/>
              <a:gdLst/>
              <a:ahLst/>
              <a:cxnLst>
                <a:cxn ang="0">
                  <a:pos x="6" y="0"/>
                </a:cxn>
                <a:cxn ang="0">
                  <a:pos x="7" y="0"/>
                </a:cxn>
                <a:cxn ang="0">
                  <a:pos x="0" y="5"/>
                </a:cxn>
                <a:cxn ang="0">
                  <a:pos x="0" y="4"/>
                </a:cxn>
                <a:cxn ang="0">
                  <a:pos x="6" y="0"/>
                </a:cxn>
              </a:cxnLst>
              <a:pathLst>
                <a:path w="7" h="5">
                  <a:moveTo>
                    <a:pt x="6" y="0"/>
                  </a:moveTo>
                  <a:lnTo>
                    <a:pt x="7" y="0"/>
                  </a:lnTo>
                  <a:lnTo>
                    <a:pt x="0" y="5"/>
                  </a:lnTo>
                  <a:lnTo>
                    <a:pt x="0" y="4"/>
                  </a:lnTo>
                  <a:lnTo>
                    <a:pt x="6" y="0"/>
                  </a:lnTo>
                  <a:close/>
                </a:path>
              </a:pathLst>
            </a:custGeom>
            <a:solidFill>
              <a:srgbClr val="B1CCF2">
                <a:alpha val="100000"/>
              </a:srgbClr>
            </a:solidFill>
            <a:ln w="9525">
              <a:noFill/>
            </a:ln>
          </p:spPr>
          <p:txBody>
            <a:bodyPr/>
            <a:p>
              <a:endParaRPr lang="zh-CN" altLang="en-US"/>
            </a:p>
          </p:txBody>
        </p:sp>
        <p:sp>
          <p:nvSpPr>
            <p:cNvPr id="39306" name="Freeform 56"/>
            <p:cNvSpPr/>
            <p:nvPr/>
          </p:nvSpPr>
          <p:spPr>
            <a:xfrm flipH="1">
              <a:off x="516" y="707"/>
              <a:ext cx="6" cy="4"/>
            </a:xfrm>
            <a:custGeom>
              <a:avLst/>
              <a:gdLst/>
              <a:ahLst/>
              <a:cxnLst>
                <a:cxn ang="0">
                  <a:pos x="5" y="0"/>
                </a:cxn>
                <a:cxn ang="0">
                  <a:pos x="6" y="0"/>
                </a:cxn>
                <a:cxn ang="0">
                  <a:pos x="0" y="4"/>
                </a:cxn>
                <a:cxn ang="0">
                  <a:pos x="0" y="4"/>
                </a:cxn>
                <a:cxn ang="0">
                  <a:pos x="5" y="0"/>
                </a:cxn>
              </a:cxnLst>
              <a:pathLst>
                <a:path w="6" h="4">
                  <a:moveTo>
                    <a:pt x="5" y="0"/>
                  </a:moveTo>
                  <a:lnTo>
                    <a:pt x="6" y="0"/>
                  </a:lnTo>
                  <a:lnTo>
                    <a:pt x="0" y="4"/>
                  </a:lnTo>
                  <a:lnTo>
                    <a:pt x="5" y="0"/>
                  </a:lnTo>
                  <a:close/>
                </a:path>
              </a:pathLst>
            </a:custGeom>
            <a:solidFill>
              <a:srgbClr val="ADC9F1">
                <a:alpha val="100000"/>
              </a:srgbClr>
            </a:solidFill>
            <a:ln w="9525">
              <a:noFill/>
            </a:ln>
          </p:spPr>
          <p:txBody>
            <a:bodyPr/>
            <a:p>
              <a:endParaRPr lang="zh-CN" altLang="en-US"/>
            </a:p>
          </p:txBody>
        </p:sp>
        <p:sp>
          <p:nvSpPr>
            <p:cNvPr id="39307" name="Freeform 57"/>
            <p:cNvSpPr/>
            <p:nvPr/>
          </p:nvSpPr>
          <p:spPr>
            <a:xfrm flipH="1">
              <a:off x="517" y="707"/>
              <a:ext cx="5" cy="4"/>
            </a:xfrm>
            <a:custGeom>
              <a:avLst/>
              <a:gdLst/>
              <a:ahLst/>
              <a:cxnLst>
                <a:cxn ang="0">
                  <a:pos x="4" y="0"/>
                </a:cxn>
                <a:cxn ang="0">
                  <a:pos x="5" y="0"/>
                </a:cxn>
                <a:cxn ang="0">
                  <a:pos x="0" y="4"/>
                </a:cxn>
                <a:cxn ang="0">
                  <a:pos x="0" y="3"/>
                </a:cxn>
                <a:cxn ang="0">
                  <a:pos x="4" y="0"/>
                </a:cxn>
              </a:cxnLst>
              <a:pathLst>
                <a:path w="5" h="4">
                  <a:moveTo>
                    <a:pt x="4" y="0"/>
                  </a:moveTo>
                  <a:lnTo>
                    <a:pt x="5" y="0"/>
                  </a:lnTo>
                  <a:lnTo>
                    <a:pt x="0" y="4"/>
                  </a:lnTo>
                  <a:lnTo>
                    <a:pt x="0" y="3"/>
                  </a:lnTo>
                  <a:lnTo>
                    <a:pt x="4" y="0"/>
                  </a:lnTo>
                  <a:close/>
                </a:path>
              </a:pathLst>
            </a:custGeom>
            <a:solidFill>
              <a:srgbClr val="A9C6F1">
                <a:alpha val="100000"/>
              </a:srgbClr>
            </a:solidFill>
            <a:ln w="9525">
              <a:noFill/>
            </a:ln>
          </p:spPr>
          <p:txBody>
            <a:bodyPr/>
            <a:p>
              <a:endParaRPr lang="zh-CN" altLang="en-US"/>
            </a:p>
          </p:txBody>
        </p:sp>
        <p:sp>
          <p:nvSpPr>
            <p:cNvPr id="39308" name="Freeform 58"/>
            <p:cNvSpPr/>
            <p:nvPr/>
          </p:nvSpPr>
          <p:spPr>
            <a:xfrm flipH="1">
              <a:off x="518" y="70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A3C2F0">
                <a:alpha val="100000"/>
              </a:srgbClr>
            </a:solidFill>
            <a:ln w="9525">
              <a:noFill/>
            </a:ln>
          </p:spPr>
          <p:txBody>
            <a:bodyPr/>
            <a:p>
              <a:endParaRPr lang="zh-CN" altLang="en-US"/>
            </a:p>
          </p:txBody>
        </p:sp>
        <p:sp>
          <p:nvSpPr>
            <p:cNvPr id="39309" name="Freeform 59"/>
            <p:cNvSpPr/>
            <p:nvPr/>
          </p:nvSpPr>
          <p:spPr>
            <a:xfrm flipH="1">
              <a:off x="518" y="707"/>
              <a:ext cx="4" cy="3"/>
            </a:xfrm>
            <a:custGeom>
              <a:avLst/>
              <a:gdLst/>
              <a:ahLst/>
              <a:cxnLst>
                <a:cxn ang="0">
                  <a:pos x="3" y="0"/>
                </a:cxn>
                <a:cxn ang="0">
                  <a:pos x="4" y="0"/>
                </a:cxn>
                <a:cxn ang="0">
                  <a:pos x="0" y="3"/>
                </a:cxn>
                <a:cxn ang="0">
                  <a:pos x="0" y="2"/>
                </a:cxn>
                <a:cxn ang="0">
                  <a:pos x="3" y="0"/>
                </a:cxn>
              </a:cxnLst>
              <a:pathLst>
                <a:path w="4" h="3">
                  <a:moveTo>
                    <a:pt x="3" y="0"/>
                  </a:moveTo>
                  <a:lnTo>
                    <a:pt x="4" y="0"/>
                  </a:lnTo>
                  <a:lnTo>
                    <a:pt x="0" y="3"/>
                  </a:lnTo>
                  <a:lnTo>
                    <a:pt x="0" y="2"/>
                  </a:lnTo>
                  <a:lnTo>
                    <a:pt x="3" y="0"/>
                  </a:lnTo>
                  <a:close/>
                </a:path>
              </a:pathLst>
            </a:custGeom>
            <a:solidFill>
              <a:srgbClr val="9FBFEF">
                <a:alpha val="100000"/>
              </a:srgbClr>
            </a:solidFill>
            <a:ln w="9525">
              <a:noFill/>
            </a:ln>
          </p:spPr>
          <p:txBody>
            <a:bodyPr/>
            <a:p>
              <a:endParaRPr lang="zh-CN" altLang="en-US"/>
            </a:p>
          </p:txBody>
        </p:sp>
        <p:sp>
          <p:nvSpPr>
            <p:cNvPr id="39310" name="Freeform 60"/>
            <p:cNvSpPr/>
            <p:nvPr/>
          </p:nvSpPr>
          <p:spPr>
            <a:xfrm flipH="1">
              <a:off x="519" y="70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99BCEE">
                <a:alpha val="100000"/>
              </a:srgbClr>
            </a:solidFill>
            <a:ln w="9525">
              <a:noFill/>
            </a:ln>
          </p:spPr>
          <p:txBody>
            <a:bodyPr/>
            <a:p>
              <a:endParaRPr lang="zh-CN" altLang="en-US"/>
            </a:p>
          </p:txBody>
        </p:sp>
        <p:sp>
          <p:nvSpPr>
            <p:cNvPr id="39311" name="Freeform 61"/>
            <p:cNvSpPr/>
            <p:nvPr/>
          </p:nvSpPr>
          <p:spPr>
            <a:xfrm flipH="1">
              <a:off x="520" y="707"/>
              <a:ext cx="2" cy="2"/>
            </a:xfrm>
            <a:custGeom>
              <a:avLst/>
              <a:gdLst/>
              <a:ahLst/>
              <a:cxnLst>
                <a:cxn ang="0">
                  <a:pos x="2" y="0"/>
                </a:cxn>
                <a:cxn ang="0">
                  <a:pos x="2" y="0"/>
                </a:cxn>
                <a:cxn ang="0">
                  <a:pos x="0" y="2"/>
                </a:cxn>
                <a:cxn ang="0">
                  <a:pos x="0" y="1"/>
                </a:cxn>
                <a:cxn ang="0">
                  <a:pos x="2" y="0"/>
                </a:cxn>
              </a:cxnLst>
              <a:pathLst>
                <a:path w="2" h="2">
                  <a:moveTo>
                    <a:pt x="2" y="0"/>
                  </a:moveTo>
                  <a:lnTo>
                    <a:pt x="2" y="0"/>
                  </a:lnTo>
                  <a:lnTo>
                    <a:pt x="0" y="2"/>
                  </a:lnTo>
                  <a:lnTo>
                    <a:pt x="0" y="1"/>
                  </a:lnTo>
                  <a:lnTo>
                    <a:pt x="2" y="0"/>
                  </a:lnTo>
                  <a:close/>
                </a:path>
              </a:pathLst>
            </a:custGeom>
            <a:solidFill>
              <a:srgbClr val="95B9ED">
                <a:alpha val="100000"/>
              </a:srgbClr>
            </a:solidFill>
            <a:ln w="9525">
              <a:noFill/>
            </a:ln>
          </p:spPr>
          <p:txBody>
            <a:bodyPr/>
            <a:p>
              <a:endParaRPr lang="zh-CN" altLang="en-US"/>
            </a:p>
          </p:txBody>
        </p:sp>
        <p:sp>
          <p:nvSpPr>
            <p:cNvPr id="39312" name="Freeform 62"/>
            <p:cNvSpPr/>
            <p:nvPr/>
          </p:nvSpPr>
          <p:spPr>
            <a:xfrm flipH="1">
              <a:off x="520" y="707"/>
              <a:ext cx="2" cy="1"/>
            </a:xfrm>
            <a:custGeom>
              <a:avLst/>
              <a:gdLst/>
              <a:ahLst/>
              <a:cxnLst>
                <a:cxn ang="0">
                  <a:pos x="1" y="0"/>
                </a:cxn>
                <a:cxn ang="0">
                  <a:pos x="2" y="0"/>
                </a:cxn>
                <a:cxn ang="0">
                  <a:pos x="0" y="1"/>
                </a:cxn>
                <a:cxn ang="0">
                  <a:pos x="0" y="0"/>
                </a:cxn>
                <a:cxn ang="0">
                  <a:pos x="1" y="0"/>
                </a:cxn>
              </a:cxnLst>
              <a:pathLst>
                <a:path w="2" h="1">
                  <a:moveTo>
                    <a:pt x="1" y="0"/>
                  </a:moveTo>
                  <a:lnTo>
                    <a:pt x="2" y="0"/>
                  </a:lnTo>
                  <a:lnTo>
                    <a:pt x="0" y="1"/>
                  </a:lnTo>
                  <a:lnTo>
                    <a:pt x="0" y="0"/>
                  </a:lnTo>
                  <a:lnTo>
                    <a:pt x="1" y="0"/>
                  </a:lnTo>
                  <a:close/>
                </a:path>
              </a:pathLst>
            </a:custGeom>
            <a:solidFill>
              <a:srgbClr val="8FB5EC">
                <a:alpha val="100000"/>
              </a:srgbClr>
            </a:solidFill>
            <a:ln w="9525">
              <a:noFill/>
            </a:ln>
          </p:spPr>
          <p:txBody>
            <a:bodyPr/>
            <a:p>
              <a:endParaRPr lang="zh-CN" altLang="en-US"/>
            </a:p>
          </p:txBody>
        </p:sp>
        <p:sp>
          <p:nvSpPr>
            <p:cNvPr id="39313" name="Freeform 63"/>
            <p:cNvSpPr/>
            <p:nvPr/>
          </p:nvSpPr>
          <p:spPr>
            <a:xfrm flipH="1">
              <a:off x="521" y="707"/>
              <a:ext cx="1" cy="1"/>
            </a:xfrm>
            <a:custGeom>
              <a:avLst/>
              <a:gdLst/>
              <a:ahLst/>
              <a:cxnLst>
                <a:cxn ang="0">
                  <a:pos x="0" y="0"/>
                </a:cxn>
                <a:cxn ang="0">
                  <a:pos x="1" y="0"/>
                </a:cxn>
                <a:cxn ang="0">
                  <a:pos x="0" y="0"/>
                </a:cxn>
                <a:cxn ang="0">
                  <a:pos x="0" y="0"/>
                </a:cxn>
              </a:cxnLst>
              <a:pathLst>
                <a:path w="1" h="1">
                  <a:moveTo>
                    <a:pt x="0" y="0"/>
                  </a:moveTo>
                  <a:lnTo>
                    <a:pt x="1" y="0"/>
                  </a:lnTo>
                  <a:lnTo>
                    <a:pt x="0" y="0"/>
                  </a:lnTo>
                  <a:close/>
                </a:path>
              </a:pathLst>
            </a:custGeom>
            <a:solidFill>
              <a:srgbClr val="8BB2EB">
                <a:alpha val="100000"/>
              </a:srgbClr>
            </a:solidFill>
            <a:ln w="9525">
              <a:noFill/>
            </a:ln>
          </p:spPr>
          <p:txBody>
            <a:bodyPr/>
            <a:p>
              <a:endParaRPr lang="zh-CN" altLang="en-US"/>
            </a:p>
          </p:txBody>
        </p:sp>
        <p:sp>
          <p:nvSpPr>
            <p:cNvPr id="39314" name="Freeform 64"/>
            <p:cNvSpPr/>
            <p:nvPr/>
          </p:nvSpPr>
          <p:spPr>
            <a:xfrm flipH="1">
              <a:off x="521" y="70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315" name="Freeform 65"/>
            <p:cNvSpPr/>
            <p:nvPr/>
          </p:nvSpPr>
          <p:spPr>
            <a:xfrm flipH="1">
              <a:off x="500" y="723"/>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316" name="Freeform 66"/>
            <p:cNvSpPr/>
            <p:nvPr/>
          </p:nvSpPr>
          <p:spPr>
            <a:xfrm flipH="1">
              <a:off x="500" y="722"/>
              <a:ext cx="1" cy="1"/>
            </a:xfrm>
            <a:custGeom>
              <a:avLst/>
              <a:gdLst/>
              <a:ahLst/>
              <a:cxnLst>
                <a:cxn ang="0">
                  <a:pos x="0" y="0"/>
                </a:cxn>
                <a:cxn ang="0">
                  <a:pos x="0" y="1"/>
                </a:cxn>
                <a:cxn ang="0">
                  <a:pos x="0" y="1"/>
                </a:cxn>
                <a:cxn ang="0">
                  <a:pos x="0" y="1"/>
                </a:cxn>
                <a:cxn ang="0">
                  <a:pos x="0" y="0"/>
                </a:cxn>
              </a:cxnLst>
              <a:pathLst>
                <a:path w="1" h="1">
                  <a:moveTo>
                    <a:pt x="0" y="0"/>
                  </a:moveTo>
                  <a:lnTo>
                    <a:pt x="0" y="1"/>
                  </a:lnTo>
                  <a:lnTo>
                    <a:pt x="0" y="0"/>
                  </a:lnTo>
                  <a:close/>
                </a:path>
              </a:pathLst>
            </a:custGeom>
            <a:solidFill>
              <a:srgbClr val="88B0EB">
                <a:alpha val="100000"/>
              </a:srgbClr>
            </a:solidFill>
            <a:ln w="9525">
              <a:noFill/>
            </a:ln>
          </p:spPr>
          <p:txBody>
            <a:bodyPr/>
            <a:p>
              <a:endParaRPr lang="zh-CN" altLang="en-US"/>
            </a:p>
          </p:txBody>
        </p:sp>
        <p:sp>
          <p:nvSpPr>
            <p:cNvPr id="39317" name="Freeform 67"/>
            <p:cNvSpPr/>
            <p:nvPr/>
          </p:nvSpPr>
          <p:spPr>
            <a:xfrm flipH="1">
              <a:off x="501" y="722"/>
              <a:ext cx="1" cy="1"/>
            </a:xfrm>
            <a:custGeom>
              <a:avLst/>
              <a:gdLst/>
              <a:ahLst/>
              <a:cxnLst>
                <a:cxn ang="0">
                  <a:pos x="1" y="0"/>
                </a:cxn>
                <a:cxn ang="0">
                  <a:pos x="1" y="0"/>
                </a:cxn>
                <a:cxn ang="0">
                  <a:pos x="1" y="1"/>
                </a:cxn>
                <a:cxn ang="0">
                  <a:pos x="0" y="1"/>
                </a:cxn>
                <a:cxn ang="0">
                  <a:pos x="1" y="0"/>
                </a:cxn>
              </a:cxnLst>
              <a:pathLst>
                <a:path w="1" h="1">
                  <a:moveTo>
                    <a:pt x="1" y="0"/>
                  </a:moveTo>
                  <a:lnTo>
                    <a:pt x="1" y="0"/>
                  </a:lnTo>
                  <a:lnTo>
                    <a:pt x="1" y="1"/>
                  </a:lnTo>
                  <a:lnTo>
                    <a:pt x="0" y="1"/>
                  </a:lnTo>
                  <a:lnTo>
                    <a:pt x="1" y="0"/>
                  </a:lnTo>
                  <a:close/>
                </a:path>
              </a:pathLst>
            </a:custGeom>
            <a:solidFill>
              <a:srgbClr val="8EB4EC">
                <a:alpha val="100000"/>
              </a:srgbClr>
            </a:solidFill>
            <a:ln w="9525">
              <a:noFill/>
            </a:ln>
          </p:spPr>
          <p:txBody>
            <a:bodyPr/>
            <a:p>
              <a:endParaRPr lang="zh-CN" altLang="en-US"/>
            </a:p>
          </p:txBody>
        </p:sp>
        <p:sp>
          <p:nvSpPr>
            <p:cNvPr id="39318" name="Freeform 68"/>
            <p:cNvSpPr/>
            <p:nvPr/>
          </p:nvSpPr>
          <p:spPr>
            <a:xfrm flipH="1">
              <a:off x="501" y="722"/>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3B7ED">
                <a:alpha val="100000"/>
              </a:srgbClr>
            </a:solidFill>
            <a:ln w="9525">
              <a:noFill/>
            </a:ln>
          </p:spPr>
          <p:txBody>
            <a:bodyPr/>
            <a:p>
              <a:endParaRPr lang="zh-CN" altLang="en-US"/>
            </a:p>
          </p:txBody>
        </p:sp>
        <p:sp>
          <p:nvSpPr>
            <p:cNvPr id="39319" name="Freeform 69"/>
            <p:cNvSpPr/>
            <p:nvPr/>
          </p:nvSpPr>
          <p:spPr>
            <a:xfrm flipH="1">
              <a:off x="501" y="722"/>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8BBEE">
                <a:alpha val="100000"/>
              </a:srgbClr>
            </a:solidFill>
            <a:ln w="9525">
              <a:noFill/>
            </a:ln>
          </p:spPr>
          <p:txBody>
            <a:bodyPr/>
            <a:p>
              <a:endParaRPr lang="zh-CN" altLang="en-US"/>
            </a:p>
          </p:txBody>
        </p:sp>
        <p:sp>
          <p:nvSpPr>
            <p:cNvPr id="39320" name="Freeform 70"/>
            <p:cNvSpPr/>
            <p:nvPr/>
          </p:nvSpPr>
          <p:spPr>
            <a:xfrm flipH="1">
              <a:off x="501" y="721"/>
              <a:ext cx="1" cy="2"/>
            </a:xfrm>
            <a:custGeom>
              <a:avLst/>
              <a:gdLst/>
              <a:ahLst/>
              <a:cxnLst>
                <a:cxn ang="0">
                  <a:pos x="1" y="0"/>
                </a:cxn>
                <a:cxn ang="0">
                  <a:pos x="1" y="1"/>
                </a:cxn>
                <a:cxn ang="0">
                  <a:pos x="0" y="2"/>
                </a:cxn>
                <a:cxn ang="0">
                  <a:pos x="0" y="2"/>
                </a:cxn>
                <a:cxn ang="0">
                  <a:pos x="1" y="0"/>
                </a:cxn>
              </a:cxnLst>
              <a:pathLst>
                <a:path w="1" h="2">
                  <a:moveTo>
                    <a:pt x="1" y="0"/>
                  </a:moveTo>
                  <a:lnTo>
                    <a:pt x="1" y="1"/>
                  </a:lnTo>
                  <a:lnTo>
                    <a:pt x="0" y="2"/>
                  </a:lnTo>
                  <a:lnTo>
                    <a:pt x="1" y="0"/>
                  </a:lnTo>
                  <a:close/>
                </a:path>
              </a:pathLst>
            </a:custGeom>
            <a:solidFill>
              <a:srgbClr val="9EBFEF">
                <a:alpha val="100000"/>
              </a:srgbClr>
            </a:solidFill>
            <a:ln w="9525">
              <a:noFill/>
            </a:ln>
          </p:spPr>
          <p:txBody>
            <a:bodyPr/>
            <a:p>
              <a:endParaRPr lang="zh-CN" altLang="en-US"/>
            </a:p>
          </p:txBody>
        </p:sp>
        <p:sp>
          <p:nvSpPr>
            <p:cNvPr id="39321" name="Freeform 71"/>
            <p:cNvSpPr/>
            <p:nvPr/>
          </p:nvSpPr>
          <p:spPr>
            <a:xfrm flipH="1">
              <a:off x="501" y="721"/>
              <a:ext cx="2" cy="2"/>
            </a:xfrm>
            <a:custGeom>
              <a:avLst/>
              <a:gdLst/>
              <a:ahLst/>
              <a:cxnLst>
                <a:cxn ang="0">
                  <a:pos x="2" y="0"/>
                </a:cxn>
                <a:cxn ang="0">
                  <a:pos x="2" y="0"/>
                </a:cxn>
                <a:cxn ang="0">
                  <a:pos x="1" y="2"/>
                </a:cxn>
                <a:cxn ang="0">
                  <a:pos x="0" y="2"/>
                </a:cxn>
                <a:cxn ang="0">
                  <a:pos x="2" y="0"/>
                </a:cxn>
              </a:cxnLst>
              <a:pathLst>
                <a:path w="2" h="2">
                  <a:moveTo>
                    <a:pt x="2" y="0"/>
                  </a:moveTo>
                  <a:lnTo>
                    <a:pt x="2" y="0"/>
                  </a:lnTo>
                  <a:lnTo>
                    <a:pt x="1" y="2"/>
                  </a:lnTo>
                  <a:lnTo>
                    <a:pt x="0" y="2"/>
                  </a:lnTo>
                  <a:lnTo>
                    <a:pt x="2" y="0"/>
                  </a:lnTo>
                  <a:close/>
                </a:path>
              </a:pathLst>
            </a:custGeom>
            <a:solidFill>
              <a:srgbClr val="A3C2F0">
                <a:alpha val="100000"/>
              </a:srgbClr>
            </a:solidFill>
            <a:ln w="9525">
              <a:noFill/>
            </a:ln>
          </p:spPr>
          <p:txBody>
            <a:bodyPr/>
            <a:p>
              <a:endParaRPr lang="zh-CN" altLang="en-US"/>
            </a:p>
          </p:txBody>
        </p:sp>
        <p:sp>
          <p:nvSpPr>
            <p:cNvPr id="39322" name="Freeform 72"/>
            <p:cNvSpPr/>
            <p:nvPr/>
          </p:nvSpPr>
          <p:spPr>
            <a:xfrm flipH="1">
              <a:off x="501" y="721"/>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A6C4F0">
                <a:alpha val="100000"/>
              </a:srgbClr>
            </a:solidFill>
            <a:ln w="9525">
              <a:noFill/>
            </a:ln>
          </p:spPr>
          <p:txBody>
            <a:bodyPr/>
            <a:p>
              <a:endParaRPr lang="zh-CN" altLang="en-US"/>
            </a:p>
          </p:txBody>
        </p:sp>
        <p:sp>
          <p:nvSpPr>
            <p:cNvPr id="39323" name="Freeform 73"/>
            <p:cNvSpPr/>
            <p:nvPr/>
          </p:nvSpPr>
          <p:spPr>
            <a:xfrm flipH="1">
              <a:off x="501" y="721"/>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ABC8F1">
                <a:alpha val="100000"/>
              </a:srgbClr>
            </a:solidFill>
            <a:ln w="9525">
              <a:noFill/>
            </a:ln>
          </p:spPr>
          <p:txBody>
            <a:bodyPr/>
            <a:p>
              <a:endParaRPr lang="zh-CN" altLang="en-US"/>
            </a:p>
          </p:txBody>
        </p:sp>
        <p:sp>
          <p:nvSpPr>
            <p:cNvPr id="39324" name="Freeform 74"/>
            <p:cNvSpPr/>
            <p:nvPr/>
          </p:nvSpPr>
          <p:spPr>
            <a:xfrm flipH="1">
              <a:off x="501" y="721"/>
              <a:ext cx="3" cy="2"/>
            </a:xfrm>
            <a:custGeom>
              <a:avLst/>
              <a:gdLst/>
              <a:ahLst/>
              <a:cxnLst>
                <a:cxn ang="0">
                  <a:pos x="3" y="0"/>
                </a:cxn>
                <a:cxn ang="0">
                  <a:pos x="3" y="0"/>
                </a:cxn>
                <a:cxn ang="0">
                  <a:pos x="1" y="2"/>
                </a:cxn>
                <a:cxn ang="0">
                  <a:pos x="0" y="2"/>
                </a:cxn>
                <a:cxn ang="0">
                  <a:pos x="3" y="0"/>
                </a:cxn>
              </a:cxnLst>
              <a:pathLst>
                <a:path w="3" h="2">
                  <a:moveTo>
                    <a:pt x="3" y="0"/>
                  </a:moveTo>
                  <a:lnTo>
                    <a:pt x="3" y="0"/>
                  </a:lnTo>
                  <a:lnTo>
                    <a:pt x="1" y="2"/>
                  </a:lnTo>
                  <a:lnTo>
                    <a:pt x="0" y="2"/>
                  </a:lnTo>
                  <a:lnTo>
                    <a:pt x="3" y="0"/>
                  </a:lnTo>
                  <a:close/>
                </a:path>
              </a:pathLst>
            </a:custGeom>
            <a:solidFill>
              <a:srgbClr val="B1CBF2">
                <a:alpha val="100000"/>
              </a:srgbClr>
            </a:solidFill>
            <a:ln w="9525">
              <a:noFill/>
            </a:ln>
          </p:spPr>
          <p:txBody>
            <a:bodyPr/>
            <a:p>
              <a:endParaRPr lang="zh-CN" altLang="en-US"/>
            </a:p>
          </p:txBody>
        </p:sp>
        <p:sp>
          <p:nvSpPr>
            <p:cNvPr id="39325" name="Freeform 75"/>
            <p:cNvSpPr/>
            <p:nvPr/>
          </p:nvSpPr>
          <p:spPr>
            <a:xfrm flipH="1">
              <a:off x="501" y="720"/>
              <a:ext cx="3" cy="3"/>
            </a:xfrm>
            <a:custGeom>
              <a:avLst/>
              <a:gdLst/>
              <a:ahLst/>
              <a:cxnLst>
                <a:cxn ang="0">
                  <a:pos x="3" y="0"/>
                </a:cxn>
                <a:cxn ang="0">
                  <a:pos x="3" y="1"/>
                </a:cxn>
                <a:cxn ang="0">
                  <a:pos x="0" y="3"/>
                </a:cxn>
                <a:cxn ang="0">
                  <a:pos x="0" y="3"/>
                </a:cxn>
                <a:cxn ang="0">
                  <a:pos x="3" y="0"/>
                </a:cxn>
              </a:cxnLst>
              <a:pathLst>
                <a:path w="3" h="3">
                  <a:moveTo>
                    <a:pt x="3" y="0"/>
                  </a:moveTo>
                  <a:lnTo>
                    <a:pt x="3" y="1"/>
                  </a:lnTo>
                  <a:lnTo>
                    <a:pt x="0" y="3"/>
                  </a:lnTo>
                  <a:lnTo>
                    <a:pt x="3" y="0"/>
                  </a:lnTo>
                  <a:close/>
                </a:path>
              </a:pathLst>
            </a:custGeom>
            <a:solidFill>
              <a:srgbClr val="B6CFF3">
                <a:alpha val="100000"/>
              </a:srgbClr>
            </a:solidFill>
            <a:ln w="9525">
              <a:noFill/>
            </a:ln>
          </p:spPr>
          <p:txBody>
            <a:bodyPr/>
            <a:p>
              <a:endParaRPr lang="zh-CN" altLang="en-US"/>
            </a:p>
          </p:txBody>
        </p:sp>
        <p:sp>
          <p:nvSpPr>
            <p:cNvPr id="39326" name="Freeform 76"/>
            <p:cNvSpPr/>
            <p:nvPr/>
          </p:nvSpPr>
          <p:spPr>
            <a:xfrm flipH="1">
              <a:off x="501" y="720"/>
              <a:ext cx="3" cy="3"/>
            </a:xfrm>
            <a:custGeom>
              <a:avLst/>
              <a:gdLst/>
              <a:ahLst/>
              <a:cxnLst>
                <a:cxn ang="0">
                  <a:pos x="3" y="0"/>
                </a:cxn>
                <a:cxn ang="0">
                  <a:pos x="3" y="0"/>
                </a:cxn>
                <a:cxn ang="0">
                  <a:pos x="0" y="3"/>
                </a:cxn>
                <a:cxn ang="0">
                  <a:pos x="0" y="3"/>
                </a:cxn>
                <a:cxn ang="0">
                  <a:pos x="3" y="0"/>
                </a:cxn>
              </a:cxnLst>
              <a:pathLst>
                <a:path w="3" h="3">
                  <a:moveTo>
                    <a:pt x="3" y="0"/>
                  </a:moveTo>
                  <a:lnTo>
                    <a:pt x="3" y="0"/>
                  </a:lnTo>
                  <a:lnTo>
                    <a:pt x="0" y="3"/>
                  </a:lnTo>
                  <a:lnTo>
                    <a:pt x="3" y="0"/>
                  </a:lnTo>
                  <a:close/>
                </a:path>
              </a:pathLst>
            </a:custGeom>
            <a:solidFill>
              <a:srgbClr val="BCD2F4">
                <a:alpha val="100000"/>
              </a:srgbClr>
            </a:solidFill>
            <a:ln w="9525">
              <a:noFill/>
            </a:ln>
          </p:spPr>
          <p:txBody>
            <a:bodyPr/>
            <a:p>
              <a:endParaRPr lang="zh-CN" altLang="en-US"/>
            </a:p>
          </p:txBody>
        </p:sp>
        <p:sp>
          <p:nvSpPr>
            <p:cNvPr id="39327" name="Freeform 77"/>
            <p:cNvSpPr/>
            <p:nvPr/>
          </p:nvSpPr>
          <p:spPr>
            <a:xfrm flipH="1">
              <a:off x="501" y="720"/>
              <a:ext cx="4" cy="3"/>
            </a:xfrm>
            <a:custGeom>
              <a:avLst/>
              <a:gdLst/>
              <a:ahLst/>
              <a:cxnLst>
                <a:cxn ang="0">
                  <a:pos x="4" y="0"/>
                </a:cxn>
                <a:cxn ang="0">
                  <a:pos x="4" y="0"/>
                </a:cxn>
                <a:cxn ang="0">
                  <a:pos x="1" y="3"/>
                </a:cxn>
                <a:cxn ang="0">
                  <a:pos x="0" y="3"/>
                </a:cxn>
                <a:cxn ang="0">
                  <a:pos x="4" y="0"/>
                </a:cxn>
              </a:cxnLst>
              <a:pathLst>
                <a:path w="4" h="3">
                  <a:moveTo>
                    <a:pt x="4" y="0"/>
                  </a:moveTo>
                  <a:lnTo>
                    <a:pt x="4" y="0"/>
                  </a:lnTo>
                  <a:lnTo>
                    <a:pt x="1" y="3"/>
                  </a:lnTo>
                  <a:lnTo>
                    <a:pt x="0" y="3"/>
                  </a:lnTo>
                  <a:lnTo>
                    <a:pt x="4" y="0"/>
                  </a:lnTo>
                  <a:close/>
                </a:path>
              </a:pathLst>
            </a:custGeom>
            <a:solidFill>
              <a:srgbClr val="C1D6F5">
                <a:alpha val="100000"/>
              </a:srgbClr>
            </a:solidFill>
            <a:ln w="9525">
              <a:noFill/>
            </a:ln>
          </p:spPr>
          <p:txBody>
            <a:bodyPr/>
            <a:p>
              <a:endParaRPr lang="zh-CN" altLang="en-US"/>
            </a:p>
          </p:txBody>
        </p:sp>
        <p:sp>
          <p:nvSpPr>
            <p:cNvPr id="39328" name="Freeform 78"/>
            <p:cNvSpPr/>
            <p:nvPr/>
          </p:nvSpPr>
          <p:spPr>
            <a:xfrm flipH="1">
              <a:off x="501" y="720"/>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C4D8F5">
                <a:alpha val="100000"/>
              </a:srgbClr>
            </a:solidFill>
            <a:ln w="9525">
              <a:noFill/>
            </a:ln>
          </p:spPr>
          <p:txBody>
            <a:bodyPr/>
            <a:p>
              <a:endParaRPr lang="zh-CN" altLang="en-US"/>
            </a:p>
          </p:txBody>
        </p:sp>
        <p:sp>
          <p:nvSpPr>
            <p:cNvPr id="39329" name="Freeform 79"/>
            <p:cNvSpPr/>
            <p:nvPr/>
          </p:nvSpPr>
          <p:spPr>
            <a:xfrm flipH="1">
              <a:off x="501" y="720"/>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C9DBF6">
                <a:alpha val="100000"/>
              </a:srgbClr>
            </a:solidFill>
            <a:ln w="9525">
              <a:noFill/>
            </a:ln>
          </p:spPr>
          <p:txBody>
            <a:bodyPr/>
            <a:p>
              <a:endParaRPr lang="zh-CN" altLang="en-US"/>
            </a:p>
          </p:txBody>
        </p:sp>
        <p:sp>
          <p:nvSpPr>
            <p:cNvPr id="39330" name="Freeform 80"/>
            <p:cNvSpPr/>
            <p:nvPr/>
          </p:nvSpPr>
          <p:spPr>
            <a:xfrm flipH="1">
              <a:off x="501" y="719"/>
              <a:ext cx="4" cy="4"/>
            </a:xfrm>
            <a:custGeom>
              <a:avLst/>
              <a:gdLst/>
              <a:ahLst/>
              <a:cxnLst>
                <a:cxn ang="0">
                  <a:pos x="4" y="0"/>
                </a:cxn>
                <a:cxn ang="0">
                  <a:pos x="4" y="1"/>
                </a:cxn>
                <a:cxn ang="0">
                  <a:pos x="0" y="4"/>
                </a:cxn>
                <a:cxn ang="0">
                  <a:pos x="0" y="4"/>
                </a:cxn>
                <a:cxn ang="0">
                  <a:pos x="0" y="4"/>
                </a:cxn>
                <a:cxn ang="0">
                  <a:pos x="4" y="0"/>
                </a:cxn>
              </a:cxnLst>
              <a:pathLst>
                <a:path w="4" h="4">
                  <a:moveTo>
                    <a:pt x="4" y="0"/>
                  </a:moveTo>
                  <a:lnTo>
                    <a:pt x="4" y="1"/>
                  </a:lnTo>
                  <a:lnTo>
                    <a:pt x="0" y="4"/>
                  </a:lnTo>
                  <a:lnTo>
                    <a:pt x="4" y="0"/>
                  </a:lnTo>
                  <a:close/>
                </a:path>
              </a:pathLst>
            </a:custGeom>
            <a:solidFill>
              <a:srgbClr val="CFDFF7">
                <a:alpha val="100000"/>
              </a:srgbClr>
            </a:solidFill>
            <a:ln w="9525">
              <a:noFill/>
            </a:ln>
          </p:spPr>
          <p:txBody>
            <a:bodyPr/>
            <a:p>
              <a:endParaRPr lang="zh-CN" altLang="en-US"/>
            </a:p>
          </p:txBody>
        </p:sp>
        <p:sp>
          <p:nvSpPr>
            <p:cNvPr id="39331" name="Freeform 81"/>
            <p:cNvSpPr/>
            <p:nvPr/>
          </p:nvSpPr>
          <p:spPr>
            <a:xfrm flipH="1">
              <a:off x="501" y="719"/>
              <a:ext cx="4" cy="4"/>
            </a:xfrm>
            <a:custGeom>
              <a:avLst/>
              <a:gdLst/>
              <a:ahLst/>
              <a:cxnLst>
                <a:cxn ang="0">
                  <a:pos x="4" y="0"/>
                </a:cxn>
                <a:cxn ang="0">
                  <a:pos x="4" y="0"/>
                </a:cxn>
                <a:cxn ang="0">
                  <a:pos x="0" y="4"/>
                </a:cxn>
                <a:cxn ang="0">
                  <a:pos x="0" y="3"/>
                </a:cxn>
                <a:cxn ang="0">
                  <a:pos x="4" y="0"/>
                </a:cxn>
              </a:cxnLst>
              <a:pathLst>
                <a:path w="4" h="4">
                  <a:moveTo>
                    <a:pt x="4" y="0"/>
                  </a:moveTo>
                  <a:lnTo>
                    <a:pt x="4" y="0"/>
                  </a:lnTo>
                  <a:lnTo>
                    <a:pt x="0" y="4"/>
                  </a:lnTo>
                  <a:lnTo>
                    <a:pt x="0" y="3"/>
                  </a:lnTo>
                  <a:lnTo>
                    <a:pt x="4" y="0"/>
                  </a:lnTo>
                  <a:close/>
                </a:path>
              </a:pathLst>
            </a:custGeom>
            <a:solidFill>
              <a:srgbClr val="D4E3F8">
                <a:alpha val="100000"/>
              </a:srgbClr>
            </a:solidFill>
            <a:ln w="9525">
              <a:noFill/>
            </a:ln>
          </p:spPr>
          <p:txBody>
            <a:bodyPr/>
            <a:p>
              <a:endParaRPr lang="zh-CN" altLang="en-US"/>
            </a:p>
          </p:txBody>
        </p:sp>
        <p:sp>
          <p:nvSpPr>
            <p:cNvPr id="39332" name="Freeform 82"/>
            <p:cNvSpPr/>
            <p:nvPr/>
          </p:nvSpPr>
          <p:spPr>
            <a:xfrm flipH="1">
              <a:off x="501" y="719"/>
              <a:ext cx="5" cy="3"/>
            </a:xfrm>
            <a:custGeom>
              <a:avLst/>
              <a:gdLst/>
              <a:ahLst/>
              <a:cxnLst>
                <a:cxn ang="0">
                  <a:pos x="5" y="0"/>
                </a:cxn>
                <a:cxn ang="0">
                  <a:pos x="5" y="0"/>
                </a:cxn>
                <a:cxn ang="0">
                  <a:pos x="1" y="3"/>
                </a:cxn>
                <a:cxn ang="0">
                  <a:pos x="0" y="3"/>
                </a:cxn>
                <a:cxn ang="0">
                  <a:pos x="5" y="0"/>
                </a:cxn>
              </a:cxnLst>
              <a:pathLst>
                <a:path w="5" h="3">
                  <a:moveTo>
                    <a:pt x="5" y="0"/>
                  </a:moveTo>
                  <a:lnTo>
                    <a:pt x="5" y="0"/>
                  </a:lnTo>
                  <a:lnTo>
                    <a:pt x="1" y="3"/>
                  </a:lnTo>
                  <a:lnTo>
                    <a:pt x="0" y="3"/>
                  </a:lnTo>
                  <a:lnTo>
                    <a:pt x="5" y="0"/>
                  </a:lnTo>
                  <a:close/>
                </a:path>
              </a:pathLst>
            </a:custGeom>
            <a:solidFill>
              <a:srgbClr val="DAE6F9">
                <a:alpha val="100000"/>
              </a:srgbClr>
            </a:solidFill>
            <a:ln w="9525">
              <a:noFill/>
            </a:ln>
          </p:spPr>
          <p:txBody>
            <a:bodyPr/>
            <a:p>
              <a:endParaRPr lang="zh-CN" altLang="en-US"/>
            </a:p>
          </p:txBody>
        </p:sp>
        <p:sp>
          <p:nvSpPr>
            <p:cNvPr id="39333" name="Freeform 83"/>
            <p:cNvSpPr/>
            <p:nvPr/>
          </p:nvSpPr>
          <p:spPr>
            <a:xfrm flipH="1">
              <a:off x="501" y="719"/>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DFEAFA">
                <a:alpha val="100000"/>
              </a:srgbClr>
            </a:solidFill>
            <a:ln w="9525">
              <a:noFill/>
            </a:ln>
          </p:spPr>
          <p:txBody>
            <a:bodyPr/>
            <a:p>
              <a:endParaRPr lang="zh-CN" altLang="en-US"/>
            </a:p>
          </p:txBody>
        </p:sp>
        <p:sp>
          <p:nvSpPr>
            <p:cNvPr id="39334" name="Freeform 84"/>
            <p:cNvSpPr/>
            <p:nvPr/>
          </p:nvSpPr>
          <p:spPr>
            <a:xfrm flipH="1">
              <a:off x="501" y="718"/>
              <a:ext cx="5" cy="4"/>
            </a:xfrm>
            <a:custGeom>
              <a:avLst/>
              <a:gdLst/>
              <a:ahLst/>
              <a:cxnLst>
                <a:cxn ang="0">
                  <a:pos x="5" y="0"/>
                </a:cxn>
                <a:cxn ang="0">
                  <a:pos x="5" y="1"/>
                </a:cxn>
                <a:cxn ang="0">
                  <a:pos x="0" y="4"/>
                </a:cxn>
                <a:cxn ang="0">
                  <a:pos x="0" y="4"/>
                </a:cxn>
                <a:cxn ang="0">
                  <a:pos x="5" y="0"/>
                </a:cxn>
              </a:cxnLst>
              <a:pathLst>
                <a:path w="5" h="4">
                  <a:moveTo>
                    <a:pt x="5" y="0"/>
                  </a:moveTo>
                  <a:lnTo>
                    <a:pt x="5" y="1"/>
                  </a:lnTo>
                  <a:lnTo>
                    <a:pt x="0" y="4"/>
                  </a:lnTo>
                  <a:lnTo>
                    <a:pt x="5" y="0"/>
                  </a:lnTo>
                  <a:close/>
                </a:path>
              </a:pathLst>
            </a:custGeom>
            <a:solidFill>
              <a:srgbClr val="E2ECFA">
                <a:alpha val="100000"/>
              </a:srgbClr>
            </a:solidFill>
            <a:ln w="9525">
              <a:noFill/>
            </a:ln>
          </p:spPr>
          <p:txBody>
            <a:bodyPr/>
            <a:p>
              <a:endParaRPr lang="zh-CN" altLang="en-US"/>
            </a:p>
          </p:txBody>
        </p:sp>
        <p:sp>
          <p:nvSpPr>
            <p:cNvPr id="39335" name="Freeform 85"/>
            <p:cNvSpPr/>
            <p:nvPr/>
          </p:nvSpPr>
          <p:spPr>
            <a:xfrm flipH="1">
              <a:off x="501" y="718"/>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E7EFFB">
                <a:alpha val="100000"/>
              </a:srgbClr>
            </a:solidFill>
            <a:ln w="9525">
              <a:noFill/>
            </a:ln>
          </p:spPr>
          <p:txBody>
            <a:bodyPr/>
            <a:p>
              <a:endParaRPr lang="zh-CN" altLang="en-US"/>
            </a:p>
          </p:txBody>
        </p:sp>
        <p:sp>
          <p:nvSpPr>
            <p:cNvPr id="39336" name="Freeform 86"/>
            <p:cNvSpPr/>
            <p:nvPr/>
          </p:nvSpPr>
          <p:spPr>
            <a:xfrm flipH="1">
              <a:off x="501" y="718"/>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EDF3FC">
                <a:alpha val="100000"/>
              </a:srgbClr>
            </a:solidFill>
            <a:ln w="9525">
              <a:noFill/>
            </a:ln>
          </p:spPr>
          <p:txBody>
            <a:bodyPr/>
            <a:p>
              <a:endParaRPr lang="zh-CN" altLang="en-US"/>
            </a:p>
          </p:txBody>
        </p:sp>
        <p:sp>
          <p:nvSpPr>
            <p:cNvPr id="39337" name="Freeform 87"/>
            <p:cNvSpPr/>
            <p:nvPr/>
          </p:nvSpPr>
          <p:spPr>
            <a:xfrm flipH="1">
              <a:off x="501" y="718"/>
              <a:ext cx="5" cy="4"/>
            </a:xfrm>
            <a:custGeom>
              <a:avLst/>
              <a:gdLst/>
              <a:ahLst/>
              <a:cxnLst>
                <a:cxn ang="0">
                  <a:pos x="5" y="0"/>
                </a:cxn>
                <a:cxn ang="0">
                  <a:pos x="5" y="0"/>
                </a:cxn>
                <a:cxn ang="0">
                  <a:pos x="0" y="4"/>
                </a:cxn>
                <a:cxn ang="0">
                  <a:pos x="0" y="3"/>
                </a:cxn>
                <a:cxn ang="0">
                  <a:pos x="5" y="0"/>
                </a:cxn>
              </a:cxnLst>
              <a:pathLst>
                <a:path w="5" h="4">
                  <a:moveTo>
                    <a:pt x="5" y="0"/>
                  </a:moveTo>
                  <a:lnTo>
                    <a:pt x="5" y="0"/>
                  </a:lnTo>
                  <a:lnTo>
                    <a:pt x="0" y="4"/>
                  </a:lnTo>
                  <a:lnTo>
                    <a:pt x="0" y="3"/>
                  </a:lnTo>
                  <a:lnTo>
                    <a:pt x="5" y="0"/>
                  </a:lnTo>
                  <a:close/>
                </a:path>
              </a:pathLst>
            </a:custGeom>
            <a:solidFill>
              <a:srgbClr val="F2F6FD">
                <a:alpha val="100000"/>
              </a:srgbClr>
            </a:solidFill>
            <a:ln w="9525">
              <a:noFill/>
            </a:ln>
          </p:spPr>
          <p:txBody>
            <a:bodyPr/>
            <a:p>
              <a:endParaRPr lang="zh-CN" altLang="en-US"/>
            </a:p>
          </p:txBody>
        </p:sp>
        <p:sp>
          <p:nvSpPr>
            <p:cNvPr id="39338" name="Freeform 88"/>
            <p:cNvSpPr/>
            <p:nvPr/>
          </p:nvSpPr>
          <p:spPr>
            <a:xfrm flipH="1">
              <a:off x="501" y="718"/>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F7FAFE">
                <a:alpha val="100000"/>
              </a:srgbClr>
            </a:solidFill>
            <a:ln w="9525">
              <a:noFill/>
            </a:ln>
          </p:spPr>
          <p:txBody>
            <a:bodyPr/>
            <a:p>
              <a:endParaRPr lang="zh-CN" altLang="en-US"/>
            </a:p>
          </p:txBody>
        </p:sp>
        <p:sp>
          <p:nvSpPr>
            <p:cNvPr id="39339" name="Freeform 89"/>
            <p:cNvSpPr/>
            <p:nvPr/>
          </p:nvSpPr>
          <p:spPr>
            <a:xfrm flipH="1">
              <a:off x="501" y="717"/>
              <a:ext cx="5" cy="4"/>
            </a:xfrm>
            <a:custGeom>
              <a:avLst/>
              <a:gdLst/>
              <a:ahLst/>
              <a:cxnLst>
                <a:cxn ang="0">
                  <a:pos x="5" y="0"/>
                </a:cxn>
                <a:cxn ang="0">
                  <a:pos x="5" y="1"/>
                </a:cxn>
                <a:cxn ang="0">
                  <a:pos x="0" y="4"/>
                </a:cxn>
                <a:cxn ang="0">
                  <a:pos x="0" y="4"/>
                </a:cxn>
                <a:cxn ang="0">
                  <a:pos x="5" y="0"/>
                </a:cxn>
              </a:cxnLst>
              <a:pathLst>
                <a:path w="5" h="4">
                  <a:moveTo>
                    <a:pt x="5" y="0"/>
                  </a:moveTo>
                  <a:lnTo>
                    <a:pt x="5" y="1"/>
                  </a:lnTo>
                  <a:lnTo>
                    <a:pt x="0" y="4"/>
                  </a:lnTo>
                  <a:lnTo>
                    <a:pt x="5" y="0"/>
                  </a:lnTo>
                  <a:close/>
                </a:path>
              </a:pathLst>
            </a:custGeom>
            <a:solidFill>
              <a:srgbClr val="FDFEFF">
                <a:alpha val="100000"/>
              </a:srgbClr>
            </a:solidFill>
            <a:ln w="9525">
              <a:noFill/>
            </a:ln>
          </p:spPr>
          <p:txBody>
            <a:bodyPr/>
            <a:p>
              <a:endParaRPr lang="zh-CN" altLang="en-US"/>
            </a:p>
          </p:txBody>
        </p:sp>
        <p:sp>
          <p:nvSpPr>
            <p:cNvPr id="39340" name="Freeform 90"/>
            <p:cNvSpPr/>
            <p:nvPr/>
          </p:nvSpPr>
          <p:spPr>
            <a:xfrm flipH="1">
              <a:off x="501" y="717"/>
              <a:ext cx="5" cy="4"/>
            </a:xfrm>
            <a:custGeom>
              <a:avLst/>
              <a:gdLst/>
              <a:ahLst/>
              <a:cxnLst>
                <a:cxn ang="0">
                  <a:pos x="5" y="0"/>
                </a:cxn>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FFFFFF">
                <a:alpha val="100000"/>
              </a:srgbClr>
            </a:solidFill>
            <a:ln w="9525">
              <a:noFill/>
            </a:ln>
          </p:spPr>
          <p:txBody>
            <a:bodyPr/>
            <a:p>
              <a:endParaRPr lang="zh-CN" altLang="en-US"/>
            </a:p>
          </p:txBody>
        </p:sp>
        <p:sp>
          <p:nvSpPr>
            <p:cNvPr id="39341" name="Freeform 91"/>
            <p:cNvSpPr/>
            <p:nvPr/>
          </p:nvSpPr>
          <p:spPr>
            <a:xfrm flipH="1">
              <a:off x="501" y="717"/>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FDFEFF">
                <a:alpha val="100000"/>
              </a:srgbClr>
            </a:solidFill>
            <a:ln w="9525">
              <a:noFill/>
            </a:ln>
          </p:spPr>
          <p:txBody>
            <a:bodyPr/>
            <a:p>
              <a:endParaRPr lang="zh-CN" altLang="en-US"/>
            </a:p>
          </p:txBody>
        </p:sp>
        <p:sp>
          <p:nvSpPr>
            <p:cNvPr id="39342" name="Freeform 92"/>
            <p:cNvSpPr/>
            <p:nvPr/>
          </p:nvSpPr>
          <p:spPr>
            <a:xfrm flipH="1">
              <a:off x="501" y="717"/>
              <a:ext cx="5" cy="4"/>
            </a:xfrm>
            <a:custGeom>
              <a:avLst/>
              <a:gdLst/>
              <a:ahLst/>
              <a:cxnLst>
                <a:cxn ang="0">
                  <a:pos x="4" y="0"/>
                </a:cxn>
                <a:cxn ang="0">
                  <a:pos x="5" y="0"/>
                </a:cxn>
                <a:cxn ang="0">
                  <a:pos x="0" y="4"/>
                </a:cxn>
                <a:cxn ang="0">
                  <a:pos x="0" y="4"/>
                </a:cxn>
                <a:cxn ang="0">
                  <a:pos x="4" y="0"/>
                </a:cxn>
              </a:cxnLst>
              <a:pathLst>
                <a:path w="5" h="4">
                  <a:moveTo>
                    <a:pt x="4" y="0"/>
                  </a:moveTo>
                  <a:lnTo>
                    <a:pt x="5" y="0"/>
                  </a:lnTo>
                  <a:lnTo>
                    <a:pt x="0" y="4"/>
                  </a:lnTo>
                  <a:lnTo>
                    <a:pt x="4" y="0"/>
                  </a:lnTo>
                  <a:close/>
                </a:path>
              </a:pathLst>
            </a:custGeom>
            <a:solidFill>
              <a:srgbClr val="F7FAFE">
                <a:alpha val="100000"/>
              </a:srgbClr>
            </a:solidFill>
            <a:ln w="9525">
              <a:noFill/>
            </a:ln>
          </p:spPr>
          <p:txBody>
            <a:bodyPr/>
            <a:p>
              <a:endParaRPr lang="zh-CN" altLang="en-US"/>
            </a:p>
          </p:txBody>
        </p:sp>
        <p:sp>
          <p:nvSpPr>
            <p:cNvPr id="39343" name="Freeform 93"/>
            <p:cNvSpPr/>
            <p:nvPr/>
          </p:nvSpPr>
          <p:spPr>
            <a:xfrm flipH="1">
              <a:off x="502" y="717"/>
              <a:ext cx="4" cy="4"/>
            </a:xfrm>
            <a:custGeom>
              <a:avLst/>
              <a:gdLst/>
              <a:ahLst/>
              <a:cxnLst>
                <a:cxn ang="0">
                  <a:pos x="4" y="0"/>
                </a:cxn>
                <a:cxn ang="0">
                  <a:pos x="4" y="0"/>
                </a:cxn>
                <a:cxn ang="0">
                  <a:pos x="0" y="4"/>
                </a:cxn>
                <a:cxn ang="0">
                  <a:pos x="0" y="4"/>
                </a:cxn>
                <a:cxn ang="0">
                  <a:pos x="4" y="0"/>
                </a:cxn>
              </a:cxnLst>
              <a:pathLst>
                <a:path w="4" h="4">
                  <a:moveTo>
                    <a:pt x="4" y="0"/>
                  </a:moveTo>
                  <a:lnTo>
                    <a:pt x="4" y="0"/>
                  </a:lnTo>
                  <a:lnTo>
                    <a:pt x="0" y="4"/>
                  </a:lnTo>
                  <a:lnTo>
                    <a:pt x="4" y="0"/>
                  </a:lnTo>
                  <a:close/>
                </a:path>
              </a:pathLst>
            </a:custGeom>
            <a:solidFill>
              <a:srgbClr val="F2F6FD">
                <a:alpha val="100000"/>
              </a:srgbClr>
            </a:solidFill>
            <a:ln w="9525">
              <a:noFill/>
            </a:ln>
          </p:spPr>
          <p:txBody>
            <a:bodyPr/>
            <a:p>
              <a:endParaRPr lang="zh-CN" altLang="en-US"/>
            </a:p>
          </p:txBody>
        </p:sp>
        <p:sp>
          <p:nvSpPr>
            <p:cNvPr id="39344" name="Freeform 94"/>
            <p:cNvSpPr/>
            <p:nvPr/>
          </p:nvSpPr>
          <p:spPr>
            <a:xfrm flipH="1">
              <a:off x="502" y="717"/>
              <a:ext cx="5" cy="4"/>
            </a:xfrm>
            <a:custGeom>
              <a:avLst/>
              <a:gdLst/>
              <a:ahLst/>
              <a:cxnLst>
                <a:cxn ang="0">
                  <a:pos x="5" y="0"/>
                </a:cxn>
                <a:cxn ang="0">
                  <a:pos x="5" y="0"/>
                </a:cxn>
                <a:cxn ang="0">
                  <a:pos x="1" y="4"/>
                </a:cxn>
                <a:cxn ang="0">
                  <a:pos x="0" y="3"/>
                </a:cxn>
                <a:cxn ang="0">
                  <a:pos x="5" y="0"/>
                </a:cxn>
              </a:cxnLst>
              <a:pathLst>
                <a:path w="5" h="4">
                  <a:moveTo>
                    <a:pt x="5" y="0"/>
                  </a:moveTo>
                  <a:lnTo>
                    <a:pt x="5" y="0"/>
                  </a:lnTo>
                  <a:lnTo>
                    <a:pt x="1" y="4"/>
                  </a:lnTo>
                  <a:lnTo>
                    <a:pt x="0" y="3"/>
                  </a:lnTo>
                  <a:lnTo>
                    <a:pt x="5" y="0"/>
                  </a:lnTo>
                  <a:close/>
                </a:path>
              </a:pathLst>
            </a:custGeom>
            <a:solidFill>
              <a:srgbClr val="EDF3FC">
                <a:alpha val="100000"/>
              </a:srgbClr>
            </a:solidFill>
            <a:ln w="9525">
              <a:noFill/>
            </a:ln>
          </p:spPr>
          <p:txBody>
            <a:bodyPr/>
            <a:p>
              <a:endParaRPr lang="zh-CN" altLang="en-US"/>
            </a:p>
          </p:txBody>
        </p:sp>
        <p:sp>
          <p:nvSpPr>
            <p:cNvPr id="39345" name="Freeform 95"/>
            <p:cNvSpPr/>
            <p:nvPr/>
          </p:nvSpPr>
          <p:spPr>
            <a:xfrm flipH="1">
              <a:off x="502" y="717"/>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E7EFFB">
                <a:alpha val="100000"/>
              </a:srgbClr>
            </a:solidFill>
            <a:ln w="9525">
              <a:noFill/>
            </a:ln>
          </p:spPr>
          <p:txBody>
            <a:bodyPr/>
            <a:p>
              <a:endParaRPr lang="zh-CN" altLang="en-US"/>
            </a:p>
          </p:txBody>
        </p:sp>
        <p:sp>
          <p:nvSpPr>
            <p:cNvPr id="39346" name="Freeform 96"/>
            <p:cNvSpPr/>
            <p:nvPr/>
          </p:nvSpPr>
          <p:spPr>
            <a:xfrm flipH="1">
              <a:off x="502" y="717"/>
              <a:ext cx="5" cy="3"/>
            </a:xfrm>
            <a:custGeom>
              <a:avLst/>
              <a:gdLst/>
              <a:ahLst/>
              <a:cxnLst>
                <a:cxn ang="0">
                  <a:pos x="4" y="0"/>
                </a:cxn>
                <a:cxn ang="0">
                  <a:pos x="5" y="0"/>
                </a:cxn>
                <a:cxn ang="0">
                  <a:pos x="0" y="3"/>
                </a:cxn>
                <a:cxn ang="0">
                  <a:pos x="0" y="3"/>
                </a:cxn>
                <a:cxn ang="0">
                  <a:pos x="4" y="0"/>
                </a:cxn>
              </a:cxnLst>
              <a:pathLst>
                <a:path w="5" h="3">
                  <a:moveTo>
                    <a:pt x="4" y="0"/>
                  </a:moveTo>
                  <a:lnTo>
                    <a:pt x="5" y="0"/>
                  </a:lnTo>
                  <a:lnTo>
                    <a:pt x="0" y="3"/>
                  </a:lnTo>
                  <a:lnTo>
                    <a:pt x="4" y="0"/>
                  </a:lnTo>
                  <a:close/>
                </a:path>
              </a:pathLst>
            </a:custGeom>
            <a:solidFill>
              <a:srgbClr val="E2ECFA">
                <a:alpha val="100000"/>
              </a:srgbClr>
            </a:solidFill>
            <a:ln w="9525">
              <a:noFill/>
            </a:ln>
          </p:spPr>
          <p:txBody>
            <a:bodyPr/>
            <a:p>
              <a:endParaRPr lang="zh-CN" altLang="en-US"/>
            </a:p>
          </p:txBody>
        </p:sp>
        <p:sp>
          <p:nvSpPr>
            <p:cNvPr id="39347" name="Freeform 97"/>
            <p:cNvSpPr/>
            <p:nvPr/>
          </p:nvSpPr>
          <p:spPr>
            <a:xfrm flipH="1">
              <a:off x="503" y="71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DFEAFA">
                <a:alpha val="100000"/>
              </a:srgbClr>
            </a:solidFill>
            <a:ln w="9525">
              <a:noFill/>
            </a:ln>
          </p:spPr>
          <p:txBody>
            <a:bodyPr/>
            <a:p>
              <a:endParaRPr lang="zh-CN" altLang="en-US"/>
            </a:p>
          </p:txBody>
        </p:sp>
        <p:sp>
          <p:nvSpPr>
            <p:cNvPr id="39348" name="Freeform 98"/>
            <p:cNvSpPr/>
            <p:nvPr/>
          </p:nvSpPr>
          <p:spPr>
            <a:xfrm flipH="1">
              <a:off x="503" y="71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DAE6F9">
                <a:alpha val="100000"/>
              </a:srgbClr>
            </a:solidFill>
            <a:ln w="9525">
              <a:noFill/>
            </a:ln>
          </p:spPr>
          <p:txBody>
            <a:bodyPr/>
            <a:p>
              <a:endParaRPr lang="zh-CN" altLang="en-US"/>
            </a:p>
          </p:txBody>
        </p:sp>
        <p:sp>
          <p:nvSpPr>
            <p:cNvPr id="39349" name="Freeform 99"/>
            <p:cNvSpPr/>
            <p:nvPr/>
          </p:nvSpPr>
          <p:spPr>
            <a:xfrm flipH="1">
              <a:off x="503" y="717"/>
              <a:ext cx="4" cy="3"/>
            </a:xfrm>
            <a:custGeom>
              <a:avLst/>
              <a:gdLst/>
              <a:ahLst/>
              <a:cxnLst>
                <a:cxn ang="0">
                  <a:pos x="3" y="0"/>
                </a:cxn>
                <a:cxn ang="0">
                  <a:pos x="4" y="0"/>
                </a:cxn>
                <a:cxn ang="0">
                  <a:pos x="0" y="3"/>
                </a:cxn>
                <a:cxn ang="0">
                  <a:pos x="0" y="3"/>
                </a:cxn>
                <a:cxn ang="0">
                  <a:pos x="3" y="0"/>
                </a:cxn>
              </a:cxnLst>
              <a:pathLst>
                <a:path w="4" h="3">
                  <a:moveTo>
                    <a:pt x="3" y="0"/>
                  </a:moveTo>
                  <a:lnTo>
                    <a:pt x="4" y="0"/>
                  </a:lnTo>
                  <a:lnTo>
                    <a:pt x="0" y="3"/>
                  </a:lnTo>
                  <a:lnTo>
                    <a:pt x="3" y="0"/>
                  </a:lnTo>
                  <a:close/>
                </a:path>
              </a:pathLst>
            </a:custGeom>
            <a:solidFill>
              <a:srgbClr val="D4E3F8">
                <a:alpha val="100000"/>
              </a:srgbClr>
            </a:solidFill>
            <a:ln w="9525">
              <a:noFill/>
            </a:ln>
          </p:spPr>
          <p:txBody>
            <a:bodyPr/>
            <a:p>
              <a:endParaRPr lang="zh-CN" altLang="en-US"/>
            </a:p>
          </p:txBody>
        </p:sp>
        <p:sp>
          <p:nvSpPr>
            <p:cNvPr id="39350" name="Freeform 100"/>
            <p:cNvSpPr/>
            <p:nvPr/>
          </p:nvSpPr>
          <p:spPr>
            <a:xfrm flipH="1">
              <a:off x="504" y="717"/>
              <a:ext cx="3" cy="3"/>
            </a:xfrm>
            <a:custGeom>
              <a:avLst/>
              <a:gdLst/>
              <a:ahLst/>
              <a:cxnLst>
                <a:cxn ang="0">
                  <a:pos x="3" y="0"/>
                </a:cxn>
                <a:cxn ang="0">
                  <a:pos x="3" y="0"/>
                </a:cxn>
                <a:cxn ang="0">
                  <a:pos x="0" y="3"/>
                </a:cxn>
                <a:cxn ang="0">
                  <a:pos x="0" y="3"/>
                </a:cxn>
                <a:cxn ang="0">
                  <a:pos x="3" y="0"/>
                </a:cxn>
              </a:cxnLst>
              <a:pathLst>
                <a:path w="3" h="3">
                  <a:moveTo>
                    <a:pt x="3" y="0"/>
                  </a:moveTo>
                  <a:lnTo>
                    <a:pt x="3" y="0"/>
                  </a:lnTo>
                  <a:lnTo>
                    <a:pt x="0" y="3"/>
                  </a:lnTo>
                  <a:lnTo>
                    <a:pt x="3" y="0"/>
                  </a:lnTo>
                  <a:close/>
                </a:path>
              </a:pathLst>
            </a:custGeom>
            <a:solidFill>
              <a:srgbClr val="CFDFF7">
                <a:alpha val="100000"/>
              </a:srgbClr>
            </a:solidFill>
            <a:ln w="9525">
              <a:noFill/>
            </a:ln>
          </p:spPr>
          <p:txBody>
            <a:bodyPr/>
            <a:p>
              <a:endParaRPr lang="zh-CN" altLang="en-US"/>
            </a:p>
          </p:txBody>
        </p:sp>
        <p:sp>
          <p:nvSpPr>
            <p:cNvPr id="39351" name="Freeform 101"/>
            <p:cNvSpPr/>
            <p:nvPr/>
          </p:nvSpPr>
          <p:spPr>
            <a:xfrm flipH="1">
              <a:off x="504" y="717"/>
              <a:ext cx="3" cy="3"/>
            </a:xfrm>
            <a:custGeom>
              <a:avLst/>
              <a:gdLst/>
              <a:ahLst/>
              <a:cxnLst>
                <a:cxn ang="0">
                  <a:pos x="3" y="0"/>
                </a:cxn>
                <a:cxn ang="0">
                  <a:pos x="3" y="0"/>
                </a:cxn>
                <a:cxn ang="0">
                  <a:pos x="0" y="3"/>
                </a:cxn>
                <a:cxn ang="0">
                  <a:pos x="0" y="2"/>
                </a:cxn>
                <a:cxn ang="0">
                  <a:pos x="3" y="0"/>
                </a:cxn>
              </a:cxnLst>
              <a:pathLst>
                <a:path w="3" h="3">
                  <a:moveTo>
                    <a:pt x="3" y="0"/>
                  </a:moveTo>
                  <a:lnTo>
                    <a:pt x="3" y="0"/>
                  </a:lnTo>
                  <a:lnTo>
                    <a:pt x="0" y="3"/>
                  </a:lnTo>
                  <a:lnTo>
                    <a:pt x="0" y="2"/>
                  </a:lnTo>
                  <a:lnTo>
                    <a:pt x="3" y="0"/>
                  </a:lnTo>
                  <a:close/>
                </a:path>
              </a:pathLst>
            </a:custGeom>
            <a:solidFill>
              <a:srgbClr val="C9DBF6">
                <a:alpha val="100000"/>
              </a:srgbClr>
            </a:solidFill>
            <a:ln w="9525">
              <a:noFill/>
            </a:ln>
          </p:spPr>
          <p:txBody>
            <a:bodyPr/>
            <a:p>
              <a:endParaRPr lang="zh-CN" altLang="en-US"/>
            </a:p>
          </p:txBody>
        </p:sp>
        <p:sp>
          <p:nvSpPr>
            <p:cNvPr id="39352" name="Freeform 102"/>
            <p:cNvSpPr/>
            <p:nvPr/>
          </p:nvSpPr>
          <p:spPr>
            <a:xfrm flipH="1">
              <a:off x="504" y="71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C4D8F5">
                <a:alpha val="100000"/>
              </a:srgbClr>
            </a:solidFill>
            <a:ln w="9525">
              <a:noFill/>
            </a:ln>
          </p:spPr>
          <p:txBody>
            <a:bodyPr/>
            <a:p>
              <a:endParaRPr lang="zh-CN" altLang="en-US"/>
            </a:p>
          </p:txBody>
        </p:sp>
        <p:sp>
          <p:nvSpPr>
            <p:cNvPr id="39353" name="Freeform 103"/>
            <p:cNvSpPr/>
            <p:nvPr/>
          </p:nvSpPr>
          <p:spPr>
            <a:xfrm flipH="1">
              <a:off x="505" y="717"/>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C1D6F5">
                <a:alpha val="100000"/>
              </a:srgbClr>
            </a:solidFill>
            <a:ln w="9525">
              <a:noFill/>
            </a:ln>
          </p:spPr>
          <p:txBody>
            <a:bodyPr/>
            <a:p>
              <a:endParaRPr lang="zh-CN" altLang="en-US"/>
            </a:p>
          </p:txBody>
        </p:sp>
        <p:sp>
          <p:nvSpPr>
            <p:cNvPr id="39354" name="Freeform 104"/>
            <p:cNvSpPr/>
            <p:nvPr/>
          </p:nvSpPr>
          <p:spPr>
            <a:xfrm flipH="1">
              <a:off x="505" y="717"/>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BCD2F4">
                <a:alpha val="100000"/>
              </a:srgbClr>
            </a:solidFill>
            <a:ln w="9525">
              <a:noFill/>
            </a:ln>
          </p:spPr>
          <p:txBody>
            <a:bodyPr/>
            <a:p>
              <a:endParaRPr lang="zh-CN" altLang="en-US"/>
            </a:p>
          </p:txBody>
        </p:sp>
        <p:sp>
          <p:nvSpPr>
            <p:cNvPr id="39355" name="Freeform 105"/>
            <p:cNvSpPr/>
            <p:nvPr/>
          </p:nvSpPr>
          <p:spPr>
            <a:xfrm flipH="1">
              <a:off x="505" y="717"/>
              <a:ext cx="3" cy="2"/>
            </a:xfrm>
            <a:custGeom>
              <a:avLst/>
              <a:gdLst/>
              <a:ahLst/>
              <a:cxnLst>
                <a:cxn ang="0">
                  <a:pos x="3" y="0"/>
                </a:cxn>
                <a:cxn ang="0">
                  <a:pos x="3" y="0"/>
                </a:cxn>
                <a:cxn ang="0">
                  <a:pos x="1" y="2"/>
                </a:cxn>
                <a:cxn ang="0">
                  <a:pos x="0" y="2"/>
                </a:cxn>
                <a:cxn ang="0">
                  <a:pos x="3" y="0"/>
                </a:cxn>
              </a:cxnLst>
              <a:pathLst>
                <a:path w="3" h="2">
                  <a:moveTo>
                    <a:pt x="3" y="0"/>
                  </a:moveTo>
                  <a:lnTo>
                    <a:pt x="3" y="0"/>
                  </a:lnTo>
                  <a:lnTo>
                    <a:pt x="1" y="2"/>
                  </a:lnTo>
                  <a:lnTo>
                    <a:pt x="0" y="2"/>
                  </a:lnTo>
                  <a:lnTo>
                    <a:pt x="3" y="0"/>
                  </a:lnTo>
                  <a:close/>
                </a:path>
              </a:pathLst>
            </a:custGeom>
            <a:solidFill>
              <a:srgbClr val="B6CFF3">
                <a:alpha val="100000"/>
              </a:srgbClr>
            </a:solidFill>
            <a:ln w="9525">
              <a:noFill/>
            </a:ln>
          </p:spPr>
          <p:txBody>
            <a:bodyPr/>
            <a:p>
              <a:endParaRPr lang="zh-CN" altLang="en-US"/>
            </a:p>
          </p:txBody>
        </p:sp>
        <p:sp>
          <p:nvSpPr>
            <p:cNvPr id="39356" name="Freeform 106"/>
            <p:cNvSpPr/>
            <p:nvPr/>
          </p:nvSpPr>
          <p:spPr>
            <a:xfrm flipH="1">
              <a:off x="505" y="71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B1CBF2">
                <a:alpha val="100000"/>
              </a:srgbClr>
            </a:solidFill>
            <a:ln w="9525">
              <a:noFill/>
            </a:ln>
          </p:spPr>
          <p:txBody>
            <a:bodyPr/>
            <a:p>
              <a:endParaRPr lang="zh-CN" altLang="en-US"/>
            </a:p>
          </p:txBody>
        </p:sp>
        <p:sp>
          <p:nvSpPr>
            <p:cNvPr id="39357" name="Freeform 107"/>
            <p:cNvSpPr/>
            <p:nvPr/>
          </p:nvSpPr>
          <p:spPr>
            <a:xfrm flipH="1">
              <a:off x="506" y="717"/>
              <a:ext cx="2" cy="2"/>
            </a:xfrm>
            <a:custGeom>
              <a:avLst/>
              <a:gdLst/>
              <a:ahLst/>
              <a:cxnLst>
                <a:cxn ang="0">
                  <a:pos x="2" y="0"/>
                </a:cxn>
                <a:cxn ang="0">
                  <a:pos x="2" y="0"/>
                </a:cxn>
                <a:cxn ang="0">
                  <a:pos x="0" y="2"/>
                </a:cxn>
                <a:cxn ang="0">
                  <a:pos x="0" y="1"/>
                </a:cxn>
                <a:cxn ang="0">
                  <a:pos x="2" y="0"/>
                </a:cxn>
              </a:cxnLst>
              <a:pathLst>
                <a:path w="2" h="2">
                  <a:moveTo>
                    <a:pt x="2" y="0"/>
                  </a:moveTo>
                  <a:lnTo>
                    <a:pt x="2" y="0"/>
                  </a:lnTo>
                  <a:lnTo>
                    <a:pt x="0" y="2"/>
                  </a:lnTo>
                  <a:lnTo>
                    <a:pt x="0" y="1"/>
                  </a:lnTo>
                  <a:lnTo>
                    <a:pt x="2" y="0"/>
                  </a:lnTo>
                  <a:close/>
                </a:path>
              </a:pathLst>
            </a:custGeom>
            <a:solidFill>
              <a:srgbClr val="ABC8F1">
                <a:alpha val="100000"/>
              </a:srgbClr>
            </a:solidFill>
            <a:ln w="9525">
              <a:noFill/>
            </a:ln>
          </p:spPr>
          <p:txBody>
            <a:bodyPr/>
            <a:p>
              <a:endParaRPr lang="zh-CN" altLang="en-US"/>
            </a:p>
          </p:txBody>
        </p:sp>
        <p:sp>
          <p:nvSpPr>
            <p:cNvPr id="39358" name="Freeform 108"/>
            <p:cNvSpPr/>
            <p:nvPr/>
          </p:nvSpPr>
          <p:spPr>
            <a:xfrm flipH="1">
              <a:off x="506" y="717"/>
              <a:ext cx="2" cy="1"/>
            </a:xfrm>
            <a:custGeom>
              <a:avLst/>
              <a:gdLst/>
              <a:ahLst/>
              <a:cxnLst>
                <a:cxn ang="0">
                  <a:pos x="2" y="0"/>
                </a:cxn>
                <a:cxn ang="0">
                  <a:pos x="2" y="0"/>
                </a:cxn>
                <a:cxn ang="0">
                  <a:pos x="0" y="1"/>
                </a:cxn>
                <a:cxn ang="0">
                  <a:pos x="0" y="1"/>
                </a:cxn>
                <a:cxn ang="0">
                  <a:pos x="2" y="0"/>
                </a:cxn>
              </a:cxnLst>
              <a:pathLst>
                <a:path w="2" h="1">
                  <a:moveTo>
                    <a:pt x="2" y="0"/>
                  </a:moveTo>
                  <a:lnTo>
                    <a:pt x="2" y="0"/>
                  </a:lnTo>
                  <a:lnTo>
                    <a:pt x="0" y="1"/>
                  </a:lnTo>
                  <a:lnTo>
                    <a:pt x="2" y="0"/>
                  </a:lnTo>
                  <a:close/>
                </a:path>
              </a:pathLst>
            </a:custGeom>
            <a:solidFill>
              <a:srgbClr val="A6C4F0">
                <a:alpha val="100000"/>
              </a:srgbClr>
            </a:solidFill>
            <a:ln w="9525">
              <a:noFill/>
            </a:ln>
          </p:spPr>
          <p:txBody>
            <a:bodyPr/>
            <a:p>
              <a:endParaRPr lang="zh-CN" altLang="en-US"/>
            </a:p>
          </p:txBody>
        </p:sp>
        <p:sp>
          <p:nvSpPr>
            <p:cNvPr id="39359" name="Freeform 109"/>
            <p:cNvSpPr/>
            <p:nvPr/>
          </p:nvSpPr>
          <p:spPr>
            <a:xfrm flipH="1">
              <a:off x="506" y="717"/>
              <a:ext cx="2" cy="1"/>
            </a:xfrm>
            <a:custGeom>
              <a:avLst/>
              <a:gdLst/>
              <a:ahLst/>
              <a:cxnLst>
                <a:cxn ang="0">
                  <a:pos x="1" y="0"/>
                </a:cxn>
                <a:cxn ang="0">
                  <a:pos x="2" y="0"/>
                </a:cxn>
                <a:cxn ang="0">
                  <a:pos x="0" y="1"/>
                </a:cxn>
                <a:cxn ang="0">
                  <a:pos x="0" y="1"/>
                </a:cxn>
                <a:cxn ang="0">
                  <a:pos x="1" y="0"/>
                </a:cxn>
              </a:cxnLst>
              <a:pathLst>
                <a:path w="2" h="1">
                  <a:moveTo>
                    <a:pt x="1" y="0"/>
                  </a:moveTo>
                  <a:lnTo>
                    <a:pt x="2" y="0"/>
                  </a:lnTo>
                  <a:lnTo>
                    <a:pt x="0" y="1"/>
                  </a:lnTo>
                  <a:lnTo>
                    <a:pt x="1" y="0"/>
                  </a:lnTo>
                  <a:close/>
                </a:path>
              </a:pathLst>
            </a:custGeom>
            <a:solidFill>
              <a:srgbClr val="A3C2F0">
                <a:alpha val="100000"/>
              </a:srgbClr>
            </a:solidFill>
            <a:ln w="9525">
              <a:noFill/>
            </a:ln>
          </p:spPr>
          <p:txBody>
            <a:bodyPr/>
            <a:p>
              <a:endParaRPr lang="zh-CN" altLang="en-US"/>
            </a:p>
          </p:txBody>
        </p:sp>
        <p:sp>
          <p:nvSpPr>
            <p:cNvPr id="39360" name="Freeform 110"/>
            <p:cNvSpPr/>
            <p:nvPr/>
          </p:nvSpPr>
          <p:spPr>
            <a:xfrm flipH="1">
              <a:off x="507" y="717"/>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EBFEF">
                <a:alpha val="100000"/>
              </a:srgbClr>
            </a:solidFill>
            <a:ln w="9525">
              <a:noFill/>
            </a:ln>
          </p:spPr>
          <p:txBody>
            <a:bodyPr/>
            <a:p>
              <a:endParaRPr lang="zh-CN" altLang="en-US"/>
            </a:p>
          </p:txBody>
        </p:sp>
        <p:sp>
          <p:nvSpPr>
            <p:cNvPr id="39361" name="Freeform 111"/>
            <p:cNvSpPr/>
            <p:nvPr/>
          </p:nvSpPr>
          <p:spPr>
            <a:xfrm flipH="1">
              <a:off x="507" y="717"/>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8BBEE">
                <a:alpha val="100000"/>
              </a:srgbClr>
            </a:solidFill>
            <a:ln w="9525">
              <a:noFill/>
            </a:ln>
          </p:spPr>
          <p:txBody>
            <a:bodyPr/>
            <a:p>
              <a:endParaRPr lang="zh-CN" altLang="en-US"/>
            </a:p>
          </p:txBody>
        </p:sp>
        <p:sp>
          <p:nvSpPr>
            <p:cNvPr id="39362" name="Freeform 112"/>
            <p:cNvSpPr/>
            <p:nvPr/>
          </p:nvSpPr>
          <p:spPr>
            <a:xfrm flipH="1">
              <a:off x="507" y="717"/>
              <a:ext cx="1" cy="1"/>
            </a:xfrm>
            <a:custGeom>
              <a:avLst/>
              <a:gdLst/>
              <a:ahLst/>
              <a:cxnLst>
                <a:cxn ang="0">
                  <a:pos x="0" y="0"/>
                </a:cxn>
                <a:cxn ang="0">
                  <a:pos x="1" y="0"/>
                </a:cxn>
                <a:cxn ang="0">
                  <a:pos x="0" y="1"/>
                </a:cxn>
                <a:cxn ang="0">
                  <a:pos x="0" y="1"/>
                </a:cxn>
                <a:cxn ang="0">
                  <a:pos x="0" y="0"/>
                </a:cxn>
              </a:cxnLst>
              <a:pathLst>
                <a:path w="1" h="1">
                  <a:moveTo>
                    <a:pt x="0" y="0"/>
                  </a:moveTo>
                  <a:lnTo>
                    <a:pt x="1" y="0"/>
                  </a:lnTo>
                  <a:lnTo>
                    <a:pt x="0" y="1"/>
                  </a:lnTo>
                  <a:lnTo>
                    <a:pt x="0" y="0"/>
                  </a:lnTo>
                  <a:close/>
                </a:path>
              </a:pathLst>
            </a:custGeom>
            <a:solidFill>
              <a:srgbClr val="93B7ED">
                <a:alpha val="100000"/>
              </a:srgbClr>
            </a:solidFill>
            <a:ln w="9525">
              <a:noFill/>
            </a:ln>
          </p:spPr>
          <p:txBody>
            <a:bodyPr/>
            <a:p>
              <a:endParaRPr lang="zh-CN" altLang="en-US"/>
            </a:p>
          </p:txBody>
        </p:sp>
        <p:sp>
          <p:nvSpPr>
            <p:cNvPr id="39363" name="Rectangle 113"/>
            <p:cNvSpPr/>
            <p:nvPr/>
          </p:nvSpPr>
          <p:spPr>
            <a:xfrm flipH="1">
              <a:off x="507" y="717"/>
              <a:ext cx="1" cy="1"/>
            </a:xfrm>
            <a:prstGeom prst="rect">
              <a:avLst/>
            </a:prstGeom>
            <a:solidFill>
              <a:srgbClr val="8EB4EC"/>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364" name="Freeform 114"/>
            <p:cNvSpPr/>
            <p:nvPr/>
          </p:nvSpPr>
          <p:spPr>
            <a:xfrm flipH="1">
              <a:off x="507" y="717"/>
              <a:ext cx="1" cy="1"/>
            </a:xfrm>
            <a:custGeom>
              <a:avLst/>
              <a:gdLst/>
              <a:ahLst/>
              <a:cxnLst>
                <a:cxn ang="0">
                  <a:pos x="0" y="0"/>
                </a:cxn>
                <a:cxn ang="0">
                  <a:pos x="0" y="0"/>
                </a:cxn>
                <a:cxn ang="0">
                  <a:pos x="0" y="1"/>
                </a:cxn>
                <a:cxn ang="0">
                  <a:pos x="0" y="0"/>
                </a:cxn>
              </a:cxnLst>
              <a:pathLst>
                <a:path w="1" h="1">
                  <a:moveTo>
                    <a:pt x="0" y="0"/>
                  </a:moveTo>
                  <a:lnTo>
                    <a:pt x="0" y="0"/>
                  </a:lnTo>
                  <a:lnTo>
                    <a:pt x="0" y="1"/>
                  </a:lnTo>
                  <a:lnTo>
                    <a:pt x="0" y="0"/>
                  </a:lnTo>
                  <a:close/>
                </a:path>
              </a:pathLst>
            </a:custGeom>
            <a:solidFill>
              <a:srgbClr val="88B0EB">
                <a:alpha val="100000"/>
              </a:srgbClr>
            </a:solidFill>
            <a:ln w="9525">
              <a:noFill/>
            </a:ln>
          </p:spPr>
          <p:txBody>
            <a:bodyPr/>
            <a:p>
              <a:endParaRPr lang="zh-CN" altLang="en-US"/>
            </a:p>
          </p:txBody>
        </p:sp>
        <p:sp>
          <p:nvSpPr>
            <p:cNvPr id="39365" name="Freeform 115"/>
            <p:cNvSpPr/>
            <p:nvPr/>
          </p:nvSpPr>
          <p:spPr>
            <a:xfrm flipH="1">
              <a:off x="507" y="71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366" name="Freeform 116"/>
            <p:cNvSpPr/>
            <p:nvPr/>
          </p:nvSpPr>
          <p:spPr>
            <a:xfrm flipH="1">
              <a:off x="495" y="716"/>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367" name="Rectangle 117"/>
            <p:cNvSpPr/>
            <p:nvPr/>
          </p:nvSpPr>
          <p:spPr>
            <a:xfrm flipH="1">
              <a:off x="496" y="716"/>
              <a:ext cx="1" cy="1"/>
            </a:xfrm>
            <a:prstGeom prst="rect">
              <a:avLst/>
            </a:prstGeom>
            <a:solidFill>
              <a:srgbClr val="8AB2EB"/>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368" name="Rectangle 118"/>
            <p:cNvSpPr/>
            <p:nvPr/>
          </p:nvSpPr>
          <p:spPr>
            <a:xfrm flipH="1">
              <a:off x="496" y="716"/>
              <a:ext cx="1" cy="1"/>
            </a:xfrm>
            <a:prstGeom prst="rect">
              <a:avLst/>
            </a:prstGeom>
            <a:solidFill>
              <a:srgbClr val="8FB5EC"/>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369" name="Rectangle 119"/>
            <p:cNvSpPr/>
            <p:nvPr/>
          </p:nvSpPr>
          <p:spPr>
            <a:xfrm flipH="1">
              <a:off x="496" y="716"/>
              <a:ext cx="1" cy="1"/>
            </a:xfrm>
            <a:prstGeom prst="rect">
              <a:avLst/>
            </a:prstGeom>
            <a:solidFill>
              <a:srgbClr val="94B8ED"/>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370" name="Freeform 120"/>
            <p:cNvSpPr/>
            <p:nvPr/>
          </p:nvSpPr>
          <p:spPr>
            <a:xfrm flipH="1">
              <a:off x="497" y="715"/>
              <a:ext cx="1" cy="1"/>
            </a:xfrm>
            <a:custGeom>
              <a:avLst/>
              <a:gdLst/>
              <a:ahLst/>
              <a:cxnLst>
                <a:cxn ang="0">
                  <a:pos x="0" y="1"/>
                </a:cxn>
                <a:cxn ang="0">
                  <a:pos x="1" y="1"/>
                </a:cxn>
                <a:cxn ang="0">
                  <a:pos x="1" y="1"/>
                </a:cxn>
                <a:cxn ang="0">
                  <a:pos x="1" y="0"/>
                </a:cxn>
                <a:cxn ang="0">
                  <a:pos x="0" y="1"/>
                </a:cxn>
              </a:cxnLst>
              <a:pathLst>
                <a:path w="1" h="1">
                  <a:moveTo>
                    <a:pt x="0" y="1"/>
                  </a:moveTo>
                  <a:lnTo>
                    <a:pt x="1" y="1"/>
                  </a:lnTo>
                  <a:lnTo>
                    <a:pt x="1" y="0"/>
                  </a:lnTo>
                  <a:lnTo>
                    <a:pt x="0" y="1"/>
                  </a:lnTo>
                  <a:close/>
                </a:path>
              </a:pathLst>
            </a:custGeom>
            <a:solidFill>
              <a:srgbClr val="99BCEE">
                <a:alpha val="100000"/>
              </a:srgbClr>
            </a:solidFill>
            <a:ln w="9525">
              <a:noFill/>
            </a:ln>
          </p:spPr>
          <p:txBody>
            <a:bodyPr/>
            <a:p>
              <a:endParaRPr lang="zh-CN" altLang="en-US"/>
            </a:p>
          </p:txBody>
        </p:sp>
        <p:sp>
          <p:nvSpPr>
            <p:cNvPr id="39371" name="Freeform 121"/>
            <p:cNvSpPr/>
            <p:nvPr/>
          </p:nvSpPr>
          <p:spPr>
            <a:xfrm flipH="1">
              <a:off x="497" y="715"/>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9EBFEF">
                <a:alpha val="100000"/>
              </a:srgbClr>
            </a:solidFill>
            <a:ln w="9525">
              <a:noFill/>
            </a:ln>
          </p:spPr>
          <p:txBody>
            <a:bodyPr/>
            <a:p>
              <a:endParaRPr lang="zh-CN" altLang="en-US"/>
            </a:p>
          </p:txBody>
        </p:sp>
        <p:sp>
          <p:nvSpPr>
            <p:cNvPr id="39372" name="Freeform 122"/>
            <p:cNvSpPr/>
            <p:nvPr/>
          </p:nvSpPr>
          <p:spPr>
            <a:xfrm flipH="1">
              <a:off x="497" y="715"/>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A3C2F0">
                <a:alpha val="100000"/>
              </a:srgbClr>
            </a:solidFill>
            <a:ln w="9525">
              <a:noFill/>
            </a:ln>
          </p:spPr>
          <p:txBody>
            <a:bodyPr/>
            <a:p>
              <a:endParaRPr lang="zh-CN" altLang="en-US"/>
            </a:p>
          </p:txBody>
        </p:sp>
        <p:sp>
          <p:nvSpPr>
            <p:cNvPr id="39373" name="Freeform 123"/>
            <p:cNvSpPr/>
            <p:nvPr/>
          </p:nvSpPr>
          <p:spPr>
            <a:xfrm flipH="1">
              <a:off x="497" y="715"/>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A8C5F0">
                <a:alpha val="100000"/>
              </a:srgbClr>
            </a:solidFill>
            <a:ln w="9525">
              <a:noFill/>
            </a:ln>
          </p:spPr>
          <p:txBody>
            <a:bodyPr/>
            <a:p>
              <a:endParaRPr lang="zh-CN" altLang="en-US"/>
            </a:p>
          </p:txBody>
        </p:sp>
        <p:sp>
          <p:nvSpPr>
            <p:cNvPr id="39374" name="Freeform 124"/>
            <p:cNvSpPr/>
            <p:nvPr/>
          </p:nvSpPr>
          <p:spPr>
            <a:xfrm flipH="1">
              <a:off x="498" y="715"/>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ADC9F1">
                <a:alpha val="100000"/>
              </a:srgbClr>
            </a:solidFill>
            <a:ln w="9525">
              <a:noFill/>
            </a:ln>
          </p:spPr>
          <p:txBody>
            <a:bodyPr/>
            <a:p>
              <a:endParaRPr lang="zh-CN" altLang="en-US"/>
            </a:p>
          </p:txBody>
        </p:sp>
        <p:sp>
          <p:nvSpPr>
            <p:cNvPr id="39375" name="Freeform 125"/>
            <p:cNvSpPr/>
            <p:nvPr/>
          </p:nvSpPr>
          <p:spPr>
            <a:xfrm flipH="1">
              <a:off x="498" y="714"/>
              <a:ext cx="1" cy="2"/>
            </a:xfrm>
            <a:custGeom>
              <a:avLst/>
              <a:gdLst/>
              <a:ahLst/>
              <a:cxnLst>
                <a:cxn ang="0">
                  <a:pos x="0" y="1"/>
                </a:cxn>
                <a:cxn ang="0">
                  <a:pos x="0" y="2"/>
                </a:cxn>
                <a:cxn ang="0">
                  <a:pos x="0" y="2"/>
                </a:cxn>
                <a:cxn ang="0">
                  <a:pos x="1" y="1"/>
                </a:cxn>
                <a:cxn ang="0">
                  <a:pos x="1" y="0"/>
                </a:cxn>
                <a:cxn ang="0">
                  <a:pos x="0" y="1"/>
                </a:cxn>
              </a:cxnLst>
              <a:pathLst>
                <a:path w="1" h="2">
                  <a:moveTo>
                    <a:pt x="0" y="1"/>
                  </a:moveTo>
                  <a:lnTo>
                    <a:pt x="0" y="2"/>
                  </a:lnTo>
                  <a:lnTo>
                    <a:pt x="1" y="1"/>
                  </a:lnTo>
                  <a:lnTo>
                    <a:pt x="1" y="0"/>
                  </a:lnTo>
                  <a:lnTo>
                    <a:pt x="0" y="1"/>
                  </a:lnTo>
                  <a:close/>
                </a:path>
              </a:pathLst>
            </a:custGeom>
            <a:solidFill>
              <a:srgbClr val="B2CCF2">
                <a:alpha val="100000"/>
              </a:srgbClr>
            </a:solidFill>
            <a:ln w="9525">
              <a:noFill/>
            </a:ln>
          </p:spPr>
          <p:txBody>
            <a:bodyPr/>
            <a:p>
              <a:endParaRPr lang="zh-CN" altLang="en-US"/>
            </a:p>
          </p:txBody>
        </p:sp>
        <p:sp>
          <p:nvSpPr>
            <p:cNvPr id="39376" name="Freeform 126"/>
            <p:cNvSpPr/>
            <p:nvPr/>
          </p:nvSpPr>
          <p:spPr>
            <a:xfrm flipH="1">
              <a:off x="498" y="714"/>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B7CFF3">
                <a:alpha val="100000"/>
              </a:srgbClr>
            </a:solidFill>
            <a:ln w="9525">
              <a:noFill/>
            </a:ln>
          </p:spPr>
          <p:txBody>
            <a:bodyPr/>
            <a:p>
              <a:endParaRPr lang="zh-CN" altLang="en-US"/>
            </a:p>
          </p:txBody>
        </p:sp>
        <p:sp>
          <p:nvSpPr>
            <p:cNvPr id="39377" name="Freeform 127"/>
            <p:cNvSpPr/>
            <p:nvPr/>
          </p:nvSpPr>
          <p:spPr>
            <a:xfrm flipH="1">
              <a:off x="498" y="714"/>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BCD3F4">
                <a:alpha val="100000"/>
              </a:srgbClr>
            </a:solidFill>
            <a:ln w="9525">
              <a:noFill/>
            </a:ln>
          </p:spPr>
          <p:txBody>
            <a:bodyPr/>
            <a:p>
              <a:endParaRPr lang="zh-CN" altLang="en-US"/>
            </a:p>
          </p:txBody>
        </p:sp>
        <p:sp>
          <p:nvSpPr>
            <p:cNvPr id="39378" name="Freeform 128"/>
            <p:cNvSpPr/>
            <p:nvPr/>
          </p:nvSpPr>
          <p:spPr>
            <a:xfrm flipH="1">
              <a:off x="498" y="714"/>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C1D6F5">
                <a:alpha val="100000"/>
              </a:srgbClr>
            </a:solidFill>
            <a:ln w="9525">
              <a:noFill/>
            </a:ln>
          </p:spPr>
          <p:txBody>
            <a:bodyPr/>
            <a:p>
              <a:endParaRPr lang="zh-CN" altLang="en-US"/>
            </a:p>
          </p:txBody>
        </p:sp>
        <p:sp>
          <p:nvSpPr>
            <p:cNvPr id="39379" name="Freeform 129"/>
            <p:cNvSpPr/>
            <p:nvPr/>
          </p:nvSpPr>
          <p:spPr>
            <a:xfrm flipH="1">
              <a:off x="499" y="713"/>
              <a:ext cx="1" cy="2"/>
            </a:xfrm>
            <a:custGeom>
              <a:avLst/>
              <a:gdLst/>
              <a:ahLst/>
              <a:cxnLst>
                <a:cxn ang="0">
                  <a:pos x="0" y="2"/>
                </a:cxn>
                <a:cxn ang="0">
                  <a:pos x="0" y="2"/>
                </a:cxn>
                <a:cxn ang="0">
                  <a:pos x="1" y="1"/>
                </a:cxn>
                <a:cxn ang="0">
                  <a:pos x="1" y="0"/>
                </a:cxn>
                <a:cxn ang="0">
                  <a:pos x="0" y="2"/>
                </a:cxn>
              </a:cxnLst>
              <a:pathLst>
                <a:path w="1" h="2">
                  <a:moveTo>
                    <a:pt x="0" y="2"/>
                  </a:moveTo>
                  <a:lnTo>
                    <a:pt x="0" y="2"/>
                  </a:lnTo>
                  <a:lnTo>
                    <a:pt x="1" y="1"/>
                  </a:lnTo>
                  <a:lnTo>
                    <a:pt x="1" y="0"/>
                  </a:lnTo>
                  <a:lnTo>
                    <a:pt x="0" y="2"/>
                  </a:lnTo>
                  <a:close/>
                </a:path>
              </a:pathLst>
            </a:custGeom>
            <a:solidFill>
              <a:srgbClr val="C6D9F6">
                <a:alpha val="100000"/>
              </a:srgbClr>
            </a:solidFill>
            <a:ln w="9525">
              <a:noFill/>
            </a:ln>
          </p:spPr>
          <p:txBody>
            <a:bodyPr/>
            <a:p>
              <a:endParaRPr lang="zh-CN" altLang="en-US"/>
            </a:p>
          </p:txBody>
        </p:sp>
        <p:sp>
          <p:nvSpPr>
            <p:cNvPr id="39380" name="Freeform 130"/>
            <p:cNvSpPr/>
            <p:nvPr/>
          </p:nvSpPr>
          <p:spPr>
            <a:xfrm flipH="1">
              <a:off x="499" y="713"/>
              <a:ext cx="1" cy="2"/>
            </a:xfrm>
            <a:custGeom>
              <a:avLst/>
              <a:gdLst/>
              <a:ahLst/>
              <a:cxnLst>
                <a:cxn ang="0">
                  <a:pos x="0" y="1"/>
                </a:cxn>
                <a:cxn ang="0">
                  <a:pos x="0" y="2"/>
                </a:cxn>
                <a:cxn ang="0">
                  <a:pos x="1" y="0"/>
                </a:cxn>
                <a:cxn ang="0">
                  <a:pos x="1" y="0"/>
                </a:cxn>
                <a:cxn ang="0">
                  <a:pos x="0" y="1"/>
                </a:cxn>
              </a:cxnLst>
              <a:pathLst>
                <a:path w="1" h="2">
                  <a:moveTo>
                    <a:pt x="0" y="1"/>
                  </a:moveTo>
                  <a:lnTo>
                    <a:pt x="0" y="2"/>
                  </a:lnTo>
                  <a:lnTo>
                    <a:pt x="1" y="0"/>
                  </a:lnTo>
                  <a:lnTo>
                    <a:pt x="0" y="1"/>
                  </a:lnTo>
                  <a:close/>
                </a:path>
              </a:pathLst>
            </a:custGeom>
            <a:solidFill>
              <a:srgbClr val="CBDCF6">
                <a:alpha val="100000"/>
              </a:srgbClr>
            </a:solidFill>
            <a:ln w="9525">
              <a:noFill/>
            </a:ln>
          </p:spPr>
          <p:txBody>
            <a:bodyPr/>
            <a:p>
              <a:endParaRPr lang="zh-CN" altLang="en-US"/>
            </a:p>
          </p:txBody>
        </p:sp>
        <p:sp>
          <p:nvSpPr>
            <p:cNvPr id="39381" name="Freeform 131"/>
            <p:cNvSpPr/>
            <p:nvPr/>
          </p:nvSpPr>
          <p:spPr>
            <a:xfrm flipH="1">
              <a:off x="499" y="713"/>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D0E0F7">
                <a:alpha val="100000"/>
              </a:srgbClr>
            </a:solidFill>
            <a:ln w="9525">
              <a:noFill/>
            </a:ln>
          </p:spPr>
          <p:txBody>
            <a:bodyPr/>
            <a:p>
              <a:endParaRPr lang="zh-CN" altLang="en-US"/>
            </a:p>
          </p:txBody>
        </p:sp>
        <p:sp>
          <p:nvSpPr>
            <p:cNvPr id="39382" name="Freeform 132"/>
            <p:cNvSpPr/>
            <p:nvPr/>
          </p:nvSpPr>
          <p:spPr>
            <a:xfrm flipH="1">
              <a:off x="499" y="713"/>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5E3F8">
                <a:alpha val="100000"/>
              </a:srgbClr>
            </a:solidFill>
            <a:ln w="9525">
              <a:noFill/>
            </a:ln>
          </p:spPr>
          <p:txBody>
            <a:bodyPr/>
            <a:p>
              <a:endParaRPr lang="zh-CN" altLang="en-US"/>
            </a:p>
          </p:txBody>
        </p:sp>
        <p:sp>
          <p:nvSpPr>
            <p:cNvPr id="39383" name="Freeform 133"/>
            <p:cNvSpPr/>
            <p:nvPr/>
          </p:nvSpPr>
          <p:spPr>
            <a:xfrm flipH="1">
              <a:off x="499" y="713"/>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AE6F9">
                <a:alpha val="100000"/>
              </a:srgbClr>
            </a:solidFill>
            <a:ln w="9525">
              <a:noFill/>
            </a:ln>
          </p:spPr>
          <p:txBody>
            <a:bodyPr/>
            <a:p>
              <a:endParaRPr lang="zh-CN" altLang="en-US"/>
            </a:p>
          </p:txBody>
        </p:sp>
        <p:sp>
          <p:nvSpPr>
            <p:cNvPr id="39384" name="Freeform 134"/>
            <p:cNvSpPr/>
            <p:nvPr/>
          </p:nvSpPr>
          <p:spPr>
            <a:xfrm flipH="1">
              <a:off x="499" y="712"/>
              <a:ext cx="2" cy="2"/>
            </a:xfrm>
            <a:custGeom>
              <a:avLst/>
              <a:gdLst/>
              <a:ahLst/>
              <a:cxnLst>
                <a:cxn ang="0">
                  <a:pos x="0" y="1"/>
                </a:cxn>
                <a:cxn ang="0">
                  <a:pos x="0" y="2"/>
                </a:cxn>
                <a:cxn ang="0">
                  <a:pos x="2" y="1"/>
                </a:cxn>
                <a:cxn ang="0">
                  <a:pos x="2" y="0"/>
                </a:cxn>
                <a:cxn ang="0">
                  <a:pos x="0" y="1"/>
                </a:cxn>
              </a:cxnLst>
              <a:pathLst>
                <a:path w="2" h="2">
                  <a:moveTo>
                    <a:pt x="0" y="1"/>
                  </a:moveTo>
                  <a:lnTo>
                    <a:pt x="0" y="2"/>
                  </a:lnTo>
                  <a:lnTo>
                    <a:pt x="2" y="1"/>
                  </a:lnTo>
                  <a:lnTo>
                    <a:pt x="2" y="0"/>
                  </a:lnTo>
                  <a:lnTo>
                    <a:pt x="0" y="1"/>
                  </a:lnTo>
                  <a:close/>
                </a:path>
              </a:pathLst>
            </a:custGeom>
            <a:solidFill>
              <a:srgbClr val="DFEAFA">
                <a:alpha val="100000"/>
              </a:srgbClr>
            </a:solidFill>
            <a:ln w="9525">
              <a:noFill/>
            </a:ln>
          </p:spPr>
          <p:txBody>
            <a:bodyPr/>
            <a:p>
              <a:endParaRPr lang="zh-CN" altLang="en-US"/>
            </a:p>
          </p:txBody>
        </p:sp>
        <p:sp>
          <p:nvSpPr>
            <p:cNvPr id="39385" name="Freeform 135"/>
            <p:cNvSpPr/>
            <p:nvPr/>
          </p:nvSpPr>
          <p:spPr>
            <a:xfrm flipH="1">
              <a:off x="499" y="712"/>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E3EDFB">
                <a:alpha val="100000"/>
              </a:srgbClr>
            </a:solidFill>
            <a:ln w="9525">
              <a:noFill/>
            </a:ln>
          </p:spPr>
          <p:txBody>
            <a:bodyPr/>
            <a:p>
              <a:endParaRPr lang="zh-CN" altLang="en-US"/>
            </a:p>
          </p:txBody>
        </p:sp>
        <p:sp>
          <p:nvSpPr>
            <p:cNvPr id="39386" name="Freeform 136"/>
            <p:cNvSpPr/>
            <p:nvPr/>
          </p:nvSpPr>
          <p:spPr>
            <a:xfrm flipH="1">
              <a:off x="500" y="712"/>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E8F0FC">
                <a:alpha val="100000"/>
              </a:srgbClr>
            </a:solidFill>
            <a:ln w="9525">
              <a:noFill/>
            </a:ln>
          </p:spPr>
          <p:txBody>
            <a:bodyPr/>
            <a:p>
              <a:endParaRPr lang="zh-CN" altLang="en-US"/>
            </a:p>
          </p:txBody>
        </p:sp>
        <p:sp>
          <p:nvSpPr>
            <p:cNvPr id="39387" name="Freeform 137"/>
            <p:cNvSpPr/>
            <p:nvPr/>
          </p:nvSpPr>
          <p:spPr>
            <a:xfrm flipH="1">
              <a:off x="500" y="712"/>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EDF3FC">
                <a:alpha val="100000"/>
              </a:srgbClr>
            </a:solidFill>
            <a:ln w="9525">
              <a:noFill/>
            </a:ln>
          </p:spPr>
          <p:txBody>
            <a:bodyPr/>
            <a:p>
              <a:endParaRPr lang="zh-CN" altLang="en-US"/>
            </a:p>
          </p:txBody>
        </p:sp>
        <p:sp>
          <p:nvSpPr>
            <p:cNvPr id="39388" name="Freeform 138"/>
            <p:cNvSpPr/>
            <p:nvPr/>
          </p:nvSpPr>
          <p:spPr>
            <a:xfrm flipH="1">
              <a:off x="500" y="711"/>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F2F7FD">
                <a:alpha val="100000"/>
              </a:srgbClr>
            </a:solidFill>
            <a:ln w="9525">
              <a:noFill/>
            </a:ln>
          </p:spPr>
          <p:txBody>
            <a:bodyPr/>
            <a:p>
              <a:endParaRPr lang="zh-CN" altLang="en-US"/>
            </a:p>
          </p:txBody>
        </p:sp>
        <p:sp>
          <p:nvSpPr>
            <p:cNvPr id="39389" name="Freeform 139"/>
            <p:cNvSpPr/>
            <p:nvPr/>
          </p:nvSpPr>
          <p:spPr>
            <a:xfrm flipH="1">
              <a:off x="500" y="711"/>
              <a:ext cx="2" cy="2"/>
            </a:xfrm>
            <a:custGeom>
              <a:avLst/>
              <a:gdLst/>
              <a:ahLst/>
              <a:cxnLst>
                <a:cxn ang="0">
                  <a:pos x="0" y="1"/>
                </a:cxn>
                <a:cxn ang="0">
                  <a:pos x="0" y="2"/>
                </a:cxn>
                <a:cxn ang="0">
                  <a:pos x="2" y="0"/>
                </a:cxn>
                <a:cxn ang="0">
                  <a:pos x="2" y="0"/>
                </a:cxn>
                <a:cxn ang="0">
                  <a:pos x="0" y="1"/>
                </a:cxn>
              </a:cxnLst>
              <a:pathLst>
                <a:path w="2" h="2">
                  <a:moveTo>
                    <a:pt x="0" y="1"/>
                  </a:moveTo>
                  <a:lnTo>
                    <a:pt x="0" y="2"/>
                  </a:lnTo>
                  <a:lnTo>
                    <a:pt x="2" y="0"/>
                  </a:lnTo>
                  <a:lnTo>
                    <a:pt x="0" y="1"/>
                  </a:lnTo>
                  <a:close/>
                </a:path>
              </a:pathLst>
            </a:custGeom>
            <a:solidFill>
              <a:srgbClr val="F7FAFE">
                <a:alpha val="100000"/>
              </a:srgbClr>
            </a:solidFill>
            <a:ln w="9525">
              <a:noFill/>
            </a:ln>
          </p:spPr>
          <p:txBody>
            <a:bodyPr/>
            <a:p>
              <a:endParaRPr lang="zh-CN" altLang="en-US"/>
            </a:p>
          </p:txBody>
        </p:sp>
        <p:sp>
          <p:nvSpPr>
            <p:cNvPr id="39390" name="Freeform 140"/>
            <p:cNvSpPr/>
            <p:nvPr/>
          </p:nvSpPr>
          <p:spPr>
            <a:xfrm flipH="1">
              <a:off x="500" y="711"/>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FCFDFF">
                <a:alpha val="100000"/>
              </a:srgbClr>
            </a:solidFill>
            <a:ln w="9525">
              <a:noFill/>
            </a:ln>
          </p:spPr>
          <p:txBody>
            <a:bodyPr/>
            <a:p>
              <a:endParaRPr lang="zh-CN" altLang="en-US"/>
            </a:p>
          </p:txBody>
        </p:sp>
        <p:sp>
          <p:nvSpPr>
            <p:cNvPr id="39391" name="Freeform 141"/>
            <p:cNvSpPr/>
            <p:nvPr/>
          </p:nvSpPr>
          <p:spPr>
            <a:xfrm flipH="1">
              <a:off x="500" y="711"/>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FFFFFF">
                <a:alpha val="100000"/>
              </a:srgbClr>
            </a:solidFill>
            <a:ln w="9525">
              <a:noFill/>
            </a:ln>
          </p:spPr>
          <p:txBody>
            <a:bodyPr/>
            <a:p>
              <a:endParaRPr lang="zh-CN" altLang="en-US"/>
            </a:p>
          </p:txBody>
        </p:sp>
        <p:sp>
          <p:nvSpPr>
            <p:cNvPr id="39392" name="Freeform 142"/>
            <p:cNvSpPr/>
            <p:nvPr/>
          </p:nvSpPr>
          <p:spPr>
            <a:xfrm flipH="1">
              <a:off x="501" y="711"/>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FCFDFF">
                <a:alpha val="100000"/>
              </a:srgbClr>
            </a:solidFill>
            <a:ln w="9525">
              <a:noFill/>
            </a:ln>
          </p:spPr>
          <p:txBody>
            <a:bodyPr/>
            <a:p>
              <a:endParaRPr lang="zh-CN" altLang="en-US"/>
            </a:p>
          </p:txBody>
        </p:sp>
        <p:sp>
          <p:nvSpPr>
            <p:cNvPr id="39393" name="Freeform 143"/>
            <p:cNvSpPr/>
            <p:nvPr/>
          </p:nvSpPr>
          <p:spPr>
            <a:xfrm flipH="1">
              <a:off x="501" y="710"/>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F7FAFE">
                <a:alpha val="100000"/>
              </a:srgbClr>
            </a:solidFill>
            <a:ln w="9525">
              <a:noFill/>
            </a:ln>
          </p:spPr>
          <p:txBody>
            <a:bodyPr/>
            <a:p>
              <a:endParaRPr lang="zh-CN" altLang="en-US"/>
            </a:p>
          </p:txBody>
        </p:sp>
        <p:sp>
          <p:nvSpPr>
            <p:cNvPr id="39394" name="Freeform 144"/>
            <p:cNvSpPr/>
            <p:nvPr/>
          </p:nvSpPr>
          <p:spPr>
            <a:xfrm flipH="1">
              <a:off x="501" y="710"/>
              <a:ext cx="2" cy="2"/>
            </a:xfrm>
            <a:custGeom>
              <a:avLst/>
              <a:gdLst/>
              <a:ahLst/>
              <a:cxnLst>
                <a:cxn ang="0">
                  <a:pos x="0" y="1"/>
                </a:cxn>
                <a:cxn ang="0">
                  <a:pos x="0" y="2"/>
                </a:cxn>
                <a:cxn ang="0">
                  <a:pos x="2" y="0"/>
                </a:cxn>
                <a:cxn ang="0">
                  <a:pos x="2" y="0"/>
                </a:cxn>
                <a:cxn ang="0">
                  <a:pos x="0" y="1"/>
                </a:cxn>
              </a:cxnLst>
              <a:pathLst>
                <a:path w="2" h="2">
                  <a:moveTo>
                    <a:pt x="0" y="1"/>
                  </a:moveTo>
                  <a:lnTo>
                    <a:pt x="0" y="2"/>
                  </a:lnTo>
                  <a:lnTo>
                    <a:pt x="2" y="0"/>
                  </a:lnTo>
                  <a:lnTo>
                    <a:pt x="0" y="1"/>
                  </a:lnTo>
                  <a:close/>
                </a:path>
              </a:pathLst>
            </a:custGeom>
            <a:solidFill>
              <a:srgbClr val="F2F7FD">
                <a:alpha val="100000"/>
              </a:srgbClr>
            </a:solidFill>
            <a:ln w="9525">
              <a:noFill/>
            </a:ln>
          </p:spPr>
          <p:txBody>
            <a:bodyPr/>
            <a:p>
              <a:endParaRPr lang="zh-CN" altLang="en-US"/>
            </a:p>
          </p:txBody>
        </p:sp>
        <p:sp>
          <p:nvSpPr>
            <p:cNvPr id="39395" name="Freeform 145"/>
            <p:cNvSpPr/>
            <p:nvPr/>
          </p:nvSpPr>
          <p:spPr>
            <a:xfrm flipH="1">
              <a:off x="501" y="710"/>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EDF3FC">
                <a:alpha val="100000"/>
              </a:srgbClr>
            </a:solidFill>
            <a:ln w="9525">
              <a:noFill/>
            </a:ln>
          </p:spPr>
          <p:txBody>
            <a:bodyPr/>
            <a:p>
              <a:endParaRPr lang="zh-CN" altLang="en-US"/>
            </a:p>
          </p:txBody>
        </p:sp>
        <p:sp>
          <p:nvSpPr>
            <p:cNvPr id="39396" name="Freeform 146"/>
            <p:cNvSpPr/>
            <p:nvPr/>
          </p:nvSpPr>
          <p:spPr>
            <a:xfrm flipH="1">
              <a:off x="501" y="710"/>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E8F0FC">
                <a:alpha val="100000"/>
              </a:srgbClr>
            </a:solidFill>
            <a:ln w="9525">
              <a:noFill/>
            </a:ln>
          </p:spPr>
          <p:txBody>
            <a:bodyPr/>
            <a:p>
              <a:endParaRPr lang="zh-CN" altLang="en-US"/>
            </a:p>
          </p:txBody>
        </p:sp>
        <p:sp>
          <p:nvSpPr>
            <p:cNvPr id="39397" name="Freeform 147"/>
            <p:cNvSpPr/>
            <p:nvPr/>
          </p:nvSpPr>
          <p:spPr>
            <a:xfrm flipH="1">
              <a:off x="502" y="709"/>
              <a:ext cx="1" cy="2"/>
            </a:xfrm>
            <a:custGeom>
              <a:avLst/>
              <a:gdLst/>
              <a:ahLst/>
              <a:cxnLst>
                <a:cxn ang="0">
                  <a:pos x="0" y="2"/>
                </a:cxn>
                <a:cxn ang="0">
                  <a:pos x="0" y="2"/>
                </a:cxn>
                <a:cxn ang="0">
                  <a:pos x="1" y="1"/>
                </a:cxn>
                <a:cxn ang="0">
                  <a:pos x="1" y="0"/>
                </a:cxn>
                <a:cxn ang="0">
                  <a:pos x="0" y="2"/>
                </a:cxn>
              </a:cxnLst>
              <a:pathLst>
                <a:path w="1" h="2">
                  <a:moveTo>
                    <a:pt x="0" y="2"/>
                  </a:moveTo>
                  <a:lnTo>
                    <a:pt x="0" y="2"/>
                  </a:lnTo>
                  <a:lnTo>
                    <a:pt x="1" y="1"/>
                  </a:lnTo>
                  <a:lnTo>
                    <a:pt x="1" y="0"/>
                  </a:lnTo>
                  <a:lnTo>
                    <a:pt x="0" y="2"/>
                  </a:lnTo>
                  <a:close/>
                </a:path>
              </a:pathLst>
            </a:custGeom>
            <a:solidFill>
              <a:srgbClr val="E3EDFB">
                <a:alpha val="100000"/>
              </a:srgbClr>
            </a:solidFill>
            <a:ln w="9525">
              <a:noFill/>
            </a:ln>
          </p:spPr>
          <p:txBody>
            <a:bodyPr/>
            <a:p>
              <a:endParaRPr lang="zh-CN" altLang="en-US"/>
            </a:p>
          </p:txBody>
        </p:sp>
        <p:sp>
          <p:nvSpPr>
            <p:cNvPr id="39398" name="Freeform 148"/>
            <p:cNvSpPr/>
            <p:nvPr/>
          </p:nvSpPr>
          <p:spPr>
            <a:xfrm flipH="1">
              <a:off x="502" y="709"/>
              <a:ext cx="2" cy="2"/>
            </a:xfrm>
            <a:custGeom>
              <a:avLst/>
              <a:gdLst/>
              <a:ahLst/>
              <a:cxnLst>
                <a:cxn ang="0">
                  <a:pos x="0" y="1"/>
                </a:cxn>
                <a:cxn ang="0">
                  <a:pos x="1" y="2"/>
                </a:cxn>
                <a:cxn ang="0">
                  <a:pos x="2" y="0"/>
                </a:cxn>
                <a:cxn ang="0">
                  <a:pos x="2" y="0"/>
                </a:cxn>
                <a:cxn ang="0">
                  <a:pos x="0" y="1"/>
                </a:cxn>
              </a:cxnLst>
              <a:pathLst>
                <a:path w="2" h="2">
                  <a:moveTo>
                    <a:pt x="0" y="1"/>
                  </a:moveTo>
                  <a:lnTo>
                    <a:pt x="1" y="2"/>
                  </a:lnTo>
                  <a:lnTo>
                    <a:pt x="2" y="0"/>
                  </a:lnTo>
                  <a:lnTo>
                    <a:pt x="0" y="1"/>
                  </a:lnTo>
                  <a:close/>
                </a:path>
              </a:pathLst>
            </a:custGeom>
            <a:solidFill>
              <a:srgbClr val="DFEAFA">
                <a:alpha val="100000"/>
              </a:srgbClr>
            </a:solidFill>
            <a:ln w="9525">
              <a:noFill/>
            </a:ln>
          </p:spPr>
          <p:txBody>
            <a:bodyPr/>
            <a:p>
              <a:endParaRPr lang="zh-CN" altLang="en-US"/>
            </a:p>
          </p:txBody>
        </p:sp>
        <p:sp>
          <p:nvSpPr>
            <p:cNvPr id="39399" name="Freeform 149"/>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AE6F9">
                <a:alpha val="100000"/>
              </a:srgbClr>
            </a:solidFill>
            <a:ln w="9525">
              <a:noFill/>
            </a:ln>
          </p:spPr>
          <p:txBody>
            <a:bodyPr/>
            <a:p>
              <a:endParaRPr lang="zh-CN" altLang="en-US"/>
            </a:p>
          </p:txBody>
        </p:sp>
        <p:sp>
          <p:nvSpPr>
            <p:cNvPr id="39400" name="Freeform 150"/>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5E3F8">
                <a:alpha val="100000"/>
              </a:srgbClr>
            </a:solidFill>
            <a:ln w="9525">
              <a:noFill/>
            </a:ln>
          </p:spPr>
          <p:txBody>
            <a:bodyPr/>
            <a:p>
              <a:endParaRPr lang="zh-CN" altLang="en-US"/>
            </a:p>
          </p:txBody>
        </p:sp>
        <p:sp>
          <p:nvSpPr>
            <p:cNvPr id="39401" name="Freeform 151"/>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0E0F7">
                <a:alpha val="100000"/>
              </a:srgbClr>
            </a:solidFill>
            <a:ln w="9525">
              <a:noFill/>
            </a:ln>
          </p:spPr>
          <p:txBody>
            <a:bodyPr/>
            <a:p>
              <a:endParaRPr lang="zh-CN" altLang="en-US"/>
            </a:p>
          </p:txBody>
        </p:sp>
        <p:sp>
          <p:nvSpPr>
            <p:cNvPr id="39402" name="Freeform 152"/>
            <p:cNvSpPr/>
            <p:nvPr/>
          </p:nvSpPr>
          <p:spPr>
            <a:xfrm flipH="1">
              <a:off x="502" y="708"/>
              <a:ext cx="2" cy="2"/>
            </a:xfrm>
            <a:custGeom>
              <a:avLst/>
              <a:gdLst/>
              <a:ahLst/>
              <a:cxnLst>
                <a:cxn ang="0">
                  <a:pos x="0" y="2"/>
                </a:cxn>
                <a:cxn ang="0">
                  <a:pos x="0" y="2"/>
                </a:cxn>
                <a:cxn ang="0">
                  <a:pos x="2" y="1"/>
                </a:cxn>
                <a:cxn ang="0">
                  <a:pos x="1" y="0"/>
                </a:cxn>
                <a:cxn ang="0">
                  <a:pos x="0" y="2"/>
                </a:cxn>
              </a:cxnLst>
              <a:pathLst>
                <a:path w="2" h="2">
                  <a:moveTo>
                    <a:pt x="0" y="2"/>
                  </a:moveTo>
                  <a:lnTo>
                    <a:pt x="0" y="2"/>
                  </a:lnTo>
                  <a:lnTo>
                    <a:pt x="2" y="1"/>
                  </a:lnTo>
                  <a:lnTo>
                    <a:pt x="1" y="0"/>
                  </a:lnTo>
                  <a:lnTo>
                    <a:pt x="0" y="2"/>
                  </a:lnTo>
                  <a:close/>
                </a:path>
              </a:pathLst>
            </a:custGeom>
            <a:solidFill>
              <a:srgbClr val="CBDCF6">
                <a:alpha val="100000"/>
              </a:srgbClr>
            </a:solidFill>
            <a:ln w="9525">
              <a:noFill/>
            </a:ln>
          </p:spPr>
          <p:txBody>
            <a:bodyPr/>
            <a:p>
              <a:endParaRPr lang="zh-CN" altLang="en-US"/>
            </a:p>
          </p:txBody>
        </p:sp>
        <p:sp>
          <p:nvSpPr>
            <p:cNvPr id="39403" name="Freeform 153"/>
            <p:cNvSpPr/>
            <p:nvPr/>
          </p:nvSpPr>
          <p:spPr>
            <a:xfrm flipH="1">
              <a:off x="503" y="708"/>
              <a:ext cx="2" cy="2"/>
            </a:xfrm>
            <a:custGeom>
              <a:avLst/>
              <a:gdLst/>
              <a:ahLst/>
              <a:cxnLst>
                <a:cxn ang="0">
                  <a:pos x="0" y="1"/>
                </a:cxn>
                <a:cxn ang="0">
                  <a:pos x="1" y="2"/>
                </a:cxn>
                <a:cxn ang="0">
                  <a:pos x="2" y="0"/>
                </a:cxn>
                <a:cxn ang="0">
                  <a:pos x="2" y="0"/>
                </a:cxn>
                <a:cxn ang="0">
                  <a:pos x="0" y="1"/>
                </a:cxn>
              </a:cxnLst>
              <a:pathLst>
                <a:path w="2" h="2">
                  <a:moveTo>
                    <a:pt x="0" y="1"/>
                  </a:moveTo>
                  <a:lnTo>
                    <a:pt x="1" y="2"/>
                  </a:lnTo>
                  <a:lnTo>
                    <a:pt x="2" y="0"/>
                  </a:lnTo>
                  <a:lnTo>
                    <a:pt x="0" y="1"/>
                  </a:lnTo>
                  <a:close/>
                </a:path>
              </a:pathLst>
            </a:custGeom>
            <a:solidFill>
              <a:srgbClr val="C6D9F6">
                <a:alpha val="100000"/>
              </a:srgbClr>
            </a:solidFill>
            <a:ln w="9525">
              <a:noFill/>
            </a:ln>
          </p:spPr>
          <p:txBody>
            <a:bodyPr/>
            <a:p>
              <a:endParaRPr lang="zh-CN" altLang="en-US"/>
            </a:p>
          </p:txBody>
        </p:sp>
        <p:sp>
          <p:nvSpPr>
            <p:cNvPr id="39404" name="Freeform 154"/>
            <p:cNvSpPr/>
            <p:nvPr/>
          </p:nvSpPr>
          <p:spPr>
            <a:xfrm flipH="1">
              <a:off x="503" y="708"/>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C1D6F5">
                <a:alpha val="100000"/>
              </a:srgbClr>
            </a:solidFill>
            <a:ln w="9525">
              <a:noFill/>
            </a:ln>
          </p:spPr>
          <p:txBody>
            <a:bodyPr/>
            <a:p>
              <a:endParaRPr lang="zh-CN" altLang="en-US"/>
            </a:p>
          </p:txBody>
        </p:sp>
        <p:sp>
          <p:nvSpPr>
            <p:cNvPr id="39405" name="Freeform 155"/>
            <p:cNvSpPr/>
            <p:nvPr/>
          </p:nvSpPr>
          <p:spPr>
            <a:xfrm flipH="1">
              <a:off x="503" y="708"/>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BCD3F4">
                <a:alpha val="100000"/>
              </a:srgbClr>
            </a:solidFill>
            <a:ln w="9525">
              <a:noFill/>
            </a:ln>
          </p:spPr>
          <p:txBody>
            <a:bodyPr/>
            <a:p>
              <a:endParaRPr lang="zh-CN" altLang="en-US"/>
            </a:p>
          </p:txBody>
        </p:sp>
        <p:sp>
          <p:nvSpPr>
            <p:cNvPr id="39406" name="Freeform 156"/>
            <p:cNvSpPr/>
            <p:nvPr/>
          </p:nvSpPr>
          <p:spPr>
            <a:xfrm flipH="1">
              <a:off x="503" y="707"/>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B7CFF3">
                <a:alpha val="100000"/>
              </a:srgbClr>
            </a:solidFill>
            <a:ln w="9525">
              <a:noFill/>
            </a:ln>
          </p:spPr>
          <p:txBody>
            <a:bodyPr/>
            <a:p>
              <a:endParaRPr lang="zh-CN" altLang="en-US"/>
            </a:p>
          </p:txBody>
        </p:sp>
        <p:sp>
          <p:nvSpPr>
            <p:cNvPr id="39407" name="Freeform 157"/>
            <p:cNvSpPr/>
            <p:nvPr/>
          </p:nvSpPr>
          <p:spPr>
            <a:xfrm flipH="1">
              <a:off x="503" y="707"/>
              <a:ext cx="2" cy="2"/>
            </a:xfrm>
            <a:custGeom>
              <a:avLst/>
              <a:gdLst/>
              <a:ahLst/>
              <a:cxnLst>
                <a:cxn ang="0">
                  <a:pos x="0" y="2"/>
                </a:cxn>
                <a:cxn ang="0">
                  <a:pos x="0" y="2"/>
                </a:cxn>
                <a:cxn ang="0">
                  <a:pos x="2" y="0"/>
                </a:cxn>
                <a:cxn ang="0">
                  <a:pos x="2" y="0"/>
                </a:cxn>
                <a:cxn ang="0">
                  <a:pos x="0" y="2"/>
                </a:cxn>
              </a:cxnLst>
              <a:pathLst>
                <a:path w="2" h="2">
                  <a:moveTo>
                    <a:pt x="0" y="2"/>
                  </a:moveTo>
                  <a:lnTo>
                    <a:pt x="0" y="2"/>
                  </a:lnTo>
                  <a:lnTo>
                    <a:pt x="2" y="0"/>
                  </a:lnTo>
                  <a:lnTo>
                    <a:pt x="0" y="2"/>
                  </a:lnTo>
                  <a:close/>
                </a:path>
              </a:pathLst>
            </a:custGeom>
            <a:solidFill>
              <a:srgbClr val="B2CCF2">
                <a:alpha val="100000"/>
              </a:srgbClr>
            </a:solidFill>
            <a:ln w="9525">
              <a:noFill/>
            </a:ln>
          </p:spPr>
          <p:txBody>
            <a:bodyPr/>
            <a:p>
              <a:endParaRPr lang="zh-CN" altLang="en-US"/>
            </a:p>
          </p:txBody>
        </p:sp>
        <p:sp>
          <p:nvSpPr>
            <p:cNvPr id="39408" name="Freeform 158"/>
            <p:cNvSpPr/>
            <p:nvPr/>
          </p:nvSpPr>
          <p:spPr>
            <a:xfrm flipH="1">
              <a:off x="503" y="707"/>
              <a:ext cx="2" cy="2"/>
            </a:xfrm>
            <a:custGeom>
              <a:avLst/>
              <a:gdLst/>
              <a:ahLst/>
              <a:cxnLst>
                <a:cxn ang="0">
                  <a:pos x="0" y="1"/>
                </a:cxn>
                <a:cxn ang="0">
                  <a:pos x="0" y="2"/>
                </a:cxn>
                <a:cxn ang="0">
                  <a:pos x="2" y="0"/>
                </a:cxn>
                <a:cxn ang="0">
                  <a:pos x="1" y="0"/>
                </a:cxn>
                <a:cxn ang="0">
                  <a:pos x="0" y="1"/>
                </a:cxn>
              </a:cxnLst>
              <a:pathLst>
                <a:path w="2" h="2">
                  <a:moveTo>
                    <a:pt x="0" y="1"/>
                  </a:moveTo>
                  <a:lnTo>
                    <a:pt x="0" y="2"/>
                  </a:lnTo>
                  <a:lnTo>
                    <a:pt x="2" y="0"/>
                  </a:lnTo>
                  <a:lnTo>
                    <a:pt x="1" y="0"/>
                  </a:lnTo>
                  <a:lnTo>
                    <a:pt x="0" y="1"/>
                  </a:lnTo>
                  <a:close/>
                </a:path>
              </a:pathLst>
            </a:custGeom>
            <a:solidFill>
              <a:srgbClr val="ADC9F1">
                <a:alpha val="100000"/>
              </a:srgbClr>
            </a:solidFill>
            <a:ln w="9525">
              <a:noFill/>
            </a:ln>
          </p:spPr>
          <p:txBody>
            <a:bodyPr/>
            <a:p>
              <a:endParaRPr lang="zh-CN" altLang="en-US"/>
            </a:p>
          </p:txBody>
        </p:sp>
        <p:sp>
          <p:nvSpPr>
            <p:cNvPr id="39409" name="Freeform 159"/>
            <p:cNvSpPr/>
            <p:nvPr/>
          </p:nvSpPr>
          <p:spPr>
            <a:xfrm flipH="1">
              <a:off x="504" y="707"/>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A8C5F0">
                <a:alpha val="100000"/>
              </a:srgbClr>
            </a:solidFill>
            <a:ln w="9525">
              <a:noFill/>
            </a:ln>
          </p:spPr>
          <p:txBody>
            <a:bodyPr/>
            <a:p>
              <a:endParaRPr lang="zh-CN" altLang="en-US"/>
            </a:p>
          </p:txBody>
        </p:sp>
        <p:sp>
          <p:nvSpPr>
            <p:cNvPr id="39410" name="Freeform 160"/>
            <p:cNvSpPr/>
            <p:nvPr/>
          </p:nvSpPr>
          <p:spPr>
            <a:xfrm flipH="1">
              <a:off x="504" y="707"/>
              <a:ext cx="2" cy="1"/>
            </a:xfrm>
            <a:custGeom>
              <a:avLst/>
              <a:gdLst/>
              <a:ahLst/>
              <a:cxnLst>
                <a:cxn ang="0">
                  <a:pos x="0" y="1"/>
                </a:cxn>
                <a:cxn ang="0">
                  <a:pos x="0" y="1"/>
                </a:cxn>
                <a:cxn ang="0">
                  <a:pos x="2" y="0"/>
                </a:cxn>
                <a:cxn ang="0">
                  <a:pos x="2" y="0"/>
                </a:cxn>
                <a:cxn ang="0">
                  <a:pos x="2" y="0"/>
                </a:cxn>
                <a:cxn ang="0">
                  <a:pos x="0" y="1"/>
                </a:cxn>
              </a:cxnLst>
              <a:pathLst>
                <a:path w="2" h="1">
                  <a:moveTo>
                    <a:pt x="0" y="1"/>
                  </a:moveTo>
                  <a:lnTo>
                    <a:pt x="0" y="1"/>
                  </a:lnTo>
                  <a:lnTo>
                    <a:pt x="2" y="0"/>
                  </a:lnTo>
                  <a:lnTo>
                    <a:pt x="0" y="1"/>
                  </a:lnTo>
                  <a:close/>
                </a:path>
              </a:pathLst>
            </a:custGeom>
            <a:solidFill>
              <a:srgbClr val="A3C2F0">
                <a:alpha val="100000"/>
              </a:srgbClr>
            </a:solidFill>
            <a:ln w="9525">
              <a:noFill/>
            </a:ln>
          </p:spPr>
          <p:txBody>
            <a:bodyPr/>
            <a:p>
              <a:endParaRPr lang="zh-CN" altLang="en-US"/>
            </a:p>
          </p:txBody>
        </p:sp>
        <p:sp>
          <p:nvSpPr>
            <p:cNvPr id="39411" name="Freeform 161"/>
            <p:cNvSpPr/>
            <p:nvPr/>
          </p:nvSpPr>
          <p:spPr>
            <a:xfrm flipH="1">
              <a:off x="504" y="707"/>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9EBFEF">
                <a:alpha val="100000"/>
              </a:srgbClr>
            </a:solidFill>
            <a:ln w="9525">
              <a:noFill/>
            </a:ln>
          </p:spPr>
          <p:txBody>
            <a:bodyPr/>
            <a:p>
              <a:endParaRPr lang="zh-CN" altLang="en-US"/>
            </a:p>
          </p:txBody>
        </p:sp>
        <p:sp>
          <p:nvSpPr>
            <p:cNvPr id="39412" name="Freeform 162"/>
            <p:cNvSpPr/>
            <p:nvPr/>
          </p:nvSpPr>
          <p:spPr>
            <a:xfrm flipH="1">
              <a:off x="505" y="707"/>
              <a:ext cx="1" cy="1"/>
            </a:xfrm>
            <a:custGeom>
              <a:avLst/>
              <a:gdLst/>
              <a:ahLst/>
              <a:cxnLst>
                <a:cxn ang="0">
                  <a:pos x="0" y="0"/>
                </a:cxn>
                <a:cxn ang="0">
                  <a:pos x="0" y="1"/>
                </a:cxn>
                <a:cxn ang="0">
                  <a:pos x="1" y="0"/>
                </a:cxn>
                <a:cxn ang="0">
                  <a:pos x="1" y="0"/>
                </a:cxn>
                <a:cxn ang="0">
                  <a:pos x="0" y="0"/>
                </a:cxn>
              </a:cxnLst>
              <a:pathLst>
                <a:path w="1" h="1">
                  <a:moveTo>
                    <a:pt x="0" y="0"/>
                  </a:moveTo>
                  <a:lnTo>
                    <a:pt x="0" y="1"/>
                  </a:lnTo>
                  <a:lnTo>
                    <a:pt x="1" y="0"/>
                  </a:lnTo>
                  <a:lnTo>
                    <a:pt x="0" y="0"/>
                  </a:lnTo>
                  <a:close/>
                </a:path>
              </a:pathLst>
            </a:custGeom>
            <a:solidFill>
              <a:srgbClr val="99BCEE">
                <a:alpha val="100000"/>
              </a:srgbClr>
            </a:solidFill>
            <a:ln w="9525">
              <a:noFill/>
            </a:ln>
          </p:spPr>
          <p:txBody>
            <a:bodyPr/>
            <a:p>
              <a:endParaRPr lang="zh-CN" altLang="en-US"/>
            </a:p>
          </p:txBody>
        </p:sp>
        <p:sp>
          <p:nvSpPr>
            <p:cNvPr id="39413" name="Freeform 163"/>
            <p:cNvSpPr/>
            <p:nvPr/>
          </p:nvSpPr>
          <p:spPr>
            <a:xfrm flipH="1">
              <a:off x="505" y="707"/>
              <a:ext cx="1" cy="1"/>
            </a:xfrm>
            <a:custGeom>
              <a:avLst/>
              <a:gdLst/>
              <a:ahLst/>
              <a:cxnLst>
                <a:cxn ang="0">
                  <a:pos x="0" y="0"/>
                </a:cxn>
                <a:cxn ang="0">
                  <a:pos x="0" y="0"/>
                </a:cxn>
                <a:cxn ang="0">
                  <a:pos x="1" y="0"/>
                </a:cxn>
                <a:cxn ang="0">
                  <a:pos x="0" y="0"/>
                </a:cxn>
              </a:cxnLst>
              <a:pathLst>
                <a:path w="1" h="1">
                  <a:moveTo>
                    <a:pt x="0" y="0"/>
                  </a:moveTo>
                  <a:lnTo>
                    <a:pt x="0" y="0"/>
                  </a:lnTo>
                  <a:lnTo>
                    <a:pt x="1" y="0"/>
                  </a:lnTo>
                  <a:lnTo>
                    <a:pt x="0" y="0"/>
                  </a:lnTo>
                  <a:close/>
                </a:path>
              </a:pathLst>
            </a:custGeom>
            <a:solidFill>
              <a:srgbClr val="94B8ED">
                <a:alpha val="100000"/>
              </a:srgbClr>
            </a:solidFill>
            <a:ln w="9525">
              <a:noFill/>
            </a:ln>
          </p:spPr>
          <p:txBody>
            <a:bodyPr/>
            <a:p>
              <a:endParaRPr lang="zh-CN" altLang="en-US"/>
            </a:p>
          </p:txBody>
        </p:sp>
        <p:sp>
          <p:nvSpPr>
            <p:cNvPr id="39414" name="Freeform 164"/>
            <p:cNvSpPr/>
            <p:nvPr/>
          </p:nvSpPr>
          <p:spPr>
            <a:xfrm flipH="1">
              <a:off x="506" y="707"/>
              <a:ext cx="1" cy="1"/>
            </a:xfrm>
            <a:custGeom>
              <a:avLst/>
              <a:gdLst/>
              <a:ahLst/>
              <a:cxnLst>
                <a:cxn ang="0">
                  <a:pos x="0" y="0"/>
                </a:cxn>
                <a:cxn ang="0">
                  <a:pos x="1" y="0"/>
                </a:cxn>
                <a:cxn ang="0">
                  <a:pos x="1" y="0"/>
                </a:cxn>
                <a:cxn ang="0">
                  <a:pos x="1" y="0"/>
                </a:cxn>
                <a:cxn ang="0">
                  <a:pos x="0" y="0"/>
                </a:cxn>
              </a:cxnLst>
              <a:pathLst>
                <a:path w="1" h="1">
                  <a:moveTo>
                    <a:pt x="0" y="0"/>
                  </a:moveTo>
                  <a:lnTo>
                    <a:pt x="1" y="0"/>
                  </a:lnTo>
                  <a:lnTo>
                    <a:pt x="0" y="0"/>
                  </a:lnTo>
                  <a:close/>
                </a:path>
              </a:pathLst>
            </a:custGeom>
            <a:solidFill>
              <a:srgbClr val="8FB5EC">
                <a:alpha val="100000"/>
              </a:srgbClr>
            </a:solidFill>
            <a:ln w="9525">
              <a:noFill/>
            </a:ln>
          </p:spPr>
          <p:txBody>
            <a:bodyPr/>
            <a:p>
              <a:endParaRPr lang="zh-CN" altLang="en-US"/>
            </a:p>
          </p:txBody>
        </p:sp>
        <p:sp>
          <p:nvSpPr>
            <p:cNvPr id="39415" name="Freeform 165"/>
            <p:cNvSpPr/>
            <p:nvPr/>
          </p:nvSpPr>
          <p:spPr>
            <a:xfrm flipH="1">
              <a:off x="506" y="707"/>
              <a:ext cx="1" cy="1"/>
            </a:xfrm>
            <a:custGeom>
              <a:avLst/>
              <a:gdLst/>
              <a:ahLst/>
              <a:cxnLst>
                <a:cxn ang="0">
                  <a:pos x="0" y="0"/>
                </a:cxn>
                <a:cxn ang="0">
                  <a:pos x="0" y="0"/>
                </a:cxn>
                <a:cxn ang="0">
                  <a:pos x="1" y="0"/>
                </a:cxn>
                <a:cxn ang="0">
                  <a:pos x="0" y="0"/>
                </a:cxn>
              </a:cxnLst>
              <a:pathLst>
                <a:path w="1" h="1">
                  <a:moveTo>
                    <a:pt x="0" y="0"/>
                  </a:moveTo>
                  <a:lnTo>
                    <a:pt x="0" y="0"/>
                  </a:lnTo>
                  <a:lnTo>
                    <a:pt x="1" y="0"/>
                  </a:lnTo>
                  <a:lnTo>
                    <a:pt x="0" y="0"/>
                  </a:lnTo>
                  <a:close/>
                </a:path>
              </a:pathLst>
            </a:custGeom>
            <a:solidFill>
              <a:srgbClr val="8AB2EB">
                <a:alpha val="100000"/>
              </a:srgbClr>
            </a:solidFill>
            <a:ln w="9525">
              <a:noFill/>
            </a:ln>
          </p:spPr>
          <p:txBody>
            <a:bodyPr/>
            <a:p>
              <a:endParaRPr lang="zh-CN" altLang="en-US"/>
            </a:p>
          </p:txBody>
        </p:sp>
        <p:sp>
          <p:nvSpPr>
            <p:cNvPr id="39416" name="Freeform 166"/>
            <p:cNvSpPr/>
            <p:nvPr/>
          </p:nvSpPr>
          <p:spPr>
            <a:xfrm flipH="1">
              <a:off x="506" y="70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417" name="Freeform 167"/>
            <p:cNvSpPr/>
            <p:nvPr/>
          </p:nvSpPr>
          <p:spPr>
            <a:xfrm flipH="1">
              <a:off x="504" y="724"/>
              <a:ext cx="18" cy="12"/>
            </a:xfrm>
            <a:custGeom>
              <a:avLst/>
              <a:gdLst/>
              <a:ahLst/>
              <a:cxnLst>
                <a:cxn ang="0">
                  <a:pos x="0" y="6"/>
                </a:cxn>
                <a:cxn ang="0">
                  <a:pos x="0" y="5"/>
                </a:cxn>
                <a:cxn ang="0">
                  <a:pos x="1" y="4"/>
                </a:cxn>
                <a:cxn ang="0">
                  <a:pos x="2" y="3"/>
                </a:cxn>
                <a:cxn ang="0">
                  <a:pos x="3" y="2"/>
                </a:cxn>
                <a:cxn ang="0">
                  <a:pos x="4" y="1"/>
                </a:cxn>
                <a:cxn ang="0">
                  <a:pos x="6" y="1"/>
                </a:cxn>
                <a:cxn ang="0">
                  <a:pos x="8" y="0"/>
                </a:cxn>
                <a:cxn ang="0">
                  <a:pos x="9" y="0"/>
                </a:cxn>
                <a:cxn ang="0">
                  <a:pos x="9" y="0"/>
                </a:cxn>
                <a:cxn ang="0">
                  <a:pos x="10" y="1"/>
                </a:cxn>
                <a:cxn ang="0">
                  <a:pos x="12" y="1"/>
                </a:cxn>
                <a:cxn ang="0">
                  <a:pos x="14" y="2"/>
                </a:cxn>
                <a:cxn ang="0">
                  <a:pos x="15" y="2"/>
                </a:cxn>
                <a:cxn ang="0">
                  <a:pos x="16" y="3"/>
                </a:cxn>
                <a:cxn ang="0">
                  <a:pos x="17" y="4"/>
                </a:cxn>
                <a:cxn ang="0">
                  <a:pos x="17" y="6"/>
                </a:cxn>
                <a:cxn ang="0">
                  <a:pos x="17" y="6"/>
                </a:cxn>
                <a:cxn ang="0">
                  <a:pos x="17" y="8"/>
                </a:cxn>
                <a:cxn ang="0">
                  <a:pos x="16" y="9"/>
                </a:cxn>
                <a:cxn ang="0">
                  <a:pos x="15" y="10"/>
                </a:cxn>
                <a:cxn ang="0">
                  <a:pos x="14" y="10"/>
                </a:cxn>
                <a:cxn ang="0">
                  <a:pos x="12" y="11"/>
                </a:cxn>
                <a:cxn ang="0">
                  <a:pos x="11" y="12"/>
                </a:cxn>
                <a:cxn ang="0">
                  <a:pos x="9" y="12"/>
                </a:cxn>
                <a:cxn ang="0">
                  <a:pos x="9" y="12"/>
                </a:cxn>
                <a:cxn ang="0">
                  <a:pos x="8" y="12"/>
                </a:cxn>
                <a:cxn ang="0">
                  <a:pos x="7" y="12"/>
                </a:cxn>
                <a:cxn ang="0">
                  <a:pos x="5" y="11"/>
                </a:cxn>
                <a:cxn ang="0">
                  <a:pos x="3" y="11"/>
                </a:cxn>
                <a:cxn ang="0">
                  <a:pos x="2" y="10"/>
                </a:cxn>
                <a:cxn ang="0">
                  <a:pos x="1" y="9"/>
                </a:cxn>
                <a:cxn ang="0">
                  <a:pos x="0" y="8"/>
                </a:cxn>
                <a:cxn ang="0">
                  <a:pos x="0" y="7"/>
                </a:cxn>
              </a:cxnLst>
              <a:pathLst>
                <a:path w="19" h="12">
                  <a:moveTo>
                    <a:pt x="0" y="6"/>
                  </a:moveTo>
                  <a:lnTo>
                    <a:pt x="0" y="6"/>
                  </a:lnTo>
                  <a:lnTo>
                    <a:pt x="0" y="5"/>
                  </a:lnTo>
                  <a:lnTo>
                    <a:pt x="0" y="4"/>
                  </a:lnTo>
                  <a:lnTo>
                    <a:pt x="1" y="4"/>
                  </a:lnTo>
                  <a:lnTo>
                    <a:pt x="1" y="3"/>
                  </a:lnTo>
                  <a:lnTo>
                    <a:pt x="2" y="3"/>
                  </a:lnTo>
                  <a:lnTo>
                    <a:pt x="2" y="2"/>
                  </a:lnTo>
                  <a:lnTo>
                    <a:pt x="3" y="2"/>
                  </a:lnTo>
                  <a:lnTo>
                    <a:pt x="4" y="2"/>
                  </a:lnTo>
                  <a:lnTo>
                    <a:pt x="4" y="1"/>
                  </a:lnTo>
                  <a:lnTo>
                    <a:pt x="5" y="1"/>
                  </a:lnTo>
                  <a:lnTo>
                    <a:pt x="6" y="1"/>
                  </a:lnTo>
                  <a:lnTo>
                    <a:pt x="7" y="1"/>
                  </a:lnTo>
                  <a:lnTo>
                    <a:pt x="8" y="0"/>
                  </a:lnTo>
                  <a:lnTo>
                    <a:pt x="9" y="0"/>
                  </a:lnTo>
                  <a:lnTo>
                    <a:pt x="10" y="0"/>
                  </a:lnTo>
                  <a:lnTo>
                    <a:pt x="11" y="0"/>
                  </a:lnTo>
                  <a:lnTo>
                    <a:pt x="12" y="1"/>
                  </a:lnTo>
                  <a:lnTo>
                    <a:pt x="13" y="1"/>
                  </a:lnTo>
                  <a:lnTo>
                    <a:pt x="14" y="1"/>
                  </a:lnTo>
                  <a:lnTo>
                    <a:pt x="15" y="1"/>
                  </a:lnTo>
                  <a:lnTo>
                    <a:pt x="16" y="2"/>
                  </a:lnTo>
                  <a:lnTo>
                    <a:pt x="17" y="2"/>
                  </a:lnTo>
                  <a:lnTo>
                    <a:pt x="18" y="3"/>
                  </a:lnTo>
                  <a:lnTo>
                    <a:pt x="18" y="4"/>
                  </a:lnTo>
                  <a:lnTo>
                    <a:pt x="19" y="4"/>
                  </a:lnTo>
                  <a:lnTo>
                    <a:pt x="19" y="5"/>
                  </a:lnTo>
                  <a:lnTo>
                    <a:pt x="19" y="6"/>
                  </a:lnTo>
                  <a:lnTo>
                    <a:pt x="19" y="7"/>
                  </a:lnTo>
                  <a:lnTo>
                    <a:pt x="19" y="8"/>
                  </a:lnTo>
                  <a:lnTo>
                    <a:pt x="18" y="9"/>
                  </a:lnTo>
                  <a:lnTo>
                    <a:pt x="17" y="10"/>
                  </a:lnTo>
                  <a:lnTo>
                    <a:pt x="16" y="10"/>
                  </a:lnTo>
                  <a:lnTo>
                    <a:pt x="15" y="11"/>
                  </a:lnTo>
                  <a:lnTo>
                    <a:pt x="14" y="11"/>
                  </a:lnTo>
                  <a:lnTo>
                    <a:pt x="13" y="12"/>
                  </a:lnTo>
                  <a:lnTo>
                    <a:pt x="12" y="12"/>
                  </a:lnTo>
                  <a:lnTo>
                    <a:pt x="11" y="12"/>
                  </a:lnTo>
                  <a:lnTo>
                    <a:pt x="10" y="12"/>
                  </a:lnTo>
                  <a:lnTo>
                    <a:pt x="9" y="12"/>
                  </a:lnTo>
                  <a:lnTo>
                    <a:pt x="8" y="12"/>
                  </a:lnTo>
                  <a:lnTo>
                    <a:pt x="7" y="12"/>
                  </a:lnTo>
                  <a:lnTo>
                    <a:pt x="6" y="11"/>
                  </a:lnTo>
                  <a:lnTo>
                    <a:pt x="5" y="11"/>
                  </a:lnTo>
                  <a:lnTo>
                    <a:pt x="4" y="11"/>
                  </a:lnTo>
                  <a:lnTo>
                    <a:pt x="3" y="11"/>
                  </a:lnTo>
                  <a:lnTo>
                    <a:pt x="3" y="10"/>
                  </a:lnTo>
                  <a:lnTo>
                    <a:pt x="2" y="10"/>
                  </a:lnTo>
                  <a:lnTo>
                    <a:pt x="1" y="9"/>
                  </a:lnTo>
                  <a:lnTo>
                    <a:pt x="1" y="8"/>
                  </a:lnTo>
                  <a:lnTo>
                    <a:pt x="0" y="8"/>
                  </a:lnTo>
                  <a:lnTo>
                    <a:pt x="0" y="7"/>
                  </a:lnTo>
                  <a:lnTo>
                    <a:pt x="0" y="6"/>
                  </a:lnTo>
                  <a:close/>
                </a:path>
              </a:pathLst>
            </a:custGeom>
            <a:solidFill>
              <a:srgbClr val="000000">
                <a:alpha val="100000"/>
              </a:srgbClr>
            </a:solidFill>
            <a:ln w="9525">
              <a:noFill/>
            </a:ln>
          </p:spPr>
          <p:txBody>
            <a:bodyPr/>
            <a:p>
              <a:endParaRPr lang="zh-CN" altLang="en-US"/>
            </a:p>
          </p:txBody>
        </p:sp>
        <p:sp>
          <p:nvSpPr>
            <p:cNvPr id="39418" name="Freeform 168"/>
            <p:cNvSpPr/>
            <p:nvPr/>
          </p:nvSpPr>
          <p:spPr>
            <a:xfrm flipH="1">
              <a:off x="507" y="726"/>
              <a:ext cx="12" cy="8"/>
            </a:xfrm>
            <a:custGeom>
              <a:avLst/>
              <a:gdLst/>
              <a:ahLst/>
              <a:cxnLst>
                <a:cxn ang="0">
                  <a:pos x="0" y="4"/>
                </a:cxn>
                <a:cxn ang="0">
                  <a:pos x="0" y="4"/>
                </a:cxn>
                <a:cxn ang="0">
                  <a:pos x="0" y="3"/>
                </a:cxn>
                <a:cxn ang="0">
                  <a:pos x="0" y="3"/>
                </a:cxn>
                <a:cxn ang="0">
                  <a:pos x="0" y="2"/>
                </a:cxn>
                <a:cxn ang="0">
                  <a:pos x="1" y="2"/>
                </a:cxn>
                <a:cxn ang="0">
                  <a:pos x="1" y="1"/>
                </a:cxn>
                <a:cxn ang="0">
                  <a:pos x="2" y="1"/>
                </a:cxn>
                <a:cxn ang="0">
                  <a:pos x="3" y="1"/>
                </a:cxn>
                <a:cxn ang="0">
                  <a:pos x="3" y="1"/>
                </a:cxn>
                <a:cxn ang="0">
                  <a:pos x="4" y="0"/>
                </a:cxn>
                <a:cxn ang="0">
                  <a:pos x="4" y="0"/>
                </a:cxn>
                <a:cxn ang="0">
                  <a:pos x="5" y="0"/>
                </a:cxn>
                <a:cxn ang="0">
                  <a:pos x="6" y="0"/>
                </a:cxn>
                <a:cxn ang="0">
                  <a:pos x="6" y="0"/>
                </a:cxn>
                <a:cxn ang="0">
                  <a:pos x="6" y="0"/>
                </a:cxn>
                <a:cxn ang="0">
                  <a:pos x="6" y="0"/>
                </a:cxn>
                <a:cxn ang="0">
                  <a:pos x="6" y="0"/>
                </a:cxn>
                <a:cxn ang="0">
                  <a:pos x="7" y="0"/>
                </a:cxn>
                <a:cxn ang="0">
                  <a:pos x="7" y="1"/>
                </a:cxn>
                <a:cxn ang="0">
                  <a:pos x="8" y="1"/>
                </a:cxn>
                <a:cxn ang="0">
                  <a:pos x="9" y="1"/>
                </a:cxn>
                <a:cxn ang="0">
                  <a:pos x="9" y="1"/>
                </a:cxn>
                <a:cxn ang="0">
                  <a:pos x="10" y="2"/>
                </a:cxn>
                <a:cxn ang="0">
                  <a:pos x="10" y="2"/>
                </a:cxn>
                <a:cxn ang="0">
                  <a:pos x="11" y="3"/>
                </a:cxn>
                <a:cxn ang="0">
                  <a:pos x="11" y="3"/>
                </a:cxn>
                <a:cxn ang="0">
                  <a:pos x="11" y="4"/>
                </a:cxn>
                <a:cxn ang="0">
                  <a:pos x="11" y="4"/>
                </a:cxn>
                <a:cxn ang="0">
                  <a:pos x="11" y="4"/>
                </a:cxn>
                <a:cxn ang="0">
                  <a:pos x="11" y="5"/>
                </a:cxn>
                <a:cxn ang="0">
                  <a:pos x="11" y="5"/>
                </a:cxn>
                <a:cxn ang="0">
                  <a:pos x="10" y="6"/>
                </a:cxn>
                <a:cxn ang="0">
                  <a:pos x="10" y="6"/>
                </a:cxn>
                <a:cxn ang="0">
                  <a:pos x="9" y="7"/>
                </a:cxn>
                <a:cxn ang="0">
                  <a:pos x="9" y="7"/>
                </a:cxn>
                <a:cxn ang="0">
                  <a:pos x="8" y="7"/>
                </a:cxn>
                <a:cxn ang="0">
                  <a:pos x="7" y="8"/>
                </a:cxn>
                <a:cxn ang="0">
                  <a:pos x="7" y="8"/>
                </a:cxn>
                <a:cxn ang="0">
                  <a:pos x="6" y="8"/>
                </a:cxn>
                <a:cxn ang="0">
                  <a:pos x="6" y="8"/>
                </a:cxn>
                <a:cxn ang="0">
                  <a:pos x="6" y="8"/>
                </a:cxn>
                <a:cxn ang="0">
                  <a:pos x="6" y="8"/>
                </a:cxn>
                <a:cxn ang="0">
                  <a:pos x="6" y="8"/>
                </a:cxn>
                <a:cxn ang="0">
                  <a:pos x="5" y="8"/>
                </a:cxn>
                <a:cxn ang="0">
                  <a:pos x="5" y="8"/>
                </a:cxn>
                <a:cxn ang="0">
                  <a:pos x="4" y="8"/>
                </a:cxn>
                <a:cxn ang="0">
                  <a:pos x="4" y="8"/>
                </a:cxn>
                <a:cxn ang="0">
                  <a:pos x="3" y="8"/>
                </a:cxn>
                <a:cxn ang="0">
                  <a:pos x="2" y="7"/>
                </a:cxn>
                <a:cxn ang="0">
                  <a:pos x="1" y="7"/>
                </a:cxn>
                <a:cxn ang="0">
                  <a:pos x="1" y="6"/>
                </a:cxn>
                <a:cxn ang="0">
                  <a:pos x="0" y="6"/>
                </a:cxn>
                <a:cxn ang="0">
                  <a:pos x="0" y="5"/>
                </a:cxn>
                <a:cxn ang="0">
                  <a:pos x="0" y="5"/>
                </a:cxn>
                <a:cxn ang="0">
                  <a:pos x="0" y="4"/>
                </a:cxn>
                <a:cxn ang="0">
                  <a:pos x="0" y="4"/>
                </a:cxn>
              </a:cxnLst>
              <a:pathLst>
                <a:path w="13" h="8">
                  <a:moveTo>
                    <a:pt x="0" y="4"/>
                  </a:moveTo>
                  <a:lnTo>
                    <a:pt x="0" y="4"/>
                  </a:lnTo>
                  <a:lnTo>
                    <a:pt x="0" y="3"/>
                  </a:lnTo>
                  <a:lnTo>
                    <a:pt x="0" y="2"/>
                  </a:lnTo>
                  <a:lnTo>
                    <a:pt x="1" y="2"/>
                  </a:lnTo>
                  <a:lnTo>
                    <a:pt x="1" y="1"/>
                  </a:lnTo>
                  <a:lnTo>
                    <a:pt x="2" y="1"/>
                  </a:lnTo>
                  <a:lnTo>
                    <a:pt x="3" y="1"/>
                  </a:lnTo>
                  <a:lnTo>
                    <a:pt x="4" y="0"/>
                  </a:lnTo>
                  <a:lnTo>
                    <a:pt x="5" y="0"/>
                  </a:lnTo>
                  <a:lnTo>
                    <a:pt x="6" y="0"/>
                  </a:lnTo>
                  <a:lnTo>
                    <a:pt x="7" y="0"/>
                  </a:lnTo>
                  <a:lnTo>
                    <a:pt x="8" y="0"/>
                  </a:lnTo>
                  <a:lnTo>
                    <a:pt x="9" y="0"/>
                  </a:lnTo>
                  <a:lnTo>
                    <a:pt x="9" y="1"/>
                  </a:lnTo>
                  <a:lnTo>
                    <a:pt x="10" y="1"/>
                  </a:lnTo>
                  <a:lnTo>
                    <a:pt x="11" y="1"/>
                  </a:lnTo>
                  <a:lnTo>
                    <a:pt x="12" y="2"/>
                  </a:lnTo>
                  <a:lnTo>
                    <a:pt x="13" y="3"/>
                  </a:lnTo>
                  <a:lnTo>
                    <a:pt x="13" y="4"/>
                  </a:lnTo>
                  <a:lnTo>
                    <a:pt x="13" y="5"/>
                  </a:lnTo>
                  <a:lnTo>
                    <a:pt x="12" y="6"/>
                  </a:lnTo>
                  <a:lnTo>
                    <a:pt x="11" y="7"/>
                  </a:lnTo>
                  <a:lnTo>
                    <a:pt x="10" y="7"/>
                  </a:lnTo>
                  <a:lnTo>
                    <a:pt x="9" y="8"/>
                  </a:lnTo>
                  <a:lnTo>
                    <a:pt x="8" y="8"/>
                  </a:lnTo>
                  <a:lnTo>
                    <a:pt x="7" y="8"/>
                  </a:lnTo>
                  <a:lnTo>
                    <a:pt x="6" y="8"/>
                  </a:lnTo>
                  <a:lnTo>
                    <a:pt x="5" y="8"/>
                  </a:lnTo>
                  <a:lnTo>
                    <a:pt x="4" y="8"/>
                  </a:lnTo>
                  <a:lnTo>
                    <a:pt x="3" y="8"/>
                  </a:lnTo>
                  <a:lnTo>
                    <a:pt x="2" y="7"/>
                  </a:lnTo>
                  <a:lnTo>
                    <a:pt x="1" y="7"/>
                  </a:lnTo>
                  <a:lnTo>
                    <a:pt x="1" y="6"/>
                  </a:lnTo>
                  <a:lnTo>
                    <a:pt x="0" y="6"/>
                  </a:lnTo>
                  <a:lnTo>
                    <a:pt x="0" y="5"/>
                  </a:lnTo>
                  <a:lnTo>
                    <a:pt x="0" y="4"/>
                  </a:lnTo>
                  <a:close/>
                </a:path>
              </a:pathLst>
            </a:custGeom>
            <a:solidFill>
              <a:srgbClr val="D8D8DA">
                <a:alpha val="100000"/>
              </a:srgbClr>
            </a:solidFill>
            <a:ln w="9525">
              <a:noFill/>
            </a:ln>
          </p:spPr>
          <p:txBody>
            <a:bodyPr/>
            <a:p>
              <a:endParaRPr lang="zh-CN" altLang="en-US"/>
            </a:p>
          </p:txBody>
        </p:sp>
        <p:sp>
          <p:nvSpPr>
            <p:cNvPr id="39419" name="Freeform 169"/>
            <p:cNvSpPr/>
            <p:nvPr/>
          </p:nvSpPr>
          <p:spPr>
            <a:xfrm flipH="1">
              <a:off x="499" y="722"/>
              <a:ext cx="26" cy="7"/>
            </a:xfrm>
            <a:custGeom>
              <a:avLst/>
              <a:gdLst/>
              <a:ahLst/>
              <a:cxnLst>
                <a:cxn ang="0">
                  <a:pos x="22" y="7"/>
                </a:cxn>
                <a:cxn ang="0">
                  <a:pos x="25" y="7"/>
                </a:cxn>
                <a:cxn ang="0">
                  <a:pos x="25" y="5"/>
                </a:cxn>
                <a:cxn ang="0">
                  <a:pos x="17" y="0"/>
                </a:cxn>
                <a:cxn ang="0">
                  <a:pos x="3" y="0"/>
                </a:cxn>
                <a:cxn ang="0">
                  <a:pos x="0" y="3"/>
                </a:cxn>
                <a:cxn ang="0">
                  <a:pos x="0" y="6"/>
                </a:cxn>
                <a:cxn ang="0">
                  <a:pos x="4" y="1"/>
                </a:cxn>
                <a:cxn ang="0">
                  <a:pos x="16" y="1"/>
                </a:cxn>
                <a:cxn ang="0">
                  <a:pos x="22" y="5"/>
                </a:cxn>
                <a:cxn ang="0">
                  <a:pos x="22" y="7"/>
                </a:cxn>
              </a:cxnLst>
              <a:pathLst>
                <a:path w="27" h="7">
                  <a:moveTo>
                    <a:pt x="24" y="7"/>
                  </a:moveTo>
                  <a:lnTo>
                    <a:pt x="27" y="7"/>
                  </a:lnTo>
                  <a:lnTo>
                    <a:pt x="27" y="5"/>
                  </a:lnTo>
                  <a:lnTo>
                    <a:pt x="19" y="0"/>
                  </a:lnTo>
                  <a:lnTo>
                    <a:pt x="3" y="0"/>
                  </a:lnTo>
                  <a:lnTo>
                    <a:pt x="0" y="3"/>
                  </a:lnTo>
                  <a:lnTo>
                    <a:pt x="0" y="6"/>
                  </a:lnTo>
                  <a:lnTo>
                    <a:pt x="4" y="1"/>
                  </a:lnTo>
                  <a:lnTo>
                    <a:pt x="18" y="1"/>
                  </a:lnTo>
                  <a:lnTo>
                    <a:pt x="24" y="5"/>
                  </a:lnTo>
                  <a:lnTo>
                    <a:pt x="24" y="7"/>
                  </a:lnTo>
                  <a:close/>
                </a:path>
              </a:pathLst>
            </a:custGeom>
            <a:solidFill>
              <a:srgbClr val="003800">
                <a:alpha val="100000"/>
              </a:srgbClr>
            </a:solidFill>
            <a:ln w="9525">
              <a:noFill/>
            </a:ln>
          </p:spPr>
          <p:txBody>
            <a:bodyPr/>
            <a:p>
              <a:endParaRPr lang="zh-CN" altLang="en-US"/>
            </a:p>
          </p:txBody>
        </p:sp>
        <p:sp>
          <p:nvSpPr>
            <p:cNvPr id="39420" name="Rectangle 170"/>
            <p:cNvSpPr/>
            <p:nvPr/>
          </p:nvSpPr>
          <p:spPr>
            <a:xfrm flipH="1">
              <a:off x="495" y="724"/>
              <a:ext cx="4" cy="5"/>
            </a:xfrm>
            <a:prstGeom prst="rect">
              <a:avLst/>
            </a:prstGeom>
            <a:solidFill>
              <a:srgbClr val="0000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421" name="Freeform 171"/>
            <p:cNvSpPr/>
            <p:nvPr/>
          </p:nvSpPr>
          <p:spPr>
            <a:xfrm flipH="1">
              <a:off x="568" y="724"/>
              <a:ext cx="18" cy="12"/>
            </a:xfrm>
            <a:custGeom>
              <a:avLst/>
              <a:gdLst/>
              <a:ahLst/>
              <a:cxnLst>
                <a:cxn ang="0">
                  <a:pos x="0" y="6"/>
                </a:cxn>
                <a:cxn ang="0">
                  <a:pos x="0" y="5"/>
                </a:cxn>
                <a:cxn ang="0">
                  <a:pos x="1" y="4"/>
                </a:cxn>
                <a:cxn ang="0">
                  <a:pos x="2" y="3"/>
                </a:cxn>
                <a:cxn ang="0">
                  <a:pos x="3" y="2"/>
                </a:cxn>
                <a:cxn ang="0">
                  <a:pos x="5" y="1"/>
                </a:cxn>
                <a:cxn ang="0">
                  <a:pos x="6" y="1"/>
                </a:cxn>
                <a:cxn ang="0">
                  <a:pos x="8" y="0"/>
                </a:cxn>
                <a:cxn ang="0">
                  <a:pos x="9" y="0"/>
                </a:cxn>
                <a:cxn ang="0">
                  <a:pos x="9" y="0"/>
                </a:cxn>
                <a:cxn ang="0">
                  <a:pos x="10" y="1"/>
                </a:cxn>
                <a:cxn ang="0">
                  <a:pos x="12" y="1"/>
                </a:cxn>
                <a:cxn ang="0">
                  <a:pos x="14" y="2"/>
                </a:cxn>
                <a:cxn ang="0">
                  <a:pos x="15" y="2"/>
                </a:cxn>
                <a:cxn ang="0">
                  <a:pos x="16" y="3"/>
                </a:cxn>
                <a:cxn ang="0">
                  <a:pos x="17" y="4"/>
                </a:cxn>
                <a:cxn ang="0">
                  <a:pos x="17" y="6"/>
                </a:cxn>
                <a:cxn ang="0">
                  <a:pos x="17" y="6"/>
                </a:cxn>
                <a:cxn ang="0">
                  <a:pos x="17" y="8"/>
                </a:cxn>
                <a:cxn ang="0">
                  <a:pos x="16" y="9"/>
                </a:cxn>
                <a:cxn ang="0">
                  <a:pos x="15" y="10"/>
                </a:cxn>
                <a:cxn ang="0">
                  <a:pos x="14" y="10"/>
                </a:cxn>
                <a:cxn ang="0">
                  <a:pos x="13" y="11"/>
                </a:cxn>
                <a:cxn ang="0">
                  <a:pos x="11" y="12"/>
                </a:cxn>
                <a:cxn ang="0">
                  <a:pos x="9" y="12"/>
                </a:cxn>
                <a:cxn ang="0">
                  <a:pos x="9" y="12"/>
                </a:cxn>
                <a:cxn ang="0">
                  <a:pos x="9" y="12"/>
                </a:cxn>
                <a:cxn ang="0">
                  <a:pos x="7" y="12"/>
                </a:cxn>
                <a:cxn ang="0">
                  <a:pos x="5" y="11"/>
                </a:cxn>
                <a:cxn ang="0">
                  <a:pos x="4" y="11"/>
                </a:cxn>
                <a:cxn ang="0">
                  <a:pos x="2" y="10"/>
                </a:cxn>
                <a:cxn ang="0">
                  <a:pos x="1" y="9"/>
                </a:cxn>
                <a:cxn ang="0">
                  <a:pos x="0" y="8"/>
                </a:cxn>
                <a:cxn ang="0">
                  <a:pos x="0" y="7"/>
                </a:cxn>
              </a:cxnLst>
              <a:pathLst>
                <a:path w="19" h="12">
                  <a:moveTo>
                    <a:pt x="0" y="6"/>
                  </a:moveTo>
                  <a:lnTo>
                    <a:pt x="0" y="6"/>
                  </a:lnTo>
                  <a:lnTo>
                    <a:pt x="0" y="5"/>
                  </a:lnTo>
                  <a:lnTo>
                    <a:pt x="1" y="4"/>
                  </a:lnTo>
                  <a:lnTo>
                    <a:pt x="1" y="3"/>
                  </a:lnTo>
                  <a:lnTo>
                    <a:pt x="2" y="3"/>
                  </a:lnTo>
                  <a:lnTo>
                    <a:pt x="2" y="2"/>
                  </a:lnTo>
                  <a:lnTo>
                    <a:pt x="3" y="2"/>
                  </a:lnTo>
                  <a:lnTo>
                    <a:pt x="4" y="2"/>
                  </a:lnTo>
                  <a:lnTo>
                    <a:pt x="5" y="1"/>
                  </a:lnTo>
                  <a:lnTo>
                    <a:pt x="6" y="1"/>
                  </a:lnTo>
                  <a:lnTo>
                    <a:pt x="7" y="1"/>
                  </a:lnTo>
                  <a:lnTo>
                    <a:pt x="8" y="0"/>
                  </a:lnTo>
                  <a:lnTo>
                    <a:pt x="9" y="0"/>
                  </a:lnTo>
                  <a:lnTo>
                    <a:pt x="10" y="0"/>
                  </a:lnTo>
                  <a:lnTo>
                    <a:pt x="11" y="0"/>
                  </a:lnTo>
                  <a:lnTo>
                    <a:pt x="12" y="0"/>
                  </a:lnTo>
                  <a:lnTo>
                    <a:pt x="12" y="1"/>
                  </a:lnTo>
                  <a:lnTo>
                    <a:pt x="13" y="1"/>
                  </a:lnTo>
                  <a:lnTo>
                    <a:pt x="14" y="1"/>
                  </a:lnTo>
                  <a:lnTo>
                    <a:pt x="15" y="1"/>
                  </a:lnTo>
                  <a:lnTo>
                    <a:pt x="16" y="2"/>
                  </a:lnTo>
                  <a:lnTo>
                    <a:pt x="17" y="2"/>
                  </a:lnTo>
                  <a:lnTo>
                    <a:pt x="18" y="3"/>
                  </a:lnTo>
                  <a:lnTo>
                    <a:pt x="19" y="4"/>
                  </a:lnTo>
                  <a:lnTo>
                    <a:pt x="19" y="5"/>
                  </a:lnTo>
                  <a:lnTo>
                    <a:pt x="19" y="6"/>
                  </a:lnTo>
                  <a:lnTo>
                    <a:pt x="19" y="7"/>
                  </a:lnTo>
                  <a:lnTo>
                    <a:pt x="19" y="8"/>
                  </a:lnTo>
                  <a:lnTo>
                    <a:pt x="18" y="9"/>
                  </a:lnTo>
                  <a:lnTo>
                    <a:pt x="17" y="10"/>
                  </a:lnTo>
                  <a:lnTo>
                    <a:pt x="16" y="10"/>
                  </a:lnTo>
                  <a:lnTo>
                    <a:pt x="15" y="11"/>
                  </a:lnTo>
                  <a:lnTo>
                    <a:pt x="14" y="11"/>
                  </a:lnTo>
                  <a:lnTo>
                    <a:pt x="13" y="12"/>
                  </a:lnTo>
                  <a:lnTo>
                    <a:pt x="12" y="12"/>
                  </a:lnTo>
                  <a:lnTo>
                    <a:pt x="11" y="12"/>
                  </a:lnTo>
                  <a:lnTo>
                    <a:pt x="10" y="12"/>
                  </a:lnTo>
                  <a:lnTo>
                    <a:pt x="9" y="12"/>
                  </a:lnTo>
                  <a:lnTo>
                    <a:pt x="8" y="12"/>
                  </a:lnTo>
                  <a:lnTo>
                    <a:pt x="7" y="12"/>
                  </a:lnTo>
                  <a:lnTo>
                    <a:pt x="6" y="11"/>
                  </a:lnTo>
                  <a:lnTo>
                    <a:pt x="5" y="11"/>
                  </a:lnTo>
                  <a:lnTo>
                    <a:pt x="4" y="11"/>
                  </a:lnTo>
                  <a:lnTo>
                    <a:pt x="3" y="10"/>
                  </a:lnTo>
                  <a:lnTo>
                    <a:pt x="2" y="10"/>
                  </a:lnTo>
                  <a:lnTo>
                    <a:pt x="2" y="9"/>
                  </a:lnTo>
                  <a:lnTo>
                    <a:pt x="1" y="9"/>
                  </a:lnTo>
                  <a:lnTo>
                    <a:pt x="1" y="8"/>
                  </a:lnTo>
                  <a:lnTo>
                    <a:pt x="0" y="8"/>
                  </a:lnTo>
                  <a:lnTo>
                    <a:pt x="0" y="7"/>
                  </a:lnTo>
                  <a:lnTo>
                    <a:pt x="0" y="6"/>
                  </a:lnTo>
                  <a:close/>
                </a:path>
              </a:pathLst>
            </a:custGeom>
            <a:solidFill>
              <a:srgbClr val="000000">
                <a:alpha val="100000"/>
              </a:srgbClr>
            </a:solidFill>
            <a:ln w="9525">
              <a:noFill/>
            </a:ln>
          </p:spPr>
          <p:txBody>
            <a:bodyPr/>
            <a:p>
              <a:endParaRPr lang="zh-CN" altLang="en-US"/>
            </a:p>
          </p:txBody>
        </p:sp>
        <p:sp>
          <p:nvSpPr>
            <p:cNvPr id="39422" name="Freeform 172"/>
            <p:cNvSpPr/>
            <p:nvPr/>
          </p:nvSpPr>
          <p:spPr>
            <a:xfrm flipH="1">
              <a:off x="571" y="726"/>
              <a:ext cx="12" cy="8"/>
            </a:xfrm>
            <a:custGeom>
              <a:avLst/>
              <a:gdLst/>
              <a:ahLst/>
              <a:cxnLst>
                <a:cxn ang="0">
                  <a:pos x="0" y="4"/>
                </a:cxn>
                <a:cxn ang="0">
                  <a:pos x="0" y="4"/>
                </a:cxn>
                <a:cxn ang="0">
                  <a:pos x="0" y="3"/>
                </a:cxn>
                <a:cxn ang="0">
                  <a:pos x="0" y="3"/>
                </a:cxn>
                <a:cxn ang="0">
                  <a:pos x="1" y="2"/>
                </a:cxn>
                <a:cxn ang="0">
                  <a:pos x="1" y="2"/>
                </a:cxn>
                <a:cxn ang="0">
                  <a:pos x="2" y="1"/>
                </a:cxn>
                <a:cxn ang="0">
                  <a:pos x="2" y="1"/>
                </a:cxn>
                <a:cxn ang="0">
                  <a:pos x="3" y="1"/>
                </a:cxn>
                <a:cxn ang="0">
                  <a:pos x="4" y="1"/>
                </a:cxn>
                <a:cxn ang="0">
                  <a:pos x="4" y="0"/>
                </a:cxn>
                <a:cxn ang="0">
                  <a:pos x="5" y="0"/>
                </a:cxn>
                <a:cxn ang="0">
                  <a:pos x="6" y="0"/>
                </a:cxn>
                <a:cxn ang="0">
                  <a:pos x="6" y="0"/>
                </a:cxn>
                <a:cxn ang="0">
                  <a:pos x="6" y="0"/>
                </a:cxn>
                <a:cxn ang="0">
                  <a:pos x="6" y="0"/>
                </a:cxn>
                <a:cxn ang="0">
                  <a:pos x="6" y="0"/>
                </a:cxn>
                <a:cxn ang="0">
                  <a:pos x="6" y="0"/>
                </a:cxn>
                <a:cxn ang="0">
                  <a:pos x="7" y="0"/>
                </a:cxn>
                <a:cxn ang="0">
                  <a:pos x="8" y="1"/>
                </a:cxn>
                <a:cxn ang="0">
                  <a:pos x="8" y="1"/>
                </a:cxn>
                <a:cxn ang="0">
                  <a:pos x="9" y="1"/>
                </a:cxn>
                <a:cxn ang="0">
                  <a:pos x="10" y="1"/>
                </a:cxn>
                <a:cxn ang="0">
                  <a:pos x="10" y="2"/>
                </a:cxn>
                <a:cxn ang="0">
                  <a:pos x="11" y="2"/>
                </a:cxn>
                <a:cxn ang="0">
                  <a:pos x="11" y="3"/>
                </a:cxn>
                <a:cxn ang="0">
                  <a:pos x="11" y="3"/>
                </a:cxn>
                <a:cxn ang="0">
                  <a:pos x="11" y="4"/>
                </a:cxn>
                <a:cxn ang="0">
                  <a:pos x="11" y="4"/>
                </a:cxn>
                <a:cxn ang="0">
                  <a:pos x="11" y="4"/>
                </a:cxn>
                <a:cxn ang="0">
                  <a:pos x="11" y="5"/>
                </a:cxn>
                <a:cxn ang="0">
                  <a:pos x="11" y="5"/>
                </a:cxn>
                <a:cxn ang="0">
                  <a:pos x="11" y="6"/>
                </a:cxn>
                <a:cxn ang="0">
                  <a:pos x="10" y="6"/>
                </a:cxn>
                <a:cxn ang="0">
                  <a:pos x="10" y="7"/>
                </a:cxn>
                <a:cxn ang="0">
                  <a:pos x="9" y="7"/>
                </a:cxn>
                <a:cxn ang="0">
                  <a:pos x="8" y="7"/>
                </a:cxn>
                <a:cxn ang="0">
                  <a:pos x="8" y="8"/>
                </a:cxn>
                <a:cxn ang="0">
                  <a:pos x="7" y="8"/>
                </a:cxn>
                <a:cxn ang="0">
                  <a:pos x="7" y="8"/>
                </a:cxn>
                <a:cxn ang="0">
                  <a:pos x="6" y="8"/>
                </a:cxn>
                <a:cxn ang="0">
                  <a:pos x="6" y="8"/>
                </a:cxn>
                <a:cxn ang="0">
                  <a:pos x="6" y="8"/>
                </a:cxn>
                <a:cxn ang="0">
                  <a:pos x="6" y="8"/>
                </a:cxn>
                <a:cxn ang="0">
                  <a:pos x="6" y="8"/>
                </a:cxn>
                <a:cxn ang="0">
                  <a:pos x="5" y="8"/>
                </a:cxn>
                <a:cxn ang="0">
                  <a:pos x="4" y="8"/>
                </a:cxn>
                <a:cxn ang="0">
                  <a:pos x="4" y="8"/>
                </a:cxn>
                <a:cxn ang="0">
                  <a:pos x="3" y="8"/>
                </a:cxn>
                <a:cxn ang="0">
                  <a:pos x="3" y="7"/>
                </a:cxn>
                <a:cxn ang="0">
                  <a:pos x="2" y="7"/>
                </a:cxn>
                <a:cxn ang="0">
                  <a:pos x="1" y="6"/>
                </a:cxn>
                <a:cxn ang="0">
                  <a:pos x="1" y="6"/>
                </a:cxn>
                <a:cxn ang="0">
                  <a:pos x="0" y="5"/>
                </a:cxn>
                <a:cxn ang="0">
                  <a:pos x="0" y="5"/>
                </a:cxn>
                <a:cxn ang="0">
                  <a:pos x="0" y="5"/>
                </a:cxn>
                <a:cxn ang="0">
                  <a:pos x="0" y="4"/>
                </a:cxn>
              </a:cxnLst>
              <a:pathLst>
                <a:path w="13" h="8">
                  <a:moveTo>
                    <a:pt x="0" y="4"/>
                  </a:moveTo>
                  <a:lnTo>
                    <a:pt x="0" y="4"/>
                  </a:lnTo>
                  <a:lnTo>
                    <a:pt x="0" y="3"/>
                  </a:lnTo>
                  <a:lnTo>
                    <a:pt x="1" y="2"/>
                  </a:lnTo>
                  <a:lnTo>
                    <a:pt x="2" y="1"/>
                  </a:lnTo>
                  <a:lnTo>
                    <a:pt x="3" y="1"/>
                  </a:lnTo>
                  <a:lnTo>
                    <a:pt x="4" y="1"/>
                  </a:lnTo>
                  <a:lnTo>
                    <a:pt x="4" y="0"/>
                  </a:lnTo>
                  <a:lnTo>
                    <a:pt x="5" y="0"/>
                  </a:lnTo>
                  <a:lnTo>
                    <a:pt x="6" y="0"/>
                  </a:lnTo>
                  <a:lnTo>
                    <a:pt x="7" y="0"/>
                  </a:lnTo>
                  <a:lnTo>
                    <a:pt x="8" y="0"/>
                  </a:lnTo>
                  <a:lnTo>
                    <a:pt x="9" y="0"/>
                  </a:lnTo>
                  <a:lnTo>
                    <a:pt x="10" y="1"/>
                  </a:lnTo>
                  <a:lnTo>
                    <a:pt x="11" y="1"/>
                  </a:lnTo>
                  <a:lnTo>
                    <a:pt x="12" y="1"/>
                  </a:lnTo>
                  <a:lnTo>
                    <a:pt x="12" y="2"/>
                  </a:lnTo>
                  <a:lnTo>
                    <a:pt x="13" y="2"/>
                  </a:lnTo>
                  <a:lnTo>
                    <a:pt x="13" y="3"/>
                  </a:lnTo>
                  <a:lnTo>
                    <a:pt x="13" y="4"/>
                  </a:lnTo>
                  <a:lnTo>
                    <a:pt x="13" y="5"/>
                  </a:lnTo>
                  <a:lnTo>
                    <a:pt x="13" y="6"/>
                  </a:lnTo>
                  <a:lnTo>
                    <a:pt x="12" y="6"/>
                  </a:lnTo>
                  <a:lnTo>
                    <a:pt x="12" y="7"/>
                  </a:lnTo>
                  <a:lnTo>
                    <a:pt x="11" y="7"/>
                  </a:lnTo>
                  <a:lnTo>
                    <a:pt x="10" y="7"/>
                  </a:lnTo>
                  <a:lnTo>
                    <a:pt x="10" y="8"/>
                  </a:lnTo>
                  <a:lnTo>
                    <a:pt x="9" y="8"/>
                  </a:lnTo>
                  <a:lnTo>
                    <a:pt x="8" y="8"/>
                  </a:lnTo>
                  <a:lnTo>
                    <a:pt x="7" y="8"/>
                  </a:lnTo>
                  <a:lnTo>
                    <a:pt x="6" y="8"/>
                  </a:lnTo>
                  <a:lnTo>
                    <a:pt x="5" y="8"/>
                  </a:lnTo>
                  <a:lnTo>
                    <a:pt x="4" y="8"/>
                  </a:lnTo>
                  <a:lnTo>
                    <a:pt x="3" y="8"/>
                  </a:lnTo>
                  <a:lnTo>
                    <a:pt x="3" y="7"/>
                  </a:lnTo>
                  <a:lnTo>
                    <a:pt x="2" y="7"/>
                  </a:lnTo>
                  <a:lnTo>
                    <a:pt x="1" y="6"/>
                  </a:lnTo>
                  <a:lnTo>
                    <a:pt x="0" y="5"/>
                  </a:lnTo>
                  <a:lnTo>
                    <a:pt x="0" y="4"/>
                  </a:lnTo>
                  <a:close/>
                </a:path>
              </a:pathLst>
            </a:custGeom>
            <a:solidFill>
              <a:srgbClr val="D8D8DA">
                <a:alpha val="100000"/>
              </a:srgbClr>
            </a:solidFill>
            <a:ln w="9525">
              <a:noFill/>
            </a:ln>
          </p:spPr>
          <p:txBody>
            <a:bodyPr/>
            <a:p>
              <a:endParaRPr lang="zh-CN" altLang="en-US"/>
            </a:p>
          </p:txBody>
        </p:sp>
        <p:sp>
          <p:nvSpPr>
            <p:cNvPr id="39423" name="Freeform 173"/>
            <p:cNvSpPr/>
            <p:nvPr/>
          </p:nvSpPr>
          <p:spPr>
            <a:xfrm flipH="1">
              <a:off x="501" y="710"/>
              <a:ext cx="6" cy="6"/>
            </a:xfrm>
            <a:custGeom>
              <a:avLst/>
              <a:gdLst/>
              <a:ahLst/>
              <a:cxnLst>
                <a:cxn ang="0">
                  <a:pos x="3" y="0"/>
                </a:cxn>
                <a:cxn ang="0">
                  <a:pos x="6" y="6"/>
                </a:cxn>
                <a:cxn ang="0">
                  <a:pos x="2" y="6"/>
                </a:cxn>
                <a:cxn ang="0">
                  <a:pos x="0" y="0"/>
                </a:cxn>
                <a:cxn ang="0">
                  <a:pos x="3" y="0"/>
                </a:cxn>
              </a:cxnLst>
              <a:pathLst>
                <a:path w="6" h="6">
                  <a:moveTo>
                    <a:pt x="3" y="0"/>
                  </a:moveTo>
                  <a:lnTo>
                    <a:pt x="6" y="6"/>
                  </a:lnTo>
                  <a:lnTo>
                    <a:pt x="2" y="6"/>
                  </a:lnTo>
                  <a:lnTo>
                    <a:pt x="0" y="0"/>
                  </a:lnTo>
                  <a:lnTo>
                    <a:pt x="3" y="0"/>
                  </a:lnTo>
                  <a:close/>
                </a:path>
              </a:pathLst>
            </a:custGeom>
            <a:solidFill>
              <a:srgbClr val="000000">
                <a:alpha val="100000"/>
              </a:srgbClr>
            </a:solidFill>
            <a:ln w="9525">
              <a:noFill/>
            </a:ln>
          </p:spPr>
          <p:txBody>
            <a:bodyPr/>
            <a:p>
              <a:endParaRPr lang="zh-CN" altLang="en-US"/>
            </a:p>
          </p:txBody>
        </p:sp>
        <p:sp>
          <p:nvSpPr>
            <p:cNvPr id="39424" name="Rectangle 174"/>
            <p:cNvSpPr/>
            <p:nvPr/>
          </p:nvSpPr>
          <p:spPr>
            <a:xfrm flipH="1">
              <a:off x="518" y="717"/>
              <a:ext cx="4" cy="1"/>
            </a:xfrm>
            <a:prstGeom prst="rect">
              <a:avLst/>
            </a:prstGeom>
            <a:solidFill>
              <a:srgbClr val="D8D8D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425" name="Rectangle 175"/>
            <p:cNvSpPr/>
            <p:nvPr/>
          </p:nvSpPr>
          <p:spPr>
            <a:xfrm flipH="1">
              <a:off x="496" y="721"/>
              <a:ext cx="2" cy="2"/>
            </a:xfrm>
            <a:prstGeom prst="rect">
              <a:avLst/>
            </a:prstGeom>
            <a:solidFill>
              <a:srgbClr val="FF56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426" name="Rectangle 176"/>
            <p:cNvSpPr/>
            <p:nvPr/>
          </p:nvSpPr>
          <p:spPr>
            <a:xfrm flipH="1">
              <a:off x="496" y="719"/>
              <a:ext cx="2" cy="2"/>
            </a:xfrm>
            <a:prstGeom prst="rect">
              <a:avLst/>
            </a:prstGeom>
            <a:solidFill>
              <a:srgbClr val="FFFFFF"/>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427" name="Freeform 177"/>
            <p:cNvSpPr/>
            <p:nvPr/>
          </p:nvSpPr>
          <p:spPr>
            <a:xfrm flipH="1">
              <a:off x="527" y="694"/>
              <a:ext cx="70" cy="29"/>
            </a:xfrm>
            <a:custGeom>
              <a:avLst/>
              <a:gdLst/>
              <a:ahLst/>
              <a:cxnLst>
                <a:cxn ang="0">
                  <a:pos x="67" y="0"/>
                </a:cxn>
                <a:cxn ang="0">
                  <a:pos x="68" y="1"/>
                </a:cxn>
                <a:cxn ang="0">
                  <a:pos x="68" y="29"/>
                </a:cxn>
                <a:cxn ang="0">
                  <a:pos x="0" y="29"/>
                </a:cxn>
                <a:cxn ang="0">
                  <a:pos x="0" y="1"/>
                </a:cxn>
                <a:cxn ang="0">
                  <a:pos x="2" y="0"/>
                </a:cxn>
                <a:cxn ang="0">
                  <a:pos x="67" y="0"/>
                </a:cxn>
              </a:cxnLst>
              <a:pathLst>
                <a:path w="72" h="29">
                  <a:moveTo>
                    <a:pt x="71" y="0"/>
                  </a:moveTo>
                  <a:lnTo>
                    <a:pt x="72" y="1"/>
                  </a:lnTo>
                  <a:lnTo>
                    <a:pt x="72" y="29"/>
                  </a:lnTo>
                  <a:lnTo>
                    <a:pt x="0" y="29"/>
                  </a:lnTo>
                  <a:lnTo>
                    <a:pt x="0" y="1"/>
                  </a:lnTo>
                  <a:lnTo>
                    <a:pt x="2" y="0"/>
                  </a:lnTo>
                  <a:lnTo>
                    <a:pt x="71" y="0"/>
                  </a:lnTo>
                  <a:close/>
                </a:path>
              </a:pathLst>
            </a:custGeom>
            <a:solidFill>
              <a:srgbClr val="7C7C84">
                <a:alpha val="100000"/>
              </a:srgbClr>
            </a:solidFill>
            <a:ln w="9525">
              <a:noFill/>
            </a:ln>
          </p:spPr>
          <p:txBody>
            <a:bodyPr/>
            <a:p>
              <a:endParaRPr lang="zh-CN" altLang="en-US"/>
            </a:p>
          </p:txBody>
        </p:sp>
        <p:sp>
          <p:nvSpPr>
            <p:cNvPr id="39428" name="Freeform 178"/>
            <p:cNvSpPr/>
            <p:nvPr/>
          </p:nvSpPr>
          <p:spPr>
            <a:xfrm flipH="1">
              <a:off x="528" y="695"/>
              <a:ext cx="67" cy="28"/>
            </a:xfrm>
            <a:custGeom>
              <a:avLst/>
              <a:gdLst/>
              <a:ahLst/>
              <a:cxnLst>
                <a:cxn ang="0">
                  <a:pos x="65" y="1"/>
                </a:cxn>
                <a:cxn ang="0">
                  <a:pos x="65" y="28"/>
                </a:cxn>
                <a:cxn ang="0">
                  <a:pos x="0" y="28"/>
                </a:cxn>
                <a:cxn ang="0">
                  <a:pos x="0" y="1"/>
                </a:cxn>
                <a:cxn ang="0">
                  <a:pos x="1" y="0"/>
                </a:cxn>
                <a:cxn ang="0">
                  <a:pos x="63" y="0"/>
                </a:cxn>
                <a:cxn ang="0">
                  <a:pos x="65" y="1"/>
                </a:cxn>
              </a:cxnLst>
              <a:pathLst>
                <a:path w="69" h="28">
                  <a:moveTo>
                    <a:pt x="69" y="1"/>
                  </a:moveTo>
                  <a:lnTo>
                    <a:pt x="69" y="28"/>
                  </a:lnTo>
                  <a:lnTo>
                    <a:pt x="0" y="28"/>
                  </a:lnTo>
                  <a:lnTo>
                    <a:pt x="0" y="1"/>
                  </a:lnTo>
                  <a:lnTo>
                    <a:pt x="1" y="0"/>
                  </a:lnTo>
                  <a:lnTo>
                    <a:pt x="67" y="0"/>
                  </a:lnTo>
                  <a:lnTo>
                    <a:pt x="69" y="1"/>
                  </a:lnTo>
                  <a:close/>
                </a:path>
              </a:pathLst>
            </a:custGeom>
            <a:solidFill>
              <a:srgbClr val="D8D8DA">
                <a:alpha val="100000"/>
              </a:srgbClr>
            </a:solidFill>
            <a:ln w="9525">
              <a:noFill/>
            </a:ln>
          </p:spPr>
          <p:txBody>
            <a:bodyPr/>
            <a:p>
              <a:endParaRPr lang="zh-CN" altLang="en-US"/>
            </a:p>
          </p:txBody>
        </p:sp>
        <p:sp>
          <p:nvSpPr>
            <p:cNvPr id="39429" name="Rectangle 179"/>
            <p:cNvSpPr/>
            <p:nvPr/>
          </p:nvSpPr>
          <p:spPr>
            <a:xfrm flipH="1">
              <a:off x="533" y="703"/>
              <a:ext cx="59" cy="1"/>
            </a:xfrm>
            <a:prstGeom prst="rect">
              <a:avLst/>
            </a:prstGeom>
            <a:solidFill>
              <a:srgbClr val="63636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430" name="Rectangle 180"/>
            <p:cNvSpPr/>
            <p:nvPr/>
          </p:nvSpPr>
          <p:spPr>
            <a:xfrm flipH="1">
              <a:off x="533" y="715"/>
              <a:ext cx="59" cy="1"/>
            </a:xfrm>
            <a:prstGeom prst="rect">
              <a:avLst/>
            </a:prstGeom>
            <a:solidFill>
              <a:srgbClr val="63636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8922" name="Rectangle 184"/>
          <p:cNvSpPr/>
          <p:nvPr/>
        </p:nvSpPr>
        <p:spPr>
          <a:xfrm>
            <a:off x="7235825" y="1484313"/>
            <a:ext cx="865188" cy="14446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远隔上海</a:t>
            </a:r>
            <a:endParaRPr lang="zh-CN" altLang="en-US" sz="1600" i="1" dirty="0">
              <a:ea typeface="MS PGothic" panose="020B0600070205080204" pitchFamily="34" charset="-128"/>
            </a:endParaRPr>
          </a:p>
        </p:txBody>
      </p:sp>
      <p:sp>
        <p:nvSpPr>
          <p:cNvPr id="38923" name="Rectangle 185"/>
          <p:cNvSpPr/>
          <p:nvPr/>
        </p:nvSpPr>
        <p:spPr>
          <a:xfrm>
            <a:off x="7235825" y="3141663"/>
            <a:ext cx="865188" cy="14446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远隔天津</a:t>
            </a:r>
            <a:endParaRPr lang="zh-CN" altLang="en-US" sz="1600" i="1" dirty="0">
              <a:ea typeface="MS PGothic" panose="020B0600070205080204" pitchFamily="34" charset="-128"/>
            </a:endParaRPr>
          </a:p>
        </p:txBody>
      </p:sp>
      <p:sp>
        <p:nvSpPr>
          <p:cNvPr id="38924" name="Rectangle 187"/>
          <p:cNvSpPr/>
          <p:nvPr/>
        </p:nvSpPr>
        <p:spPr>
          <a:xfrm>
            <a:off x="901700" y="2197100"/>
            <a:ext cx="7772400" cy="41148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342900" lvl="0" indent="-342900" eaLnBrk="1" hangingPunct="1"/>
            <a:endParaRPr lang="en-US" altLang="zh-CN" dirty="0"/>
          </a:p>
          <a:p>
            <a:pPr marL="342900" lvl="0" indent="-342900" eaLnBrk="1" hangingPunct="1"/>
            <a:endParaRPr lang="en-US" altLang="zh-CN" dirty="0"/>
          </a:p>
        </p:txBody>
      </p:sp>
      <p:sp>
        <p:nvSpPr>
          <p:cNvPr id="38925" name="Rectangle 188"/>
          <p:cNvSpPr/>
          <p:nvPr/>
        </p:nvSpPr>
        <p:spPr>
          <a:xfrm>
            <a:off x="5364163" y="2708275"/>
            <a:ext cx="1079500" cy="720725"/>
          </a:xfrm>
          <a:prstGeom prst="rect">
            <a:avLst/>
          </a:prstGeom>
          <a:solidFill>
            <a:schemeClr val="bg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中转点天津</a:t>
            </a:r>
            <a:endParaRPr lang="zh-CN" altLang="en-US" sz="1600" i="1" dirty="0">
              <a:ea typeface="MS PGothic" panose="020B0600070205080204" pitchFamily="34" charset="-128"/>
            </a:endParaRPr>
          </a:p>
        </p:txBody>
      </p:sp>
      <p:sp>
        <p:nvSpPr>
          <p:cNvPr id="312509" name="Rectangle 189"/>
          <p:cNvSpPr>
            <a:spLocks noGrp="1" noChangeArrowheads="1"/>
          </p:cNvSpPr>
          <p:nvPr>
            <p:ph type="title"/>
          </p:nvPr>
        </p:nvSpPr>
        <p:spPr>
          <a:xfrm>
            <a:off x="684213" y="476250"/>
            <a:ext cx="7772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8927" name="computr2"/>
          <p:cNvSpPr>
            <a:spLocks noEditPoints="1"/>
          </p:cNvSpPr>
          <p:nvPr/>
        </p:nvSpPr>
        <p:spPr>
          <a:xfrm>
            <a:off x="5364163" y="2997200"/>
            <a:ext cx="503237" cy="360363"/>
          </a:xfrm>
          <a:custGeom>
            <a:avLst/>
            <a:gdLst>
              <a:gd name="txL" fmla="*/ 6194 w 21600"/>
              <a:gd name="txT" fmla="*/ 1913 h 21600"/>
              <a:gd name="txR" fmla="*/ 15565 w 21600"/>
              <a:gd name="txB" fmla="*/ 9747 h 21600"/>
            </a:gdLst>
            <a:ahLst/>
            <a:cxnLst>
              <a:cxn ang="0">
                <a:pos x="5862222" y="0"/>
              </a:cxn>
              <a:cxn ang="0">
                <a:pos x="5862222" y="6012106"/>
              </a:cxn>
              <a:cxn ang="0">
                <a:pos x="9404498" y="0"/>
              </a:cxn>
              <a:cxn ang="0">
                <a:pos x="2319923" y="0"/>
              </a:cxn>
              <a:cxn ang="0">
                <a:pos x="2319923" y="3237344"/>
              </a:cxn>
              <a:cxn ang="0">
                <a:pos x="9404498" y="3237344"/>
              </a:cxn>
              <a:cxn ang="0">
                <a:pos x="2319923" y="1618814"/>
              </a:cxn>
              <a:cxn ang="0">
                <a:pos x="9404498" y="1618814"/>
              </a:cxn>
              <a:cxn ang="0">
                <a:pos x="10219788" y="4393576"/>
              </a:cxn>
              <a:cxn ang="0">
                <a:pos x="1504632" y="4393576"/>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8928" name="PC"/>
          <p:cNvSpPr>
            <a:spLocks noEditPoints="1"/>
          </p:cNvSpPr>
          <p:nvPr/>
        </p:nvSpPr>
        <p:spPr>
          <a:xfrm>
            <a:off x="5940425" y="3068638"/>
            <a:ext cx="471488" cy="360362"/>
          </a:xfrm>
          <a:custGeom>
            <a:avLst/>
            <a:gdLst>
              <a:gd name="txL" fmla="*/ 2802 w 21600"/>
              <a:gd name="txT" fmla="*/ 3891 h 21600"/>
              <a:gd name="txR" fmla="*/ 19065 w 21600"/>
              <a:gd name="txB" fmla="*/ 14250 h 21600"/>
            </a:gdLst>
            <a:ahLst/>
            <a:cxnLst>
              <a:cxn ang="0">
                <a:pos x="0" y="0"/>
              </a:cxn>
              <a:cxn ang="0">
                <a:pos x="5145855" y="0"/>
              </a:cxn>
              <a:cxn ang="0">
                <a:pos x="10291710" y="0"/>
              </a:cxn>
              <a:cxn ang="0">
                <a:pos x="10291710" y="3006036"/>
              </a:cxn>
              <a:cxn ang="0">
                <a:pos x="5145855" y="6012073"/>
              </a:cxn>
              <a:cxn ang="0">
                <a:pos x="0" y="3006036"/>
              </a:cxn>
            </a:cxnLst>
            <a:rect l="txL" t="txT" r="txR" b="txB"/>
            <a:pathLst>
              <a:path w="21600" h="2160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8929" name="Documents"/>
          <p:cNvSpPr>
            <a:spLocks noEditPoints="1"/>
          </p:cNvSpPr>
          <p:nvPr/>
        </p:nvSpPr>
        <p:spPr>
          <a:xfrm rot="-418209">
            <a:off x="6084888" y="3141663"/>
            <a:ext cx="215900" cy="285750"/>
          </a:xfrm>
          <a:custGeom>
            <a:avLst/>
            <a:gdLst>
              <a:gd name="txL" fmla="*/ 1645 w 21600"/>
              <a:gd name="txT" fmla="*/ 4171 h 21600"/>
              <a:gd name="txR" fmla="*/ 16522 w 21600"/>
              <a:gd name="txB" fmla="*/ 17314 h 21600"/>
            </a:gdLst>
            <a:ahLst/>
            <a:cxnLst>
              <a:cxn ang="0">
                <a:pos x="0" y="490035"/>
              </a:cxn>
              <a:cxn ang="0">
                <a:pos x="346480" y="0"/>
              </a:cxn>
              <a:cxn ang="0">
                <a:pos x="2163298" y="3295108"/>
              </a:cxn>
              <a:cxn ang="0">
                <a:pos x="1993557" y="3537664"/>
              </a:cxn>
              <a:cxn ang="0">
                <a:pos x="1823905" y="3785129"/>
              </a:cxn>
              <a:cxn ang="0">
                <a:pos x="1993557" y="249912"/>
              </a:cxn>
              <a:cxn ang="0">
                <a:pos x="1823905" y="490035"/>
              </a:cxn>
              <a:cxn ang="0">
                <a:pos x="164344" y="249912"/>
              </a:cxn>
              <a:cxn ang="0">
                <a:pos x="2158000" y="0"/>
              </a:cxn>
              <a:cxn ang="0">
                <a:pos x="1079000" y="0"/>
              </a:cxn>
              <a:cxn ang="0">
                <a:pos x="0" y="1890117"/>
              </a:cxn>
              <a:cxn ang="0">
                <a:pos x="2158000" y="1890117"/>
              </a:cxn>
            </a:cxnLst>
            <a:rect l="txL" t="txT" r="txR" b="txB"/>
            <a:pathLst>
              <a:path w="21600" h="2160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a:moveTo>
                  <a:pt x="3486" y="1428"/>
                </a:moveTo>
                <a:lnTo>
                  <a:pt x="19954" y="1428"/>
                </a:lnTo>
                <a:lnTo>
                  <a:pt x="19954" y="20214"/>
                </a:lnTo>
                <a:lnTo>
                  <a:pt x="18256" y="20214"/>
                </a:lnTo>
                <a:lnTo>
                  <a:pt x="18256" y="2800"/>
                </a:lnTo>
                <a:lnTo>
                  <a:pt x="1645" y="2800"/>
                </a:lnTo>
                <a:lnTo>
                  <a:pt x="1645" y="1428"/>
                </a:lnTo>
                <a:lnTo>
                  <a:pt x="3486" y="1428"/>
                </a:lnTo>
                <a:close/>
              </a:path>
              <a:path w="21600" h="21600">
                <a:moveTo>
                  <a:pt x="0" y="18014"/>
                </a:moveTo>
                <a:lnTo>
                  <a:pt x="4434" y="18000"/>
                </a:lnTo>
                <a:lnTo>
                  <a:pt x="4434" y="21600"/>
                </a:lnTo>
                <a:lnTo>
                  <a:pt x="0" y="18014"/>
                </a:lnTo>
                <a:close/>
              </a:path>
            </a:pathLst>
          </a:custGeom>
          <a:solidFill>
            <a:srgbClr val="D8EBB3">
              <a:alpha val="100000"/>
            </a:srgbClr>
          </a:solidFill>
          <a:ln w="9525" cap="flat" cmpd="sng">
            <a:solidFill>
              <a:srgbClr val="000000">
                <a:alpha val="100000"/>
              </a:srgbClr>
            </a:solidFill>
            <a:prstDash val="solid"/>
            <a:miter lim="800000"/>
            <a:headEnd type="none" w="med" len="med"/>
            <a:tailEnd type="none" w="med" len="med"/>
          </a:ln>
          <a:effectLst>
            <a:outerShdw dist="107763" dir="2699999" algn="ctr" rotWithShape="0">
              <a:srgbClr val="808080">
                <a:alpha val="100000"/>
              </a:srgbClr>
            </a:outerShdw>
          </a:effectLst>
        </p:spPr>
        <p:txBody>
          <a:bodyPr/>
          <a:p>
            <a:endParaRPr lang="zh-CN" altLang="en-US"/>
          </a:p>
        </p:txBody>
      </p:sp>
      <p:sp>
        <p:nvSpPr>
          <p:cNvPr id="38930" name="AutoShape 194"/>
          <p:cNvSpPr/>
          <p:nvPr/>
        </p:nvSpPr>
        <p:spPr>
          <a:xfrm>
            <a:off x="6516688" y="2133600"/>
            <a:ext cx="431800" cy="649288"/>
          </a:xfrm>
          <a:prstGeom prst="wedgeRoundRectCallout">
            <a:avLst>
              <a:gd name="adj1" fmla="val -58824"/>
              <a:gd name="adj2" fmla="val 84231"/>
              <a:gd name="adj3" fmla="val 16667"/>
            </a:avLst>
          </a:prstGeom>
          <a:solidFill>
            <a:srgbClr val="FFFFCC"/>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看板打印</a:t>
            </a:r>
            <a:endParaRPr lang="zh-CN" altLang="en-US" sz="1000" i="1" dirty="0">
              <a:ea typeface="MS PGothic" panose="020B0600070205080204" pitchFamily="34" charset="-128"/>
            </a:endParaRPr>
          </a:p>
        </p:txBody>
      </p:sp>
      <p:sp>
        <p:nvSpPr>
          <p:cNvPr id="38931" name="computr2"/>
          <p:cNvSpPr>
            <a:spLocks noEditPoints="1"/>
          </p:cNvSpPr>
          <p:nvPr/>
        </p:nvSpPr>
        <p:spPr>
          <a:xfrm>
            <a:off x="5292725" y="1484313"/>
            <a:ext cx="503238" cy="360362"/>
          </a:xfrm>
          <a:custGeom>
            <a:avLst/>
            <a:gdLst>
              <a:gd name="txL" fmla="*/ 6194 w 21600"/>
              <a:gd name="txT" fmla="*/ 1913 h 21600"/>
              <a:gd name="txR" fmla="*/ 15565 w 21600"/>
              <a:gd name="txB" fmla="*/ 9747 h 21600"/>
            </a:gdLst>
            <a:ahLst/>
            <a:cxnLst>
              <a:cxn ang="0">
                <a:pos x="5862233" y="0"/>
              </a:cxn>
              <a:cxn ang="0">
                <a:pos x="5862233" y="6012073"/>
              </a:cxn>
              <a:cxn ang="0">
                <a:pos x="9404540" y="0"/>
              </a:cxn>
              <a:cxn ang="0">
                <a:pos x="2319927" y="0"/>
              </a:cxn>
              <a:cxn ang="0">
                <a:pos x="2319927" y="3237335"/>
              </a:cxn>
              <a:cxn ang="0">
                <a:pos x="9404540" y="3237335"/>
              </a:cxn>
              <a:cxn ang="0">
                <a:pos x="2319927" y="1618810"/>
              </a:cxn>
              <a:cxn ang="0">
                <a:pos x="9404540" y="1618810"/>
              </a:cxn>
              <a:cxn ang="0">
                <a:pos x="10219832" y="4393547"/>
              </a:cxn>
              <a:cxn ang="0">
                <a:pos x="1504635" y="4393547"/>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8932" name="PC"/>
          <p:cNvSpPr>
            <a:spLocks noEditPoints="1"/>
          </p:cNvSpPr>
          <p:nvPr/>
        </p:nvSpPr>
        <p:spPr>
          <a:xfrm>
            <a:off x="5867400" y="1557338"/>
            <a:ext cx="471488" cy="360362"/>
          </a:xfrm>
          <a:custGeom>
            <a:avLst/>
            <a:gdLst>
              <a:gd name="txL" fmla="*/ 2802 w 21600"/>
              <a:gd name="txT" fmla="*/ 3891 h 21600"/>
              <a:gd name="txR" fmla="*/ 19065 w 21600"/>
              <a:gd name="txB" fmla="*/ 14250 h 21600"/>
            </a:gdLst>
            <a:ahLst/>
            <a:cxnLst>
              <a:cxn ang="0">
                <a:pos x="0" y="0"/>
              </a:cxn>
              <a:cxn ang="0">
                <a:pos x="5145855" y="0"/>
              </a:cxn>
              <a:cxn ang="0">
                <a:pos x="10291710" y="0"/>
              </a:cxn>
              <a:cxn ang="0">
                <a:pos x="10291710" y="3006036"/>
              </a:cxn>
              <a:cxn ang="0">
                <a:pos x="5145855" y="6012073"/>
              </a:cxn>
              <a:cxn ang="0">
                <a:pos x="0" y="3006036"/>
              </a:cxn>
            </a:cxnLst>
            <a:rect l="txL" t="txT" r="txR" b="txB"/>
            <a:pathLst>
              <a:path w="21600" h="2160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8933" name="Documents"/>
          <p:cNvSpPr>
            <a:spLocks noEditPoints="1"/>
          </p:cNvSpPr>
          <p:nvPr/>
        </p:nvSpPr>
        <p:spPr>
          <a:xfrm rot="-236279">
            <a:off x="6011863" y="1628775"/>
            <a:ext cx="217487" cy="292100"/>
          </a:xfrm>
          <a:custGeom>
            <a:avLst/>
            <a:gdLst>
              <a:gd name="txL" fmla="*/ 1645 w 21600"/>
              <a:gd name="txT" fmla="*/ 4171 h 21600"/>
              <a:gd name="txR" fmla="*/ 16522 w 21600"/>
              <a:gd name="txB" fmla="*/ 17314 h 21600"/>
            </a:gdLst>
            <a:ahLst/>
            <a:cxnLst>
              <a:cxn ang="0">
                <a:pos x="0" y="512054"/>
              </a:cxn>
              <a:cxn ang="0">
                <a:pos x="351594" y="0"/>
              </a:cxn>
              <a:cxn ang="0">
                <a:pos x="2195219" y="3443183"/>
              </a:cxn>
              <a:cxn ang="0">
                <a:pos x="2022971" y="3696647"/>
              </a:cxn>
              <a:cxn ang="0">
                <a:pos x="1850824" y="3955237"/>
              </a:cxn>
              <a:cxn ang="0">
                <a:pos x="2022971" y="261146"/>
              </a:cxn>
              <a:cxn ang="0">
                <a:pos x="1850824" y="512054"/>
              </a:cxn>
              <a:cxn ang="0">
                <a:pos x="166770" y="261146"/>
              </a:cxn>
              <a:cxn ang="0">
                <a:pos x="2189842" y="0"/>
              </a:cxn>
              <a:cxn ang="0">
                <a:pos x="1094926" y="0"/>
              </a:cxn>
              <a:cxn ang="0">
                <a:pos x="0" y="1975056"/>
              </a:cxn>
              <a:cxn ang="0">
                <a:pos x="2189842" y="1975056"/>
              </a:cxn>
            </a:cxnLst>
            <a:rect l="txL" t="txT" r="txR" b="txB"/>
            <a:pathLst>
              <a:path w="21600" h="2160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a:moveTo>
                  <a:pt x="3486" y="1428"/>
                </a:moveTo>
                <a:lnTo>
                  <a:pt x="19954" y="1428"/>
                </a:lnTo>
                <a:lnTo>
                  <a:pt x="19954" y="20214"/>
                </a:lnTo>
                <a:lnTo>
                  <a:pt x="18256" y="20214"/>
                </a:lnTo>
                <a:lnTo>
                  <a:pt x="18256" y="2800"/>
                </a:lnTo>
                <a:lnTo>
                  <a:pt x="1645" y="2800"/>
                </a:lnTo>
                <a:lnTo>
                  <a:pt x="1645" y="1428"/>
                </a:lnTo>
                <a:lnTo>
                  <a:pt x="3486" y="1428"/>
                </a:lnTo>
                <a:close/>
              </a:path>
              <a:path w="21600" h="21600">
                <a:moveTo>
                  <a:pt x="0" y="18014"/>
                </a:moveTo>
                <a:lnTo>
                  <a:pt x="4434" y="18000"/>
                </a:lnTo>
                <a:lnTo>
                  <a:pt x="4434" y="21600"/>
                </a:lnTo>
                <a:lnTo>
                  <a:pt x="0" y="18014"/>
                </a:lnTo>
                <a:close/>
              </a:path>
            </a:pathLst>
          </a:custGeom>
          <a:solidFill>
            <a:srgbClr val="D8EBB3">
              <a:alpha val="100000"/>
            </a:srgbClr>
          </a:solidFill>
          <a:ln w="9525" cap="flat" cmpd="sng">
            <a:solidFill>
              <a:srgbClr val="000000">
                <a:alpha val="100000"/>
              </a:srgbClr>
            </a:solidFill>
            <a:prstDash val="solid"/>
            <a:miter lim="800000"/>
            <a:headEnd type="none" w="med" len="med"/>
            <a:tailEnd type="none" w="med" len="med"/>
          </a:ln>
          <a:effectLst>
            <a:outerShdw dist="107763" dir="2699999" algn="ctr" rotWithShape="0">
              <a:srgbClr val="808080">
                <a:alpha val="100000"/>
              </a:srgbClr>
            </a:outerShdw>
          </a:effectLst>
        </p:spPr>
        <p:txBody>
          <a:bodyPr/>
          <a:p>
            <a:endParaRPr lang="zh-CN" altLang="en-US"/>
          </a:p>
        </p:txBody>
      </p:sp>
      <p:sp>
        <p:nvSpPr>
          <p:cNvPr id="38934" name="AutoShape 198"/>
          <p:cNvSpPr/>
          <p:nvPr/>
        </p:nvSpPr>
        <p:spPr>
          <a:xfrm>
            <a:off x="6372225" y="692150"/>
            <a:ext cx="431800" cy="649288"/>
          </a:xfrm>
          <a:prstGeom prst="wedgeRoundRectCallout">
            <a:avLst>
              <a:gd name="adj1" fmla="val -43384"/>
              <a:gd name="adj2" fmla="val 98898"/>
              <a:gd name="adj3" fmla="val 16667"/>
            </a:avLst>
          </a:prstGeom>
          <a:solidFill>
            <a:srgbClr val="FFFFCC"/>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看板打印</a:t>
            </a:r>
            <a:endParaRPr lang="zh-CN" altLang="en-US" sz="1000" i="1" dirty="0">
              <a:ea typeface="MS PGothic" panose="020B0600070205080204" pitchFamily="34" charset="-128"/>
            </a:endParaRPr>
          </a:p>
        </p:txBody>
      </p:sp>
      <p:sp>
        <p:nvSpPr>
          <p:cNvPr id="38935" name="Rectangle 199"/>
          <p:cNvSpPr/>
          <p:nvPr/>
        </p:nvSpPr>
        <p:spPr>
          <a:xfrm>
            <a:off x="6011863" y="4868863"/>
            <a:ext cx="1873250"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a:t>
            </a:r>
            <a:r>
              <a:rPr lang="zh-CN" altLang="en-US" sz="1000" i="1" dirty="0"/>
              <a:t>使用状況表示工程状态指示装置）</a:t>
            </a:r>
            <a:endParaRPr lang="zh-CN" altLang="en-US" sz="1000" i="1" dirty="0"/>
          </a:p>
        </p:txBody>
      </p:sp>
      <p:sp>
        <p:nvSpPr>
          <p:cNvPr id="38936" name="Freeform 200"/>
          <p:cNvSpPr/>
          <p:nvPr/>
        </p:nvSpPr>
        <p:spPr>
          <a:xfrm>
            <a:off x="2987675" y="981075"/>
            <a:ext cx="2232025" cy="5372100"/>
          </a:xfrm>
          <a:custGeom>
            <a:avLst/>
            <a:gdLst/>
            <a:ahLst/>
            <a:cxnLst>
              <a:cxn ang="0">
                <a:pos x="0" y="2147483646"/>
              </a:cxn>
              <a:cxn ang="0">
                <a:pos x="0" y="2147483646"/>
              </a:cxn>
              <a:cxn ang="0">
                <a:pos x="2147483646" y="0"/>
              </a:cxn>
              <a:cxn ang="0">
                <a:pos x="2147483646" y="2147483646"/>
              </a:cxn>
              <a:cxn ang="0">
                <a:pos x="2147483646" y="2147483646"/>
              </a:cxn>
              <a:cxn ang="0">
                <a:pos x="0" y="2147483646"/>
              </a:cxn>
            </a:cxnLst>
            <a:pathLst>
              <a:path w="332" h="302">
                <a:moveTo>
                  <a:pt x="0" y="302"/>
                </a:moveTo>
                <a:lnTo>
                  <a:pt x="0" y="32"/>
                </a:lnTo>
                <a:lnTo>
                  <a:pt x="161" y="0"/>
                </a:lnTo>
                <a:lnTo>
                  <a:pt x="332" y="29"/>
                </a:lnTo>
                <a:lnTo>
                  <a:pt x="332" y="302"/>
                </a:lnTo>
                <a:lnTo>
                  <a:pt x="0" y="302"/>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8937" name="Line 201"/>
          <p:cNvSpPr/>
          <p:nvPr/>
        </p:nvSpPr>
        <p:spPr>
          <a:xfrm flipV="1">
            <a:off x="5076825" y="5013325"/>
            <a:ext cx="915988" cy="360363"/>
          </a:xfrm>
          <a:prstGeom prst="line">
            <a:avLst/>
          </a:prstGeom>
          <a:ln w="9525" cap="flat" cmpd="sng">
            <a:solidFill>
              <a:srgbClr val="000000"/>
            </a:solidFill>
            <a:prstDash val="dash"/>
            <a:headEnd type="none" w="med" len="med"/>
            <a:tailEnd type="triangle" w="med" len="med"/>
          </a:ln>
        </p:spPr>
      </p:sp>
      <p:grpSp>
        <p:nvGrpSpPr>
          <p:cNvPr id="38938" name="Group 202"/>
          <p:cNvGrpSpPr/>
          <p:nvPr/>
        </p:nvGrpSpPr>
        <p:grpSpPr>
          <a:xfrm>
            <a:off x="4572000" y="5229225"/>
            <a:ext cx="600075" cy="333375"/>
            <a:chOff x="736" y="767"/>
            <a:chExt cx="63" cy="35"/>
          </a:xfrm>
        </p:grpSpPr>
        <p:grpSp>
          <p:nvGrpSpPr>
            <p:cNvPr id="39257" name="Group 203"/>
            <p:cNvGrpSpPr/>
            <p:nvPr/>
          </p:nvGrpSpPr>
          <p:grpSpPr>
            <a:xfrm>
              <a:off x="750" y="784"/>
              <a:ext cx="21" cy="12"/>
              <a:chOff x="767" y="480"/>
              <a:chExt cx="21" cy="12"/>
            </a:xfrm>
          </p:grpSpPr>
          <p:sp>
            <p:nvSpPr>
              <p:cNvPr id="39259" name="Rectangle 204"/>
              <p:cNvSpPr/>
              <p:nvPr/>
            </p:nvSpPr>
            <p:spPr>
              <a:xfrm>
                <a:off x="767" y="480"/>
                <a:ext cx="21" cy="4"/>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260" name="AutoShape 205"/>
              <p:cNvSpPr/>
              <p:nvPr/>
            </p:nvSpPr>
            <p:spPr>
              <a:xfrm rot="10800000">
                <a:off x="773" y="484"/>
                <a:ext cx="10" cy="8"/>
              </a:xfrm>
              <a:custGeom>
                <a:avLst/>
                <a:gdLst>
                  <a:gd name="txL" fmla="*/ 4320 w 21600"/>
                  <a:gd name="txT" fmla="*/ 5400 h 21600"/>
                  <a:gd name="txR" fmla="*/ 17280 w 21600"/>
                  <a:gd name="txB" fmla="*/ 16200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solidFill>
                <a:srgbClr val="000000">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grpSp>
        <p:sp>
          <p:nvSpPr>
            <p:cNvPr id="39258" name="Text Box 206"/>
            <p:cNvSpPr txBox="1"/>
            <p:nvPr/>
          </p:nvSpPr>
          <p:spPr>
            <a:xfrm>
              <a:off x="736" y="767"/>
              <a:ext cx="63"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38939" name="Rectangle 207"/>
          <p:cNvSpPr/>
          <p:nvPr/>
        </p:nvSpPr>
        <p:spPr>
          <a:xfrm>
            <a:off x="4500563" y="5084763"/>
            <a:ext cx="647700" cy="2159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车道感应器</a:t>
            </a:r>
            <a:endParaRPr lang="zh-CN" altLang="en-US" sz="1000" i="1" dirty="0">
              <a:ea typeface="MS PGothic" panose="020B0600070205080204" pitchFamily="34" charset="-128"/>
            </a:endParaRPr>
          </a:p>
        </p:txBody>
      </p:sp>
      <p:grpSp>
        <p:nvGrpSpPr>
          <p:cNvPr id="38940" name="Group 208"/>
          <p:cNvGrpSpPr/>
          <p:nvPr/>
        </p:nvGrpSpPr>
        <p:grpSpPr>
          <a:xfrm>
            <a:off x="4211638" y="5589588"/>
            <a:ext cx="971550" cy="400050"/>
            <a:chOff x="495" y="694"/>
            <a:chExt cx="102" cy="42"/>
          </a:xfrm>
        </p:grpSpPr>
        <p:sp>
          <p:nvSpPr>
            <p:cNvPr id="39087" name="Freeform 209"/>
            <p:cNvSpPr/>
            <p:nvPr/>
          </p:nvSpPr>
          <p:spPr>
            <a:xfrm flipH="1">
              <a:off x="501" y="722"/>
              <a:ext cx="94" cy="8"/>
            </a:xfrm>
            <a:custGeom>
              <a:avLst/>
              <a:gdLst/>
              <a:ahLst/>
              <a:cxnLst>
                <a:cxn ang="0">
                  <a:pos x="91" y="6"/>
                </a:cxn>
                <a:cxn ang="0">
                  <a:pos x="62" y="6"/>
                </a:cxn>
                <a:cxn ang="0">
                  <a:pos x="62" y="8"/>
                </a:cxn>
                <a:cxn ang="0">
                  <a:pos x="31" y="8"/>
                </a:cxn>
                <a:cxn ang="0">
                  <a:pos x="31" y="6"/>
                </a:cxn>
                <a:cxn ang="0">
                  <a:pos x="6" y="6"/>
                </a:cxn>
                <a:cxn ang="0">
                  <a:pos x="0" y="1"/>
                </a:cxn>
                <a:cxn ang="0">
                  <a:pos x="65" y="0"/>
                </a:cxn>
                <a:cxn ang="0">
                  <a:pos x="71" y="0"/>
                </a:cxn>
                <a:cxn ang="0">
                  <a:pos x="84" y="1"/>
                </a:cxn>
                <a:cxn ang="0">
                  <a:pos x="91" y="6"/>
                </a:cxn>
              </a:cxnLst>
              <a:pathLst>
                <a:path w="97" h="8">
                  <a:moveTo>
                    <a:pt x="97" y="6"/>
                  </a:moveTo>
                  <a:lnTo>
                    <a:pt x="66" y="6"/>
                  </a:lnTo>
                  <a:lnTo>
                    <a:pt x="66" y="8"/>
                  </a:lnTo>
                  <a:lnTo>
                    <a:pt x="33" y="8"/>
                  </a:lnTo>
                  <a:lnTo>
                    <a:pt x="33" y="6"/>
                  </a:lnTo>
                  <a:lnTo>
                    <a:pt x="6" y="6"/>
                  </a:lnTo>
                  <a:lnTo>
                    <a:pt x="0" y="1"/>
                  </a:lnTo>
                  <a:lnTo>
                    <a:pt x="69" y="0"/>
                  </a:lnTo>
                  <a:lnTo>
                    <a:pt x="75" y="0"/>
                  </a:lnTo>
                  <a:lnTo>
                    <a:pt x="90" y="1"/>
                  </a:lnTo>
                  <a:lnTo>
                    <a:pt x="97" y="6"/>
                  </a:lnTo>
                  <a:close/>
                </a:path>
              </a:pathLst>
            </a:custGeom>
            <a:solidFill>
              <a:srgbClr val="000000">
                <a:alpha val="100000"/>
              </a:srgbClr>
            </a:solidFill>
            <a:ln w="9525">
              <a:noFill/>
            </a:ln>
          </p:spPr>
          <p:txBody>
            <a:bodyPr/>
            <a:p>
              <a:endParaRPr lang="zh-CN" altLang="en-US"/>
            </a:p>
          </p:txBody>
        </p:sp>
        <p:sp>
          <p:nvSpPr>
            <p:cNvPr id="39088" name="Freeform 210"/>
            <p:cNvSpPr/>
            <p:nvPr/>
          </p:nvSpPr>
          <p:spPr>
            <a:xfrm flipH="1">
              <a:off x="528" y="723"/>
              <a:ext cx="64" cy="2"/>
            </a:xfrm>
            <a:custGeom>
              <a:avLst/>
              <a:gdLst/>
              <a:ahLst/>
              <a:cxnLst>
                <a:cxn ang="0">
                  <a:pos x="62" y="0"/>
                </a:cxn>
                <a:cxn ang="0">
                  <a:pos x="62" y="2"/>
                </a:cxn>
                <a:cxn ang="0">
                  <a:pos x="23" y="2"/>
                </a:cxn>
                <a:cxn ang="0">
                  <a:pos x="17" y="0"/>
                </a:cxn>
                <a:cxn ang="0">
                  <a:pos x="12" y="0"/>
                </a:cxn>
                <a:cxn ang="0">
                  <a:pos x="6" y="2"/>
                </a:cxn>
                <a:cxn ang="0">
                  <a:pos x="3" y="2"/>
                </a:cxn>
                <a:cxn ang="0">
                  <a:pos x="0" y="0"/>
                </a:cxn>
                <a:cxn ang="0">
                  <a:pos x="60" y="0"/>
                </a:cxn>
                <a:cxn ang="0">
                  <a:pos x="62" y="0"/>
                </a:cxn>
              </a:cxnLst>
              <a:pathLst>
                <a:path w="66" h="2">
                  <a:moveTo>
                    <a:pt x="66" y="0"/>
                  </a:moveTo>
                  <a:lnTo>
                    <a:pt x="66" y="2"/>
                  </a:lnTo>
                  <a:lnTo>
                    <a:pt x="25" y="2"/>
                  </a:lnTo>
                  <a:lnTo>
                    <a:pt x="19" y="0"/>
                  </a:lnTo>
                  <a:lnTo>
                    <a:pt x="12" y="0"/>
                  </a:lnTo>
                  <a:lnTo>
                    <a:pt x="6" y="2"/>
                  </a:lnTo>
                  <a:lnTo>
                    <a:pt x="3" y="2"/>
                  </a:lnTo>
                  <a:lnTo>
                    <a:pt x="0" y="0"/>
                  </a:lnTo>
                  <a:lnTo>
                    <a:pt x="64" y="0"/>
                  </a:lnTo>
                  <a:lnTo>
                    <a:pt x="66" y="0"/>
                  </a:lnTo>
                  <a:close/>
                </a:path>
              </a:pathLst>
            </a:custGeom>
            <a:solidFill>
              <a:srgbClr val="63636A">
                <a:alpha val="100000"/>
              </a:srgbClr>
            </a:solidFill>
            <a:ln w="9525">
              <a:noFill/>
            </a:ln>
          </p:spPr>
          <p:txBody>
            <a:bodyPr/>
            <a:p>
              <a:endParaRPr lang="zh-CN" altLang="en-US"/>
            </a:p>
          </p:txBody>
        </p:sp>
        <p:sp>
          <p:nvSpPr>
            <p:cNvPr id="39089" name="Freeform 211"/>
            <p:cNvSpPr/>
            <p:nvPr/>
          </p:nvSpPr>
          <p:spPr>
            <a:xfrm flipH="1">
              <a:off x="496" y="705"/>
              <a:ext cx="29" cy="22"/>
            </a:xfrm>
            <a:custGeom>
              <a:avLst/>
              <a:gdLst/>
              <a:ahLst/>
              <a:cxnLst>
                <a:cxn ang="0">
                  <a:pos x="0" y="0"/>
                </a:cxn>
                <a:cxn ang="0">
                  <a:pos x="17" y="0"/>
                </a:cxn>
                <a:cxn ang="0">
                  <a:pos x="20" y="2"/>
                </a:cxn>
                <a:cxn ang="0">
                  <a:pos x="28" y="11"/>
                </a:cxn>
                <a:cxn ang="0">
                  <a:pos x="28" y="22"/>
                </a:cxn>
                <a:cxn ang="0">
                  <a:pos x="23" y="22"/>
                </a:cxn>
                <a:cxn ang="0">
                  <a:pos x="17" y="18"/>
                </a:cxn>
                <a:cxn ang="0">
                  <a:pos x="4" y="18"/>
                </a:cxn>
                <a:cxn ang="0">
                  <a:pos x="0" y="20"/>
                </a:cxn>
                <a:cxn ang="0">
                  <a:pos x="0" y="0"/>
                </a:cxn>
              </a:cxnLst>
              <a:pathLst>
                <a:path w="30" h="22">
                  <a:moveTo>
                    <a:pt x="0" y="0"/>
                  </a:moveTo>
                  <a:lnTo>
                    <a:pt x="19" y="0"/>
                  </a:lnTo>
                  <a:lnTo>
                    <a:pt x="22" y="2"/>
                  </a:lnTo>
                  <a:lnTo>
                    <a:pt x="30" y="11"/>
                  </a:lnTo>
                  <a:lnTo>
                    <a:pt x="30" y="22"/>
                  </a:lnTo>
                  <a:lnTo>
                    <a:pt x="25" y="22"/>
                  </a:lnTo>
                  <a:lnTo>
                    <a:pt x="19" y="18"/>
                  </a:lnTo>
                  <a:lnTo>
                    <a:pt x="4" y="18"/>
                  </a:lnTo>
                  <a:lnTo>
                    <a:pt x="0" y="20"/>
                  </a:lnTo>
                  <a:lnTo>
                    <a:pt x="0" y="0"/>
                  </a:lnTo>
                  <a:close/>
                </a:path>
              </a:pathLst>
            </a:custGeom>
            <a:solidFill>
              <a:srgbClr val="FF0000">
                <a:alpha val="100000"/>
              </a:srgbClr>
            </a:solidFill>
            <a:ln w="9525">
              <a:noFill/>
            </a:ln>
          </p:spPr>
          <p:txBody>
            <a:bodyPr/>
            <a:p>
              <a:endParaRPr lang="zh-CN" altLang="en-US"/>
            </a:p>
          </p:txBody>
        </p:sp>
        <p:sp>
          <p:nvSpPr>
            <p:cNvPr id="39090" name="Freeform 212"/>
            <p:cNvSpPr/>
            <p:nvPr/>
          </p:nvSpPr>
          <p:spPr>
            <a:xfrm flipH="1">
              <a:off x="500" y="716"/>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091" name="Freeform 213"/>
            <p:cNvSpPr/>
            <p:nvPr/>
          </p:nvSpPr>
          <p:spPr>
            <a:xfrm flipH="1">
              <a:off x="501" y="716"/>
              <a:ext cx="1" cy="1"/>
            </a:xfrm>
            <a:custGeom>
              <a:avLst/>
              <a:gdLst/>
              <a:ahLst/>
              <a:cxnLst>
                <a:cxn ang="0">
                  <a:pos x="1" y="0"/>
                </a:cxn>
                <a:cxn ang="0">
                  <a:pos x="1" y="0"/>
                </a:cxn>
                <a:cxn ang="0">
                  <a:pos x="1" y="0"/>
                </a:cxn>
                <a:cxn ang="0">
                  <a:pos x="0" y="0"/>
                </a:cxn>
                <a:cxn ang="0">
                  <a:pos x="1" y="0"/>
                </a:cxn>
              </a:cxnLst>
              <a:pathLst>
                <a:path w="1" h="1">
                  <a:moveTo>
                    <a:pt x="1" y="0"/>
                  </a:moveTo>
                  <a:lnTo>
                    <a:pt x="1" y="0"/>
                  </a:lnTo>
                  <a:lnTo>
                    <a:pt x="0" y="0"/>
                  </a:lnTo>
                  <a:lnTo>
                    <a:pt x="1" y="0"/>
                  </a:lnTo>
                  <a:close/>
                </a:path>
              </a:pathLst>
            </a:custGeom>
            <a:solidFill>
              <a:srgbClr val="8BB2EB">
                <a:alpha val="100000"/>
              </a:srgbClr>
            </a:solidFill>
            <a:ln w="9525">
              <a:noFill/>
            </a:ln>
          </p:spPr>
          <p:txBody>
            <a:bodyPr/>
            <a:p>
              <a:endParaRPr lang="zh-CN" altLang="en-US"/>
            </a:p>
          </p:txBody>
        </p:sp>
        <p:sp>
          <p:nvSpPr>
            <p:cNvPr id="39092" name="Freeform 214"/>
            <p:cNvSpPr/>
            <p:nvPr/>
          </p:nvSpPr>
          <p:spPr>
            <a:xfrm flipH="1">
              <a:off x="501" y="716"/>
              <a:ext cx="2" cy="1"/>
            </a:xfrm>
            <a:custGeom>
              <a:avLst/>
              <a:gdLst/>
              <a:ahLst/>
              <a:cxnLst>
                <a:cxn ang="0">
                  <a:pos x="1" y="0"/>
                </a:cxn>
                <a:cxn ang="0">
                  <a:pos x="2" y="0"/>
                </a:cxn>
                <a:cxn ang="0">
                  <a:pos x="1" y="0"/>
                </a:cxn>
                <a:cxn ang="0">
                  <a:pos x="0" y="0"/>
                </a:cxn>
                <a:cxn ang="0">
                  <a:pos x="1" y="0"/>
                </a:cxn>
              </a:cxnLst>
              <a:pathLst>
                <a:path w="2" h="1">
                  <a:moveTo>
                    <a:pt x="1" y="0"/>
                  </a:moveTo>
                  <a:lnTo>
                    <a:pt x="2" y="0"/>
                  </a:lnTo>
                  <a:lnTo>
                    <a:pt x="1" y="0"/>
                  </a:lnTo>
                  <a:lnTo>
                    <a:pt x="0" y="0"/>
                  </a:lnTo>
                  <a:lnTo>
                    <a:pt x="1" y="0"/>
                  </a:lnTo>
                  <a:close/>
                </a:path>
              </a:pathLst>
            </a:custGeom>
            <a:solidFill>
              <a:srgbClr val="8FB5EC">
                <a:alpha val="100000"/>
              </a:srgbClr>
            </a:solidFill>
            <a:ln w="9525">
              <a:noFill/>
            </a:ln>
          </p:spPr>
          <p:txBody>
            <a:bodyPr/>
            <a:p>
              <a:endParaRPr lang="zh-CN" altLang="en-US"/>
            </a:p>
          </p:txBody>
        </p:sp>
        <p:sp>
          <p:nvSpPr>
            <p:cNvPr id="39093" name="Freeform 215"/>
            <p:cNvSpPr/>
            <p:nvPr/>
          </p:nvSpPr>
          <p:spPr>
            <a:xfrm flipH="1">
              <a:off x="502" y="715"/>
              <a:ext cx="1" cy="1"/>
            </a:xfrm>
            <a:custGeom>
              <a:avLst/>
              <a:gdLst/>
              <a:ahLst/>
              <a:cxnLst>
                <a:cxn ang="0">
                  <a:pos x="1" y="0"/>
                </a:cxn>
                <a:cxn ang="0">
                  <a:pos x="1" y="1"/>
                </a:cxn>
                <a:cxn ang="0">
                  <a:pos x="0" y="1"/>
                </a:cxn>
                <a:cxn ang="0">
                  <a:pos x="0" y="1"/>
                </a:cxn>
                <a:cxn ang="0">
                  <a:pos x="1" y="0"/>
                </a:cxn>
              </a:cxnLst>
              <a:pathLst>
                <a:path w="1" h="1">
                  <a:moveTo>
                    <a:pt x="1" y="0"/>
                  </a:moveTo>
                  <a:lnTo>
                    <a:pt x="1" y="1"/>
                  </a:lnTo>
                  <a:lnTo>
                    <a:pt x="0" y="1"/>
                  </a:lnTo>
                  <a:lnTo>
                    <a:pt x="1" y="0"/>
                  </a:lnTo>
                  <a:close/>
                </a:path>
              </a:pathLst>
            </a:custGeom>
            <a:solidFill>
              <a:srgbClr val="95B9ED">
                <a:alpha val="100000"/>
              </a:srgbClr>
            </a:solidFill>
            <a:ln w="9525">
              <a:noFill/>
            </a:ln>
          </p:spPr>
          <p:txBody>
            <a:bodyPr/>
            <a:p>
              <a:endParaRPr lang="zh-CN" altLang="en-US"/>
            </a:p>
          </p:txBody>
        </p:sp>
        <p:sp>
          <p:nvSpPr>
            <p:cNvPr id="39094" name="Freeform 216"/>
            <p:cNvSpPr/>
            <p:nvPr/>
          </p:nvSpPr>
          <p:spPr>
            <a:xfrm flipH="1">
              <a:off x="502" y="715"/>
              <a:ext cx="2" cy="1"/>
            </a:xfrm>
            <a:custGeom>
              <a:avLst/>
              <a:gdLst/>
              <a:ahLst/>
              <a:cxnLst>
                <a:cxn ang="0">
                  <a:pos x="2" y="0"/>
                </a:cxn>
                <a:cxn ang="0">
                  <a:pos x="2" y="0"/>
                </a:cxn>
                <a:cxn ang="0">
                  <a:pos x="1" y="1"/>
                </a:cxn>
                <a:cxn ang="0">
                  <a:pos x="0" y="1"/>
                </a:cxn>
                <a:cxn ang="0">
                  <a:pos x="2" y="0"/>
                </a:cxn>
              </a:cxnLst>
              <a:pathLst>
                <a:path w="2" h="1">
                  <a:moveTo>
                    <a:pt x="2" y="0"/>
                  </a:moveTo>
                  <a:lnTo>
                    <a:pt x="2" y="0"/>
                  </a:lnTo>
                  <a:lnTo>
                    <a:pt x="1" y="1"/>
                  </a:lnTo>
                  <a:lnTo>
                    <a:pt x="0" y="1"/>
                  </a:lnTo>
                  <a:lnTo>
                    <a:pt x="2" y="0"/>
                  </a:lnTo>
                  <a:close/>
                </a:path>
              </a:pathLst>
            </a:custGeom>
            <a:solidFill>
              <a:srgbClr val="99BCEE">
                <a:alpha val="100000"/>
              </a:srgbClr>
            </a:solidFill>
            <a:ln w="9525">
              <a:noFill/>
            </a:ln>
          </p:spPr>
          <p:txBody>
            <a:bodyPr/>
            <a:p>
              <a:endParaRPr lang="zh-CN" altLang="en-US"/>
            </a:p>
          </p:txBody>
        </p:sp>
        <p:sp>
          <p:nvSpPr>
            <p:cNvPr id="39095" name="Freeform 217"/>
            <p:cNvSpPr/>
            <p:nvPr/>
          </p:nvSpPr>
          <p:spPr>
            <a:xfrm flipH="1">
              <a:off x="502" y="715"/>
              <a:ext cx="3" cy="1"/>
            </a:xfrm>
            <a:custGeom>
              <a:avLst/>
              <a:gdLst/>
              <a:ahLst/>
              <a:cxnLst>
                <a:cxn ang="0">
                  <a:pos x="3" y="0"/>
                </a:cxn>
                <a:cxn ang="0">
                  <a:pos x="3" y="0"/>
                </a:cxn>
                <a:cxn ang="0">
                  <a:pos x="1" y="1"/>
                </a:cxn>
                <a:cxn ang="0">
                  <a:pos x="0" y="1"/>
                </a:cxn>
                <a:cxn ang="0">
                  <a:pos x="3" y="0"/>
                </a:cxn>
              </a:cxnLst>
              <a:pathLst>
                <a:path w="3" h="1">
                  <a:moveTo>
                    <a:pt x="3" y="0"/>
                  </a:moveTo>
                  <a:lnTo>
                    <a:pt x="3" y="0"/>
                  </a:lnTo>
                  <a:lnTo>
                    <a:pt x="1" y="1"/>
                  </a:lnTo>
                  <a:lnTo>
                    <a:pt x="0" y="1"/>
                  </a:lnTo>
                  <a:lnTo>
                    <a:pt x="3" y="0"/>
                  </a:lnTo>
                  <a:close/>
                </a:path>
              </a:pathLst>
            </a:custGeom>
            <a:solidFill>
              <a:srgbClr val="9FBFEF">
                <a:alpha val="100000"/>
              </a:srgbClr>
            </a:solidFill>
            <a:ln w="9525">
              <a:noFill/>
            </a:ln>
          </p:spPr>
          <p:txBody>
            <a:bodyPr/>
            <a:p>
              <a:endParaRPr lang="zh-CN" altLang="en-US"/>
            </a:p>
          </p:txBody>
        </p:sp>
        <p:sp>
          <p:nvSpPr>
            <p:cNvPr id="39096" name="Freeform 218"/>
            <p:cNvSpPr/>
            <p:nvPr/>
          </p:nvSpPr>
          <p:spPr>
            <a:xfrm flipH="1">
              <a:off x="502" y="714"/>
              <a:ext cx="4" cy="2"/>
            </a:xfrm>
            <a:custGeom>
              <a:avLst/>
              <a:gdLst/>
              <a:ahLst/>
              <a:cxnLst>
                <a:cxn ang="0">
                  <a:pos x="4" y="0"/>
                </a:cxn>
                <a:cxn ang="0">
                  <a:pos x="4" y="1"/>
                </a:cxn>
                <a:cxn ang="0">
                  <a:pos x="1" y="2"/>
                </a:cxn>
                <a:cxn ang="0">
                  <a:pos x="0" y="2"/>
                </a:cxn>
                <a:cxn ang="0">
                  <a:pos x="4" y="0"/>
                </a:cxn>
              </a:cxnLst>
              <a:pathLst>
                <a:path w="4" h="2">
                  <a:moveTo>
                    <a:pt x="4" y="0"/>
                  </a:moveTo>
                  <a:lnTo>
                    <a:pt x="4" y="1"/>
                  </a:lnTo>
                  <a:lnTo>
                    <a:pt x="1" y="2"/>
                  </a:lnTo>
                  <a:lnTo>
                    <a:pt x="0" y="2"/>
                  </a:lnTo>
                  <a:lnTo>
                    <a:pt x="4" y="0"/>
                  </a:lnTo>
                  <a:close/>
                </a:path>
              </a:pathLst>
            </a:custGeom>
            <a:solidFill>
              <a:srgbClr val="A3C2F0">
                <a:alpha val="100000"/>
              </a:srgbClr>
            </a:solidFill>
            <a:ln w="9525">
              <a:noFill/>
            </a:ln>
          </p:spPr>
          <p:txBody>
            <a:bodyPr/>
            <a:p>
              <a:endParaRPr lang="zh-CN" altLang="en-US"/>
            </a:p>
          </p:txBody>
        </p:sp>
        <p:sp>
          <p:nvSpPr>
            <p:cNvPr id="39097" name="Freeform 219"/>
            <p:cNvSpPr/>
            <p:nvPr/>
          </p:nvSpPr>
          <p:spPr>
            <a:xfrm flipH="1">
              <a:off x="502" y="714"/>
              <a:ext cx="4" cy="2"/>
            </a:xfrm>
            <a:custGeom>
              <a:avLst/>
              <a:gdLst/>
              <a:ahLst/>
              <a:cxnLst>
                <a:cxn ang="0">
                  <a:pos x="3" y="0"/>
                </a:cxn>
                <a:cxn ang="0">
                  <a:pos x="4" y="0"/>
                </a:cxn>
                <a:cxn ang="0">
                  <a:pos x="0" y="2"/>
                </a:cxn>
                <a:cxn ang="0">
                  <a:pos x="0" y="2"/>
                </a:cxn>
                <a:cxn ang="0">
                  <a:pos x="3" y="0"/>
                </a:cxn>
              </a:cxnLst>
              <a:pathLst>
                <a:path w="4" h="2">
                  <a:moveTo>
                    <a:pt x="3" y="0"/>
                  </a:moveTo>
                  <a:lnTo>
                    <a:pt x="4" y="0"/>
                  </a:lnTo>
                  <a:lnTo>
                    <a:pt x="0" y="2"/>
                  </a:lnTo>
                  <a:lnTo>
                    <a:pt x="3" y="0"/>
                  </a:lnTo>
                  <a:close/>
                </a:path>
              </a:pathLst>
            </a:custGeom>
            <a:solidFill>
              <a:srgbClr val="A9C6F1">
                <a:alpha val="100000"/>
              </a:srgbClr>
            </a:solidFill>
            <a:ln w="9525">
              <a:noFill/>
            </a:ln>
          </p:spPr>
          <p:txBody>
            <a:bodyPr/>
            <a:p>
              <a:endParaRPr lang="zh-CN" altLang="en-US"/>
            </a:p>
          </p:txBody>
        </p:sp>
        <p:sp>
          <p:nvSpPr>
            <p:cNvPr id="39098" name="Freeform 220"/>
            <p:cNvSpPr/>
            <p:nvPr/>
          </p:nvSpPr>
          <p:spPr>
            <a:xfrm flipH="1">
              <a:off x="503" y="714"/>
              <a:ext cx="4" cy="2"/>
            </a:xfrm>
            <a:custGeom>
              <a:avLst/>
              <a:gdLst/>
              <a:ahLst/>
              <a:cxnLst>
                <a:cxn ang="0">
                  <a:pos x="4" y="0"/>
                </a:cxn>
                <a:cxn ang="0">
                  <a:pos x="4" y="0"/>
                </a:cxn>
                <a:cxn ang="0">
                  <a:pos x="1" y="2"/>
                </a:cxn>
                <a:cxn ang="0">
                  <a:pos x="0" y="2"/>
                </a:cxn>
                <a:cxn ang="0">
                  <a:pos x="4" y="0"/>
                </a:cxn>
              </a:cxnLst>
              <a:pathLst>
                <a:path w="4" h="2">
                  <a:moveTo>
                    <a:pt x="4" y="0"/>
                  </a:moveTo>
                  <a:lnTo>
                    <a:pt x="4" y="0"/>
                  </a:lnTo>
                  <a:lnTo>
                    <a:pt x="1" y="2"/>
                  </a:lnTo>
                  <a:lnTo>
                    <a:pt x="0" y="2"/>
                  </a:lnTo>
                  <a:lnTo>
                    <a:pt x="4" y="0"/>
                  </a:lnTo>
                  <a:close/>
                </a:path>
              </a:pathLst>
            </a:custGeom>
            <a:solidFill>
              <a:srgbClr val="ADC9F1">
                <a:alpha val="100000"/>
              </a:srgbClr>
            </a:solidFill>
            <a:ln w="9525">
              <a:noFill/>
            </a:ln>
          </p:spPr>
          <p:txBody>
            <a:bodyPr/>
            <a:p>
              <a:endParaRPr lang="zh-CN" altLang="en-US"/>
            </a:p>
          </p:txBody>
        </p:sp>
        <p:sp>
          <p:nvSpPr>
            <p:cNvPr id="39099" name="Freeform 221"/>
            <p:cNvSpPr/>
            <p:nvPr/>
          </p:nvSpPr>
          <p:spPr>
            <a:xfrm flipH="1">
              <a:off x="503" y="713"/>
              <a:ext cx="5" cy="3"/>
            </a:xfrm>
            <a:custGeom>
              <a:avLst/>
              <a:gdLst/>
              <a:ahLst/>
              <a:cxnLst>
                <a:cxn ang="0">
                  <a:pos x="5" y="0"/>
                </a:cxn>
                <a:cxn ang="0">
                  <a:pos x="5" y="1"/>
                </a:cxn>
                <a:cxn ang="0">
                  <a:pos x="1" y="3"/>
                </a:cxn>
                <a:cxn ang="0">
                  <a:pos x="0" y="3"/>
                </a:cxn>
                <a:cxn ang="0">
                  <a:pos x="5" y="0"/>
                </a:cxn>
              </a:cxnLst>
              <a:pathLst>
                <a:path w="5" h="3">
                  <a:moveTo>
                    <a:pt x="5" y="0"/>
                  </a:moveTo>
                  <a:lnTo>
                    <a:pt x="5" y="1"/>
                  </a:lnTo>
                  <a:lnTo>
                    <a:pt x="1" y="3"/>
                  </a:lnTo>
                  <a:lnTo>
                    <a:pt x="0" y="3"/>
                  </a:lnTo>
                  <a:lnTo>
                    <a:pt x="5" y="0"/>
                  </a:lnTo>
                  <a:close/>
                </a:path>
              </a:pathLst>
            </a:custGeom>
            <a:solidFill>
              <a:srgbClr val="B1CCF2">
                <a:alpha val="100000"/>
              </a:srgbClr>
            </a:solidFill>
            <a:ln w="9525">
              <a:noFill/>
            </a:ln>
          </p:spPr>
          <p:txBody>
            <a:bodyPr/>
            <a:p>
              <a:endParaRPr lang="zh-CN" altLang="en-US"/>
            </a:p>
          </p:txBody>
        </p:sp>
        <p:sp>
          <p:nvSpPr>
            <p:cNvPr id="39100" name="Freeform 222"/>
            <p:cNvSpPr/>
            <p:nvPr/>
          </p:nvSpPr>
          <p:spPr>
            <a:xfrm flipH="1">
              <a:off x="503" y="713"/>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B7CFF3">
                <a:alpha val="100000"/>
              </a:srgbClr>
            </a:solidFill>
            <a:ln w="9525">
              <a:noFill/>
            </a:ln>
          </p:spPr>
          <p:txBody>
            <a:bodyPr/>
            <a:p>
              <a:endParaRPr lang="zh-CN" altLang="en-US"/>
            </a:p>
          </p:txBody>
        </p:sp>
        <p:sp>
          <p:nvSpPr>
            <p:cNvPr id="39101" name="Freeform 223"/>
            <p:cNvSpPr/>
            <p:nvPr/>
          </p:nvSpPr>
          <p:spPr>
            <a:xfrm flipH="1">
              <a:off x="503" y="713"/>
              <a:ext cx="6" cy="3"/>
            </a:xfrm>
            <a:custGeom>
              <a:avLst/>
              <a:gdLst/>
              <a:ahLst/>
              <a:cxnLst>
                <a:cxn ang="0">
                  <a:pos x="5" y="0"/>
                </a:cxn>
                <a:cxn ang="0">
                  <a:pos x="6" y="0"/>
                </a:cxn>
                <a:cxn ang="0">
                  <a:pos x="1" y="3"/>
                </a:cxn>
                <a:cxn ang="0">
                  <a:pos x="0" y="3"/>
                </a:cxn>
                <a:cxn ang="0">
                  <a:pos x="5" y="0"/>
                </a:cxn>
              </a:cxnLst>
              <a:pathLst>
                <a:path w="6" h="3">
                  <a:moveTo>
                    <a:pt x="5" y="0"/>
                  </a:moveTo>
                  <a:lnTo>
                    <a:pt x="6" y="0"/>
                  </a:lnTo>
                  <a:lnTo>
                    <a:pt x="1" y="3"/>
                  </a:lnTo>
                  <a:lnTo>
                    <a:pt x="0" y="3"/>
                  </a:lnTo>
                  <a:lnTo>
                    <a:pt x="5" y="0"/>
                  </a:lnTo>
                  <a:close/>
                </a:path>
              </a:pathLst>
            </a:custGeom>
            <a:solidFill>
              <a:srgbClr val="BBD2F4">
                <a:alpha val="100000"/>
              </a:srgbClr>
            </a:solidFill>
            <a:ln w="9525">
              <a:noFill/>
            </a:ln>
          </p:spPr>
          <p:txBody>
            <a:bodyPr/>
            <a:p>
              <a:endParaRPr lang="zh-CN" altLang="en-US"/>
            </a:p>
          </p:txBody>
        </p:sp>
        <p:sp>
          <p:nvSpPr>
            <p:cNvPr id="39102" name="Freeform 224"/>
            <p:cNvSpPr/>
            <p:nvPr/>
          </p:nvSpPr>
          <p:spPr>
            <a:xfrm flipH="1">
              <a:off x="504" y="712"/>
              <a:ext cx="6" cy="4"/>
            </a:xfrm>
            <a:custGeom>
              <a:avLst/>
              <a:gdLst/>
              <a:ahLst/>
              <a:cxnLst>
                <a:cxn ang="0">
                  <a:pos x="6" y="0"/>
                </a:cxn>
                <a:cxn ang="0">
                  <a:pos x="6" y="1"/>
                </a:cxn>
                <a:cxn ang="0">
                  <a:pos x="1" y="4"/>
                </a:cxn>
                <a:cxn ang="0">
                  <a:pos x="0" y="4"/>
                </a:cxn>
                <a:cxn ang="0">
                  <a:pos x="6" y="0"/>
                </a:cxn>
              </a:cxnLst>
              <a:pathLst>
                <a:path w="6" h="4">
                  <a:moveTo>
                    <a:pt x="6" y="0"/>
                  </a:moveTo>
                  <a:lnTo>
                    <a:pt x="6" y="1"/>
                  </a:lnTo>
                  <a:lnTo>
                    <a:pt x="1" y="4"/>
                  </a:lnTo>
                  <a:lnTo>
                    <a:pt x="0" y="4"/>
                  </a:lnTo>
                  <a:lnTo>
                    <a:pt x="6" y="0"/>
                  </a:lnTo>
                  <a:close/>
                </a:path>
              </a:pathLst>
            </a:custGeom>
            <a:solidFill>
              <a:srgbClr val="C1D6F5">
                <a:alpha val="100000"/>
              </a:srgbClr>
            </a:solidFill>
            <a:ln w="9525">
              <a:noFill/>
            </a:ln>
          </p:spPr>
          <p:txBody>
            <a:bodyPr/>
            <a:p>
              <a:endParaRPr lang="zh-CN" altLang="en-US"/>
            </a:p>
          </p:txBody>
        </p:sp>
        <p:sp>
          <p:nvSpPr>
            <p:cNvPr id="39103" name="Freeform 225"/>
            <p:cNvSpPr/>
            <p:nvPr/>
          </p:nvSpPr>
          <p:spPr>
            <a:xfrm flipH="1">
              <a:off x="504" y="712"/>
              <a:ext cx="7" cy="4"/>
            </a:xfrm>
            <a:custGeom>
              <a:avLst/>
              <a:gdLst/>
              <a:ahLst/>
              <a:cxnLst>
                <a:cxn ang="0">
                  <a:pos x="7" y="0"/>
                </a:cxn>
                <a:cxn ang="0">
                  <a:pos x="7" y="0"/>
                </a:cxn>
                <a:cxn ang="0">
                  <a:pos x="1" y="4"/>
                </a:cxn>
                <a:cxn ang="0">
                  <a:pos x="0" y="4"/>
                </a:cxn>
                <a:cxn ang="0">
                  <a:pos x="7" y="0"/>
                </a:cxn>
              </a:cxnLst>
              <a:pathLst>
                <a:path w="7" h="4">
                  <a:moveTo>
                    <a:pt x="7" y="0"/>
                  </a:moveTo>
                  <a:lnTo>
                    <a:pt x="7" y="0"/>
                  </a:lnTo>
                  <a:lnTo>
                    <a:pt x="1" y="4"/>
                  </a:lnTo>
                  <a:lnTo>
                    <a:pt x="0" y="4"/>
                  </a:lnTo>
                  <a:lnTo>
                    <a:pt x="7" y="0"/>
                  </a:lnTo>
                  <a:close/>
                </a:path>
              </a:pathLst>
            </a:custGeom>
            <a:solidFill>
              <a:srgbClr val="C5D9F5">
                <a:alpha val="100000"/>
              </a:srgbClr>
            </a:solidFill>
            <a:ln w="9525">
              <a:noFill/>
            </a:ln>
          </p:spPr>
          <p:txBody>
            <a:bodyPr/>
            <a:p>
              <a:endParaRPr lang="zh-CN" altLang="en-US"/>
            </a:p>
          </p:txBody>
        </p:sp>
        <p:sp>
          <p:nvSpPr>
            <p:cNvPr id="39104" name="Freeform 226"/>
            <p:cNvSpPr/>
            <p:nvPr/>
          </p:nvSpPr>
          <p:spPr>
            <a:xfrm flipH="1">
              <a:off x="504" y="712"/>
              <a:ext cx="7" cy="4"/>
            </a:xfrm>
            <a:custGeom>
              <a:avLst/>
              <a:gdLst/>
              <a:ahLst/>
              <a:cxnLst>
                <a:cxn ang="0">
                  <a:pos x="6" y="0"/>
                </a:cxn>
                <a:cxn ang="0">
                  <a:pos x="7" y="0"/>
                </a:cxn>
                <a:cxn ang="0">
                  <a:pos x="0" y="4"/>
                </a:cxn>
                <a:cxn ang="0">
                  <a:pos x="0" y="4"/>
                </a:cxn>
                <a:cxn ang="0">
                  <a:pos x="6" y="0"/>
                </a:cxn>
              </a:cxnLst>
              <a:pathLst>
                <a:path w="7" h="4">
                  <a:moveTo>
                    <a:pt x="6" y="0"/>
                  </a:moveTo>
                  <a:lnTo>
                    <a:pt x="7" y="0"/>
                  </a:lnTo>
                  <a:lnTo>
                    <a:pt x="0" y="4"/>
                  </a:lnTo>
                  <a:lnTo>
                    <a:pt x="6" y="0"/>
                  </a:lnTo>
                  <a:close/>
                </a:path>
              </a:pathLst>
            </a:custGeom>
            <a:solidFill>
              <a:srgbClr val="CBDCF6">
                <a:alpha val="100000"/>
              </a:srgbClr>
            </a:solidFill>
            <a:ln w="9525">
              <a:noFill/>
            </a:ln>
          </p:spPr>
          <p:txBody>
            <a:bodyPr/>
            <a:p>
              <a:endParaRPr lang="zh-CN" altLang="en-US"/>
            </a:p>
          </p:txBody>
        </p:sp>
        <p:sp>
          <p:nvSpPr>
            <p:cNvPr id="39105" name="Freeform 227"/>
            <p:cNvSpPr/>
            <p:nvPr/>
          </p:nvSpPr>
          <p:spPr>
            <a:xfrm flipH="1">
              <a:off x="505" y="711"/>
              <a:ext cx="7" cy="5"/>
            </a:xfrm>
            <a:custGeom>
              <a:avLst/>
              <a:gdLst/>
              <a:ahLst/>
              <a:cxnLst>
                <a:cxn ang="0">
                  <a:pos x="7" y="0"/>
                </a:cxn>
                <a:cxn ang="0">
                  <a:pos x="7" y="1"/>
                </a:cxn>
                <a:cxn ang="0">
                  <a:pos x="1" y="5"/>
                </a:cxn>
                <a:cxn ang="0">
                  <a:pos x="0" y="5"/>
                </a:cxn>
                <a:cxn ang="0">
                  <a:pos x="7" y="0"/>
                </a:cxn>
              </a:cxnLst>
              <a:pathLst>
                <a:path w="7" h="5">
                  <a:moveTo>
                    <a:pt x="7" y="0"/>
                  </a:moveTo>
                  <a:lnTo>
                    <a:pt x="7" y="1"/>
                  </a:lnTo>
                  <a:lnTo>
                    <a:pt x="1" y="5"/>
                  </a:lnTo>
                  <a:lnTo>
                    <a:pt x="0" y="5"/>
                  </a:lnTo>
                  <a:lnTo>
                    <a:pt x="7" y="0"/>
                  </a:lnTo>
                  <a:close/>
                </a:path>
              </a:pathLst>
            </a:custGeom>
            <a:solidFill>
              <a:srgbClr val="CFDFF7">
                <a:alpha val="100000"/>
              </a:srgbClr>
            </a:solidFill>
            <a:ln w="9525">
              <a:noFill/>
            </a:ln>
          </p:spPr>
          <p:txBody>
            <a:bodyPr/>
            <a:p>
              <a:endParaRPr lang="zh-CN" altLang="en-US"/>
            </a:p>
          </p:txBody>
        </p:sp>
        <p:sp>
          <p:nvSpPr>
            <p:cNvPr id="39106" name="Freeform 228"/>
            <p:cNvSpPr/>
            <p:nvPr/>
          </p:nvSpPr>
          <p:spPr>
            <a:xfrm flipH="1">
              <a:off x="505" y="711"/>
              <a:ext cx="7" cy="5"/>
            </a:xfrm>
            <a:custGeom>
              <a:avLst/>
              <a:gdLst/>
              <a:ahLst/>
              <a:cxnLst>
                <a:cxn ang="0">
                  <a:pos x="6" y="0"/>
                </a:cxn>
                <a:cxn ang="0">
                  <a:pos x="6" y="0"/>
                </a:cxn>
                <a:cxn ang="0">
                  <a:pos x="1" y="5"/>
                </a:cxn>
                <a:cxn ang="0">
                  <a:pos x="0" y="5"/>
                </a:cxn>
                <a:cxn ang="0">
                  <a:pos x="6" y="0"/>
                </a:cxn>
              </a:cxnLst>
              <a:pathLst>
                <a:path w="8" h="5">
                  <a:moveTo>
                    <a:pt x="8" y="0"/>
                  </a:moveTo>
                  <a:lnTo>
                    <a:pt x="8" y="0"/>
                  </a:lnTo>
                  <a:lnTo>
                    <a:pt x="1" y="5"/>
                  </a:lnTo>
                  <a:lnTo>
                    <a:pt x="0" y="5"/>
                  </a:lnTo>
                  <a:lnTo>
                    <a:pt x="8" y="0"/>
                  </a:lnTo>
                  <a:close/>
                </a:path>
              </a:pathLst>
            </a:custGeom>
            <a:solidFill>
              <a:srgbClr val="D5E3F8">
                <a:alpha val="100000"/>
              </a:srgbClr>
            </a:solidFill>
            <a:ln w="9525">
              <a:noFill/>
            </a:ln>
          </p:spPr>
          <p:txBody>
            <a:bodyPr/>
            <a:p>
              <a:endParaRPr lang="zh-CN" altLang="en-US"/>
            </a:p>
          </p:txBody>
        </p:sp>
        <p:sp>
          <p:nvSpPr>
            <p:cNvPr id="39107" name="Freeform 229"/>
            <p:cNvSpPr/>
            <p:nvPr/>
          </p:nvSpPr>
          <p:spPr>
            <a:xfrm flipH="1">
              <a:off x="505" y="711"/>
              <a:ext cx="7" cy="5"/>
            </a:xfrm>
            <a:custGeom>
              <a:avLst/>
              <a:gdLst/>
              <a:ahLst/>
              <a:cxnLst>
                <a:cxn ang="0">
                  <a:pos x="6" y="0"/>
                </a:cxn>
                <a:cxn ang="0">
                  <a:pos x="6" y="0"/>
                </a:cxn>
                <a:cxn ang="0">
                  <a:pos x="0" y="5"/>
                </a:cxn>
                <a:cxn ang="0">
                  <a:pos x="0" y="5"/>
                </a:cxn>
                <a:cxn ang="0">
                  <a:pos x="6" y="0"/>
                </a:cxn>
              </a:cxnLst>
              <a:pathLst>
                <a:path w="8" h="5">
                  <a:moveTo>
                    <a:pt x="8" y="0"/>
                  </a:moveTo>
                  <a:lnTo>
                    <a:pt x="8" y="0"/>
                  </a:lnTo>
                  <a:lnTo>
                    <a:pt x="0" y="5"/>
                  </a:lnTo>
                  <a:lnTo>
                    <a:pt x="8" y="0"/>
                  </a:lnTo>
                  <a:close/>
                </a:path>
              </a:pathLst>
            </a:custGeom>
            <a:solidFill>
              <a:srgbClr val="D9E6F9">
                <a:alpha val="100000"/>
              </a:srgbClr>
            </a:solidFill>
            <a:ln w="9525">
              <a:noFill/>
            </a:ln>
          </p:spPr>
          <p:txBody>
            <a:bodyPr/>
            <a:p>
              <a:endParaRPr lang="zh-CN" altLang="en-US"/>
            </a:p>
          </p:txBody>
        </p:sp>
        <p:sp>
          <p:nvSpPr>
            <p:cNvPr id="39108" name="Freeform 230"/>
            <p:cNvSpPr/>
            <p:nvPr/>
          </p:nvSpPr>
          <p:spPr>
            <a:xfrm flipH="1">
              <a:off x="505" y="710"/>
              <a:ext cx="8" cy="6"/>
            </a:xfrm>
            <a:custGeom>
              <a:avLst/>
              <a:gdLst/>
              <a:ahLst/>
              <a:cxnLst>
                <a:cxn ang="0">
                  <a:pos x="6" y="0"/>
                </a:cxn>
                <a:cxn ang="0">
                  <a:pos x="7" y="1"/>
                </a:cxn>
                <a:cxn ang="0">
                  <a:pos x="1" y="6"/>
                </a:cxn>
                <a:cxn ang="0">
                  <a:pos x="0" y="6"/>
                </a:cxn>
                <a:cxn ang="0">
                  <a:pos x="6" y="0"/>
                </a:cxn>
              </a:cxnLst>
              <a:pathLst>
                <a:path w="9" h="6">
                  <a:moveTo>
                    <a:pt x="8" y="0"/>
                  </a:moveTo>
                  <a:lnTo>
                    <a:pt x="9" y="1"/>
                  </a:lnTo>
                  <a:lnTo>
                    <a:pt x="1" y="6"/>
                  </a:lnTo>
                  <a:lnTo>
                    <a:pt x="0" y="6"/>
                  </a:lnTo>
                  <a:lnTo>
                    <a:pt x="8" y="0"/>
                  </a:lnTo>
                  <a:close/>
                </a:path>
              </a:pathLst>
            </a:custGeom>
            <a:solidFill>
              <a:srgbClr val="DDE9FA">
                <a:alpha val="100000"/>
              </a:srgbClr>
            </a:solidFill>
            <a:ln w="9525">
              <a:noFill/>
            </a:ln>
          </p:spPr>
          <p:txBody>
            <a:bodyPr/>
            <a:p>
              <a:endParaRPr lang="zh-CN" altLang="en-US"/>
            </a:p>
          </p:txBody>
        </p:sp>
        <p:sp>
          <p:nvSpPr>
            <p:cNvPr id="39109" name="Freeform 231"/>
            <p:cNvSpPr/>
            <p:nvPr/>
          </p:nvSpPr>
          <p:spPr>
            <a:xfrm flipH="1">
              <a:off x="506" y="710"/>
              <a:ext cx="8" cy="6"/>
            </a:xfrm>
            <a:custGeom>
              <a:avLst/>
              <a:gdLst/>
              <a:ahLst/>
              <a:cxnLst>
                <a:cxn ang="0">
                  <a:pos x="7" y="0"/>
                </a:cxn>
                <a:cxn ang="0">
                  <a:pos x="7" y="0"/>
                </a:cxn>
                <a:cxn ang="0">
                  <a:pos x="1" y="6"/>
                </a:cxn>
                <a:cxn ang="0">
                  <a:pos x="0" y="6"/>
                </a:cxn>
                <a:cxn ang="0">
                  <a:pos x="7" y="0"/>
                </a:cxn>
              </a:cxnLst>
              <a:pathLst>
                <a:path w="9" h="6">
                  <a:moveTo>
                    <a:pt x="9" y="0"/>
                  </a:moveTo>
                  <a:lnTo>
                    <a:pt x="9" y="0"/>
                  </a:lnTo>
                  <a:lnTo>
                    <a:pt x="1" y="6"/>
                  </a:lnTo>
                  <a:lnTo>
                    <a:pt x="0" y="6"/>
                  </a:lnTo>
                  <a:lnTo>
                    <a:pt x="9" y="0"/>
                  </a:lnTo>
                  <a:close/>
                </a:path>
              </a:pathLst>
            </a:custGeom>
            <a:solidFill>
              <a:srgbClr val="E3EDFB">
                <a:alpha val="100000"/>
              </a:srgbClr>
            </a:solidFill>
            <a:ln w="9525">
              <a:noFill/>
            </a:ln>
          </p:spPr>
          <p:txBody>
            <a:bodyPr/>
            <a:p>
              <a:endParaRPr lang="zh-CN" altLang="en-US"/>
            </a:p>
          </p:txBody>
        </p:sp>
        <p:sp>
          <p:nvSpPr>
            <p:cNvPr id="39110" name="Freeform 232"/>
            <p:cNvSpPr/>
            <p:nvPr/>
          </p:nvSpPr>
          <p:spPr>
            <a:xfrm flipH="1">
              <a:off x="506" y="710"/>
              <a:ext cx="9" cy="6"/>
            </a:xfrm>
            <a:custGeom>
              <a:avLst/>
              <a:gdLst/>
              <a:ahLst/>
              <a:cxnLst>
                <a:cxn ang="0">
                  <a:pos x="8" y="0"/>
                </a:cxn>
                <a:cxn ang="0">
                  <a:pos x="8" y="0"/>
                </a:cxn>
                <a:cxn ang="0">
                  <a:pos x="1" y="6"/>
                </a:cxn>
                <a:cxn ang="0">
                  <a:pos x="0" y="6"/>
                </a:cxn>
                <a:cxn ang="0">
                  <a:pos x="8" y="0"/>
                </a:cxn>
              </a:cxnLst>
              <a:pathLst>
                <a:path w="10" h="6">
                  <a:moveTo>
                    <a:pt x="10" y="0"/>
                  </a:moveTo>
                  <a:lnTo>
                    <a:pt x="10" y="0"/>
                  </a:lnTo>
                  <a:lnTo>
                    <a:pt x="1" y="6"/>
                  </a:lnTo>
                  <a:lnTo>
                    <a:pt x="0" y="6"/>
                  </a:lnTo>
                  <a:lnTo>
                    <a:pt x="10" y="0"/>
                  </a:lnTo>
                  <a:close/>
                </a:path>
              </a:pathLst>
            </a:custGeom>
            <a:solidFill>
              <a:srgbClr val="E7EFFB">
                <a:alpha val="100000"/>
              </a:srgbClr>
            </a:solidFill>
            <a:ln w="9525">
              <a:noFill/>
            </a:ln>
          </p:spPr>
          <p:txBody>
            <a:bodyPr/>
            <a:p>
              <a:endParaRPr lang="zh-CN" altLang="en-US"/>
            </a:p>
          </p:txBody>
        </p:sp>
        <p:sp>
          <p:nvSpPr>
            <p:cNvPr id="39111" name="Freeform 233"/>
            <p:cNvSpPr/>
            <p:nvPr/>
          </p:nvSpPr>
          <p:spPr>
            <a:xfrm flipH="1">
              <a:off x="506" y="709"/>
              <a:ext cx="9" cy="7"/>
            </a:xfrm>
            <a:custGeom>
              <a:avLst/>
              <a:gdLst/>
              <a:ahLst/>
              <a:cxnLst>
                <a:cxn ang="0">
                  <a:pos x="8" y="0"/>
                </a:cxn>
                <a:cxn ang="0">
                  <a:pos x="8" y="1"/>
                </a:cxn>
                <a:cxn ang="0">
                  <a:pos x="0" y="7"/>
                </a:cxn>
                <a:cxn ang="0">
                  <a:pos x="0" y="7"/>
                </a:cxn>
                <a:cxn ang="0">
                  <a:pos x="8" y="0"/>
                </a:cxn>
              </a:cxnLst>
              <a:pathLst>
                <a:path w="10" h="7">
                  <a:moveTo>
                    <a:pt x="10" y="0"/>
                  </a:moveTo>
                  <a:lnTo>
                    <a:pt x="10" y="1"/>
                  </a:lnTo>
                  <a:lnTo>
                    <a:pt x="0" y="7"/>
                  </a:lnTo>
                  <a:lnTo>
                    <a:pt x="10" y="0"/>
                  </a:lnTo>
                  <a:close/>
                </a:path>
              </a:pathLst>
            </a:custGeom>
            <a:solidFill>
              <a:srgbClr val="EDF3FC">
                <a:alpha val="100000"/>
              </a:srgbClr>
            </a:solidFill>
            <a:ln w="9525">
              <a:noFill/>
            </a:ln>
          </p:spPr>
          <p:txBody>
            <a:bodyPr/>
            <a:p>
              <a:endParaRPr lang="zh-CN" altLang="en-US"/>
            </a:p>
          </p:txBody>
        </p:sp>
        <p:sp>
          <p:nvSpPr>
            <p:cNvPr id="39112" name="Freeform 234"/>
            <p:cNvSpPr/>
            <p:nvPr/>
          </p:nvSpPr>
          <p:spPr>
            <a:xfrm flipH="1">
              <a:off x="506" y="709"/>
              <a:ext cx="10" cy="7"/>
            </a:xfrm>
            <a:custGeom>
              <a:avLst/>
              <a:gdLst/>
              <a:ahLst/>
              <a:cxnLst>
                <a:cxn ang="0">
                  <a:pos x="8" y="0"/>
                </a:cxn>
                <a:cxn ang="0">
                  <a:pos x="9" y="0"/>
                </a:cxn>
                <a:cxn ang="0">
                  <a:pos x="1" y="7"/>
                </a:cxn>
                <a:cxn ang="0">
                  <a:pos x="0" y="7"/>
                </a:cxn>
                <a:cxn ang="0">
                  <a:pos x="8" y="0"/>
                </a:cxn>
              </a:cxnLst>
              <a:pathLst>
                <a:path w="11" h="7">
                  <a:moveTo>
                    <a:pt x="10" y="0"/>
                  </a:moveTo>
                  <a:lnTo>
                    <a:pt x="11" y="0"/>
                  </a:lnTo>
                  <a:lnTo>
                    <a:pt x="1" y="7"/>
                  </a:lnTo>
                  <a:lnTo>
                    <a:pt x="0" y="7"/>
                  </a:lnTo>
                  <a:lnTo>
                    <a:pt x="10" y="0"/>
                  </a:lnTo>
                  <a:close/>
                </a:path>
              </a:pathLst>
            </a:custGeom>
            <a:solidFill>
              <a:srgbClr val="F1F6FD">
                <a:alpha val="100000"/>
              </a:srgbClr>
            </a:solidFill>
            <a:ln w="9525">
              <a:noFill/>
            </a:ln>
          </p:spPr>
          <p:txBody>
            <a:bodyPr/>
            <a:p>
              <a:endParaRPr lang="zh-CN" altLang="en-US"/>
            </a:p>
          </p:txBody>
        </p:sp>
        <p:sp>
          <p:nvSpPr>
            <p:cNvPr id="39113" name="Freeform 235"/>
            <p:cNvSpPr/>
            <p:nvPr/>
          </p:nvSpPr>
          <p:spPr>
            <a:xfrm flipH="1">
              <a:off x="507" y="709"/>
              <a:ext cx="10" cy="7"/>
            </a:xfrm>
            <a:custGeom>
              <a:avLst/>
              <a:gdLst/>
              <a:ahLst/>
              <a:cxnLst>
                <a:cxn ang="0">
                  <a:pos x="9" y="0"/>
                </a:cxn>
                <a:cxn ang="0">
                  <a:pos x="9" y="0"/>
                </a:cxn>
                <a:cxn ang="0">
                  <a:pos x="1" y="7"/>
                </a:cxn>
                <a:cxn ang="0">
                  <a:pos x="0" y="7"/>
                </a:cxn>
                <a:cxn ang="0">
                  <a:pos x="9" y="0"/>
                </a:cxn>
              </a:cxnLst>
              <a:pathLst>
                <a:path w="11" h="7">
                  <a:moveTo>
                    <a:pt x="11" y="0"/>
                  </a:moveTo>
                  <a:lnTo>
                    <a:pt x="11" y="0"/>
                  </a:lnTo>
                  <a:lnTo>
                    <a:pt x="1" y="7"/>
                  </a:lnTo>
                  <a:lnTo>
                    <a:pt x="0" y="7"/>
                  </a:lnTo>
                  <a:lnTo>
                    <a:pt x="11" y="0"/>
                  </a:lnTo>
                  <a:close/>
                </a:path>
              </a:pathLst>
            </a:custGeom>
            <a:solidFill>
              <a:srgbClr val="F7FAFE">
                <a:alpha val="100000"/>
              </a:srgbClr>
            </a:solidFill>
            <a:ln w="9525">
              <a:noFill/>
            </a:ln>
          </p:spPr>
          <p:txBody>
            <a:bodyPr/>
            <a:p>
              <a:endParaRPr lang="zh-CN" altLang="en-US"/>
            </a:p>
          </p:txBody>
        </p:sp>
        <p:sp>
          <p:nvSpPr>
            <p:cNvPr id="39114" name="Freeform 236"/>
            <p:cNvSpPr/>
            <p:nvPr/>
          </p:nvSpPr>
          <p:spPr>
            <a:xfrm flipH="1">
              <a:off x="507" y="708"/>
              <a:ext cx="11" cy="8"/>
            </a:xfrm>
            <a:custGeom>
              <a:avLst/>
              <a:gdLst/>
              <a:ahLst/>
              <a:cxnLst>
                <a:cxn ang="0">
                  <a:pos x="10" y="0"/>
                </a:cxn>
                <a:cxn ang="0">
                  <a:pos x="10" y="1"/>
                </a:cxn>
                <a:cxn ang="0">
                  <a:pos x="1" y="8"/>
                </a:cxn>
                <a:cxn ang="0">
                  <a:pos x="0" y="8"/>
                </a:cxn>
                <a:cxn ang="0">
                  <a:pos x="10" y="0"/>
                </a:cxn>
              </a:cxnLst>
              <a:pathLst>
                <a:path w="12" h="8">
                  <a:moveTo>
                    <a:pt x="12" y="0"/>
                  </a:moveTo>
                  <a:lnTo>
                    <a:pt x="12" y="1"/>
                  </a:lnTo>
                  <a:lnTo>
                    <a:pt x="1" y="8"/>
                  </a:lnTo>
                  <a:lnTo>
                    <a:pt x="0" y="8"/>
                  </a:lnTo>
                  <a:lnTo>
                    <a:pt x="12" y="0"/>
                  </a:lnTo>
                  <a:close/>
                </a:path>
              </a:pathLst>
            </a:custGeom>
            <a:solidFill>
              <a:srgbClr val="FBFDFF">
                <a:alpha val="100000"/>
              </a:srgbClr>
            </a:solidFill>
            <a:ln w="9525">
              <a:noFill/>
            </a:ln>
          </p:spPr>
          <p:txBody>
            <a:bodyPr/>
            <a:p>
              <a:endParaRPr lang="zh-CN" altLang="en-US"/>
            </a:p>
          </p:txBody>
        </p:sp>
        <p:sp>
          <p:nvSpPr>
            <p:cNvPr id="39115" name="Freeform 237"/>
            <p:cNvSpPr/>
            <p:nvPr/>
          </p:nvSpPr>
          <p:spPr>
            <a:xfrm flipH="1">
              <a:off x="507" y="708"/>
              <a:ext cx="11" cy="8"/>
            </a:xfrm>
            <a:custGeom>
              <a:avLst/>
              <a:gdLst/>
              <a:ahLst/>
              <a:cxnLst>
                <a:cxn ang="0">
                  <a:pos x="10" y="0"/>
                </a:cxn>
                <a:cxn ang="0">
                  <a:pos x="10" y="0"/>
                </a:cxn>
                <a:cxn ang="0">
                  <a:pos x="0" y="8"/>
                </a:cxn>
                <a:cxn ang="0">
                  <a:pos x="0" y="8"/>
                </a:cxn>
                <a:cxn ang="0">
                  <a:pos x="10" y="0"/>
                </a:cxn>
              </a:cxnLst>
              <a:pathLst>
                <a:path w="12" h="8">
                  <a:moveTo>
                    <a:pt x="12" y="0"/>
                  </a:moveTo>
                  <a:lnTo>
                    <a:pt x="12" y="0"/>
                  </a:lnTo>
                  <a:lnTo>
                    <a:pt x="0" y="8"/>
                  </a:lnTo>
                  <a:lnTo>
                    <a:pt x="12" y="0"/>
                  </a:lnTo>
                  <a:close/>
                </a:path>
              </a:pathLst>
            </a:custGeom>
            <a:solidFill>
              <a:srgbClr val="FFFFFF">
                <a:alpha val="100000"/>
              </a:srgbClr>
            </a:solidFill>
            <a:ln w="9525">
              <a:noFill/>
            </a:ln>
          </p:spPr>
          <p:txBody>
            <a:bodyPr/>
            <a:p>
              <a:endParaRPr lang="zh-CN" altLang="en-US"/>
            </a:p>
          </p:txBody>
        </p:sp>
        <p:sp>
          <p:nvSpPr>
            <p:cNvPr id="39116" name="Freeform 238"/>
            <p:cNvSpPr/>
            <p:nvPr/>
          </p:nvSpPr>
          <p:spPr>
            <a:xfrm flipH="1">
              <a:off x="507" y="708"/>
              <a:ext cx="12" cy="8"/>
            </a:xfrm>
            <a:custGeom>
              <a:avLst/>
              <a:gdLst/>
              <a:ahLst/>
              <a:cxnLst>
                <a:cxn ang="0">
                  <a:pos x="10" y="0"/>
                </a:cxn>
                <a:cxn ang="0">
                  <a:pos x="11" y="0"/>
                </a:cxn>
                <a:cxn ang="0">
                  <a:pos x="1" y="8"/>
                </a:cxn>
                <a:cxn ang="0">
                  <a:pos x="0" y="8"/>
                </a:cxn>
                <a:cxn ang="0">
                  <a:pos x="10" y="0"/>
                </a:cxn>
              </a:cxnLst>
              <a:pathLst>
                <a:path w="13" h="8">
                  <a:moveTo>
                    <a:pt x="12" y="0"/>
                  </a:moveTo>
                  <a:lnTo>
                    <a:pt x="13" y="0"/>
                  </a:lnTo>
                  <a:lnTo>
                    <a:pt x="1" y="8"/>
                  </a:lnTo>
                  <a:lnTo>
                    <a:pt x="0" y="8"/>
                  </a:lnTo>
                  <a:lnTo>
                    <a:pt x="12" y="0"/>
                  </a:lnTo>
                  <a:close/>
                </a:path>
              </a:pathLst>
            </a:custGeom>
            <a:solidFill>
              <a:srgbClr val="FBFDFF">
                <a:alpha val="100000"/>
              </a:srgbClr>
            </a:solidFill>
            <a:ln w="9525">
              <a:noFill/>
            </a:ln>
          </p:spPr>
          <p:txBody>
            <a:bodyPr/>
            <a:p>
              <a:endParaRPr lang="zh-CN" altLang="en-US"/>
            </a:p>
          </p:txBody>
        </p:sp>
        <p:sp>
          <p:nvSpPr>
            <p:cNvPr id="39117" name="Freeform 239"/>
            <p:cNvSpPr/>
            <p:nvPr/>
          </p:nvSpPr>
          <p:spPr>
            <a:xfrm flipH="1">
              <a:off x="508" y="707"/>
              <a:ext cx="12" cy="9"/>
            </a:xfrm>
            <a:custGeom>
              <a:avLst/>
              <a:gdLst/>
              <a:ahLst/>
              <a:cxnLst>
                <a:cxn ang="0">
                  <a:pos x="11" y="0"/>
                </a:cxn>
                <a:cxn ang="0">
                  <a:pos x="11" y="1"/>
                </a:cxn>
                <a:cxn ang="0">
                  <a:pos x="1" y="9"/>
                </a:cxn>
                <a:cxn ang="0">
                  <a:pos x="0" y="9"/>
                </a:cxn>
                <a:cxn ang="0">
                  <a:pos x="11" y="0"/>
                </a:cxn>
              </a:cxnLst>
              <a:pathLst>
                <a:path w="13" h="9">
                  <a:moveTo>
                    <a:pt x="13" y="0"/>
                  </a:moveTo>
                  <a:lnTo>
                    <a:pt x="13" y="1"/>
                  </a:lnTo>
                  <a:lnTo>
                    <a:pt x="1" y="9"/>
                  </a:lnTo>
                  <a:lnTo>
                    <a:pt x="0" y="9"/>
                  </a:lnTo>
                  <a:lnTo>
                    <a:pt x="13" y="0"/>
                  </a:lnTo>
                  <a:close/>
                </a:path>
              </a:pathLst>
            </a:custGeom>
            <a:solidFill>
              <a:srgbClr val="F7FAFE">
                <a:alpha val="100000"/>
              </a:srgbClr>
            </a:solidFill>
            <a:ln w="9525">
              <a:noFill/>
            </a:ln>
          </p:spPr>
          <p:txBody>
            <a:bodyPr/>
            <a:p>
              <a:endParaRPr lang="zh-CN" altLang="en-US"/>
            </a:p>
          </p:txBody>
        </p:sp>
        <p:sp>
          <p:nvSpPr>
            <p:cNvPr id="39118" name="Freeform 240"/>
            <p:cNvSpPr/>
            <p:nvPr/>
          </p:nvSpPr>
          <p:spPr>
            <a:xfrm flipH="1">
              <a:off x="508" y="707"/>
              <a:ext cx="12" cy="9"/>
            </a:xfrm>
            <a:custGeom>
              <a:avLst/>
              <a:gdLst/>
              <a:ahLst/>
              <a:cxnLst>
                <a:cxn ang="0">
                  <a:pos x="11" y="0"/>
                </a:cxn>
                <a:cxn ang="0">
                  <a:pos x="11" y="0"/>
                </a:cxn>
                <a:cxn ang="0">
                  <a:pos x="0" y="9"/>
                </a:cxn>
                <a:cxn ang="0">
                  <a:pos x="0" y="9"/>
                </a:cxn>
                <a:cxn ang="0">
                  <a:pos x="11" y="0"/>
                </a:cxn>
              </a:cxnLst>
              <a:pathLst>
                <a:path w="13" h="9">
                  <a:moveTo>
                    <a:pt x="13" y="0"/>
                  </a:moveTo>
                  <a:lnTo>
                    <a:pt x="13" y="0"/>
                  </a:lnTo>
                  <a:lnTo>
                    <a:pt x="0" y="9"/>
                  </a:lnTo>
                  <a:lnTo>
                    <a:pt x="13" y="0"/>
                  </a:lnTo>
                  <a:close/>
                </a:path>
              </a:pathLst>
            </a:custGeom>
            <a:solidFill>
              <a:srgbClr val="F1F6FD">
                <a:alpha val="100000"/>
              </a:srgbClr>
            </a:solidFill>
            <a:ln w="9525">
              <a:noFill/>
            </a:ln>
          </p:spPr>
          <p:txBody>
            <a:bodyPr/>
            <a:p>
              <a:endParaRPr lang="zh-CN" altLang="en-US"/>
            </a:p>
          </p:txBody>
        </p:sp>
        <p:sp>
          <p:nvSpPr>
            <p:cNvPr id="39119" name="Freeform 241"/>
            <p:cNvSpPr/>
            <p:nvPr/>
          </p:nvSpPr>
          <p:spPr>
            <a:xfrm flipH="1">
              <a:off x="508" y="707"/>
              <a:ext cx="13" cy="9"/>
            </a:xfrm>
            <a:custGeom>
              <a:avLst/>
              <a:gdLst/>
              <a:ahLst/>
              <a:cxnLst>
                <a:cxn ang="0">
                  <a:pos x="12" y="0"/>
                </a:cxn>
                <a:cxn ang="0">
                  <a:pos x="12" y="0"/>
                </a:cxn>
                <a:cxn ang="0">
                  <a:pos x="12" y="0"/>
                </a:cxn>
                <a:cxn ang="0">
                  <a:pos x="1" y="9"/>
                </a:cxn>
                <a:cxn ang="0">
                  <a:pos x="0" y="9"/>
                </a:cxn>
                <a:cxn ang="0">
                  <a:pos x="12" y="0"/>
                </a:cxn>
              </a:cxnLst>
              <a:pathLst>
                <a:path w="14" h="9">
                  <a:moveTo>
                    <a:pt x="14" y="0"/>
                  </a:moveTo>
                  <a:lnTo>
                    <a:pt x="14" y="0"/>
                  </a:lnTo>
                  <a:lnTo>
                    <a:pt x="1" y="9"/>
                  </a:lnTo>
                  <a:lnTo>
                    <a:pt x="0" y="9"/>
                  </a:lnTo>
                  <a:lnTo>
                    <a:pt x="14" y="0"/>
                  </a:lnTo>
                  <a:close/>
                </a:path>
              </a:pathLst>
            </a:custGeom>
            <a:solidFill>
              <a:srgbClr val="EDF3FC">
                <a:alpha val="100000"/>
              </a:srgbClr>
            </a:solidFill>
            <a:ln w="9525">
              <a:noFill/>
            </a:ln>
          </p:spPr>
          <p:txBody>
            <a:bodyPr/>
            <a:p>
              <a:endParaRPr lang="zh-CN" altLang="en-US"/>
            </a:p>
          </p:txBody>
        </p:sp>
        <p:sp>
          <p:nvSpPr>
            <p:cNvPr id="39120" name="Freeform 242"/>
            <p:cNvSpPr/>
            <p:nvPr/>
          </p:nvSpPr>
          <p:spPr>
            <a:xfrm flipH="1">
              <a:off x="508" y="707"/>
              <a:ext cx="14" cy="9"/>
            </a:xfrm>
            <a:custGeom>
              <a:avLst/>
              <a:gdLst/>
              <a:ahLst/>
              <a:cxnLst>
                <a:cxn ang="0">
                  <a:pos x="12" y="0"/>
                </a:cxn>
                <a:cxn ang="0">
                  <a:pos x="13" y="0"/>
                </a:cxn>
                <a:cxn ang="0">
                  <a:pos x="1" y="9"/>
                </a:cxn>
                <a:cxn ang="0">
                  <a:pos x="0" y="9"/>
                </a:cxn>
                <a:cxn ang="0">
                  <a:pos x="12" y="0"/>
                </a:cxn>
              </a:cxnLst>
              <a:pathLst>
                <a:path w="15" h="9">
                  <a:moveTo>
                    <a:pt x="14" y="0"/>
                  </a:moveTo>
                  <a:lnTo>
                    <a:pt x="15" y="0"/>
                  </a:lnTo>
                  <a:lnTo>
                    <a:pt x="1" y="9"/>
                  </a:lnTo>
                  <a:lnTo>
                    <a:pt x="0" y="9"/>
                  </a:lnTo>
                  <a:lnTo>
                    <a:pt x="14" y="0"/>
                  </a:lnTo>
                  <a:close/>
                </a:path>
              </a:pathLst>
            </a:custGeom>
            <a:solidFill>
              <a:srgbClr val="E7EFFB">
                <a:alpha val="100000"/>
              </a:srgbClr>
            </a:solidFill>
            <a:ln w="9525">
              <a:noFill/>
            </a:ln>
          </p:spPr>
          <p:txBody>
            <a:bodyPr/>
            <a:p>
              <a:endParaRPr lang="zh-CN" altLang="en-US"/>
            </a:p>
          </p:txBody>
        </p:sp>
        <p:sp>
          <p:nvSpPr>
            <p:cNvPr id="39121" name="Freeform 243"/>
            <p:cNvSpPr/>
            <p:nvPr/>
          </p:nvSpPr>
          <p:spPr>
            <a:xfrm flipH="1">
              <a:off x="509" y="707"/>
              <a:ext cx="13" cy="9"/>
            </a:xfrm>
            <a:custGeom>
              <a:avLst/>
              <a:gdLst/>
              <a:ahLst/>
              <a:cxnLst>
                <a:cxn ang="0">
                  <a:pos x="11" y="0"/>
                </a:cxn>
                <a:cxn ang="0">
                  <a:pos x="12" y="0"/>
                </a:cxn>
                <a:cxn ang="0">
                  <a:pos x="0" y="9"/>
                </a:cxn>
                <a:cxn ang="0">
                  <a:pos x="0" y="9"/>
                </a:cxn>
                <a:cxn ang="0">
                  <a:pos x="0" y="9"/>
                </a:cxn>
                <a:cxn ang="0">
                  <a:pos x="11" y="0"/>
                </a:cxn>
              </a:cxnLst>
              <a:pathLst>
                <a:path w="14" h="9">
                  <a:moveTo>
                    <a:pt x="13" y="0"/>
                  </a:moveTo>
                  <a:lnTo>
                    <a:pt x="14" y="0"/>
                  </a:lnTo>
                  <a:lnTo>
                    <a:pt x="0" y="9"/>
                  </a:lnTo>
                  <a:lnTo>
                    <a:pt x="13" y="0"/>
                  </a:lnTo>
                  <a:close/>
                </a:path>
              </a:pathLst>
            </a:custGeom>
            <a:solidFill>
              <a:srgbClr val="E3EDFB">
                <a:alpha val="100000"/>
              </a:srgbClr>
            </a:solidFill>
            <a:ln w="9525">
              <a:noFill/>
            </a:ln>
          </p:spPr>
          <p:txBody>
            <a:bodyPr/>
            <a:p>
              <a:endParaRPr lang="zh-CN" altLang="en-US"/>
            </a:p>
          </p:txBody>
        </p:sp>
        <p:sp>
          <p:nvSpPr>
            <p:cNvPr id="39122" name="Freeform 244"/>
            <p:cNvSpPr/>
            <p:nvPr/>
          </p:nvSpPr>
          <p:spPr>
            <a:xfrm flipH="1">
              <a:off x="510" y="707"/>
              <a:ext cx="12" cy="9"/>
            </a:xfrm>
            <a:custGeom>
              <a:avLst/>
              <a:gdLst/>
              <a:ahLst/>
              <a:cxnLst>
                <a:cxn ang="0">
                  <a:pos x="10" y="0"/>
                </a:cxn>
                <a:cxn ang="0">
                  <a:pos x="11" y="0"/>
                </a:cxn>
                <a:cxn ang="0">
                  <a:pos x="0" y="9"/>
                </a:cxn>
                <a:cxn ang="0">
                  <a:pos x="0" y="9"/>
                </a:cxn>
                <a:cxn ang="0">
                  <a:pos x="10" y="0"/>
                </a:cxn>
              </a:cxnLst>
              <a:pathLst>
                <a:path w="13" h="9">
                  <a:moveTo>
                    <a:pt x="12" y="0"/>
                  </a:moveTo>
                  <a:lnTo>
                    <a:pt x="13" y="0"/>
                  </a:lnTo>
                  <a:lnTo>
                    <a:pt x="0" y="9"/>
                  </a:lnTo>
                  <a:lnTo>
                    <a:pt x="12" y="0"/>
                  </a:lnTo>
                  <a:close/>
                </a:path>
              </a:pathLst>
            </a:custGeom>
            <a:solidFill>
              <a:srgbClr val="DDE9FA">
                <a:alpha val="100000"/>
              </a:srgbClr>
            </a:solidFill>
            <a:ln w="9525">
              <a:noFill/>
            </a:ln>
          </p:spPr>
          <p:txBody>
            <a:bodyPr/>
            <a:p>
              <a:endParaRPr lang="zh-CN" altLang="en-US"/>
            </a:p>
          </p:txBody>
        </p:sp>
        <p:sp>
          <p:nvSpPr>
            <p:cNvPr id="39123" name="Freeform 245"/>
            <p:cNvSpPr/>
            <p:nvPr/>
          </p:nvSpPr>
          <p:spPr>
            <a:xfrm flipH="1">
              <a:off x="511" y="707"/>
              <a:ext cx="11" cy="9"/>
            </a:xfrm>
            <a:custGeom>
              <a:avLst/>
              <a:gdLst/>
              <a:ahLst/>
              <a:cxnLst>
                <a:cxn ang="0">
                  <a:pos x="10" y="0"/>
                </a:cxn>
                <a:cxn ang="0">
                  <a:pos x="10" y="0"/>
                </a:cxn>
                <a:cxn ang="0">
                  <a:pos x="0" y="9"/>
                </a:cxn>
                <a:cxn ang="0">
                  <a:pos x="0" y="8"/>
                </a:cxn>
                <a:cxn ang="0">
                  <a:pos x="10" y="0"/>
                </a:cxn>
              </a:cxnLst>
              <a:pathLst>
                <a:path w="12" h="9">
                  <a:moveTo>
                    <a:pt x="12" y="0"/>
                  </a:moveTo>
                  <a:lnTo>
                    <a:pt x="12" y="0"/>
                  </a:lnTo>
                  <a:lnTo>
                    <a:pt x="0" y="9"/>
                  </a:lnTo>
                  <a:lnTo>
                    <a:pt x="0" y="8"/>
                  </a:lnTo>
                  <a:lnTo>
                    <a:pt x="12" y="0"/>
                  </a:lnTo>
                  <a:close/>
                </a:path>
              </a:pathLst>
            </a:custGeom>
            <a:solidFill>
              <a:srgbClr val="D9E6F9">
                <a:alpha val="100000"/>
              </a:srgbClr>
            </a:solidFill>
            <a:ln w="9525">
              <a:noFill/>
            </a:ln>
          </p:spPr>
          <p:txBody>
            <a:bodyPr/>
            <a:p>
              <a:endParaRPr lang="zh-CN" altLang="en-US"/>
            </a:p>
          </p:txBody>
        </p:sp>
        <p:sp>
          <p:nvSpPr>
            <p:cNvPr id="39124" name="Freeform 246"/>
            <p:cNvSpPr/>
            <p:nvPr/>
          </p:nvSpPr>
          <p:spPr>
            <a:xfrm flipH="1">
              <a:off x="511" y="707"/>
              <a:ext cx="11" cy="8"/>
            </a:xfrm>
            <a:custGeom>
              <a:avLst/>
              <a:gdLst/>
              <a:ahLst/>
              <a:cxnLst>
                <a:cxn ang="0">
                  <a:pos x="9" y="0"/>
                </a:cxn>
                <a:cxn ang="0">
                  <a:pos x="10" y="0"/>
                </a:cxn>
                <a:cxn ang="0">
                  <a:pos x="0" y="8"/>
                </a:cxn>
                <a:cxn ang="0">
                  <a:pos x="0" y="8"/>
                </a:cxn>
                <a:cxn ang="0">
                  <a:pos x="9" y="0"/>
                </a:cxn>
              </a:cxnLst>
              <a:pathLst>
                <a:path w="12" h="8">
                  <a:moveTo>
                    <a:pt x="11" y="0"/>
                  </a:moveTo>
                  <a:lnTo>
                    <a:pt x="12" y="0"/>
                  </a:lnTo>
                  <a:lnTo>
                    <a:pt x="0" y="8"/>
                  </a:lnTo>
                  <a:lnTo>
                    <a:pt x="11" y="0"/>
                  </a:lnTo>
                  <a:close/>
                </a:path>
              </a:pathLst>
            </a:custGeom>
            <a:solidFill>
              <a:srgbClr val="D5E3F8">
                <a:alpha val="100000"/>
              </a:srgbClr>
            </a:solidFill>
            <a:ln w="9525">
              <a:noFill/>
            </a:ln>
          </p:spPr>
          <p:txBody>
            <a:bodyPr/>
            <a:p>
              <a:endParaRPr lang="zh-CN" altLang="en-US"/>
            </a:p>
          </p:txBody>
        </p:sp>
        <p:sp>
          <p:nvSpPr>
            <p:cNvPr id="39125" name="Freeform 247"/>
            <p:cNvSpPr/>
            <p:nvPr/>
          </p:nvSpPr>
          <p:spPr>
            <a:xfrm flipH="1">
              <a:off x="512" y="707"/>
              <a:ext cx="10" cy="8"/>
            </a:xfrm>
            <a:custGeom>
              <a:avLst/>
              <a:gdLst/>
              <a:ahLst/>
              <a:cxnLst>
                <a:cxn ang="0">
                  <a:pos x="8" y="0"/>
                </a:cxn>
                <a:cxn ang="0">
                  <a:pos x="9" y="0"/>
                </a:cxn>
                <a:cxn ang="0">
                  <a:pos x="0" y="8"/>
                </a:cxn>
                <a:cxn ang="0">
                  <a:pos x="0" y="7"/>
                </a:cxn>
                <a:cxn ang="0">
                  <a:pos x="8" y="0"/>
                </a:cxn>
              </a:cxnLst>
              <a:pathLst>
                <a:path w="11" h="8">
                  <a:moveTo>
                    <a:pt x="10" y="0"/>
                  </a:moveTo>
                  <a:lnTo>
                    <a:pt x="11" y="0"/>
                  </a:lnTo>
                  <a:lnTo>
                    <a:pt x="0" y="8"/>
                  </a:lnTo>
                  <a:lnTo>
                    <a:pt x="0" y="7"/>
                  </a:lnTo>
                  <a:lnTo>
                    <a:pt x="10" y="0"/>
                  </a:lnTo>
                  <a:close/>
                </a:path>
              </a:pathLst>
            </a:custGeom>
            <a:solidFill>
              <a:srgbClr val="CFDFF7">
                <a:alpha val="100000"/>
              </a:srgbClr>
            </a:solidFill>
            <a:ln w="9525">
              <a:noFill/>
            </a:ln>
          </p:spPr>
          <p:txBody>
            <a:bodyPr/>
            <a:p>
              <a:endParaRPr lang="zh-CN" altLang="en-US"/>
            </a:p>
          </p:txBody>
        </p:sp>
        <p:sp>
          <p:nvSpPr>
            <p:cNvPr id="39126" name="Freeform 248"/>
            <p:cNvSpPr/>
            <p:nvPr/>
          </p:nvSpPr>
          <p:spPr>
            <a:xfrm flipH="1">
              <a:off x="512" y="707"/>
              <a:ext cx="10" cy="7"/>
            </a:xfrm>
            <a:custGeom>
              <a:avLst/>
              <a:gdLst/>
              <a:ahLst/>
              <a:cxnLst>
                <a:cxn ang="0">
                  <a:pos x="10" y="0"/>
                </a:cxn>
                <a:cxn ang="0">
                  <a:pos x="10" y="0"/>
                </a:cxn>
                <a:cxn ang="0">
                  <a:pos x="0" y="7"/>
                </a:cxn>
                <a:cxn ang="0">
                  <a:pos x="0" y="7"/>
                </a:cxn>
                <a:cxn ang="0">
                  <a:pos x="10" y="0"/>
                </a:cxn>
              </a:cxnLst>
              <a:pathLst>
                <a:path w="10" h="7">
                  <a:moveTo>
                    <a:pt x="10" y="0"/>
                  </a:moveTo>
                  <a:lnTo>
                    <a:pt x="10" y="0"/>
                  </a:lnTo>
                  <a:lnTo>
                    <a:pt x="0" y="7"/>
                  </a:lnTo>
                  <a:lnTo>
                    <a:pt x="10" y="0"/>
                  </a:lnTo>
                  <a:close/>
                </a:path>
              </a:pathLst>
            </a:custGeom>
            <a:solidFill>
              <a:srgbClr val="CBDCF6">
                <a:alpha val="100000"/>
              </a:srgbClr>
            </a:solidFill>
            <a:ln w="9525">
              <a:noFill/>
            </a:ln>
          </p:spPr>
          <p:txBody>
            <a:bodyPr/>
            <a:p>
              <a:endParaRPr lang="zh-CN" altLang="en-US"/>
            </a:p>
          </p:txBody>
        </p:sp>
        <p:sp>
          <p:nvSpPr>
            <p:cNvPr id="39127" name="Freeform 249"/>
            <p:cNvSpPr/>
            <p:nvPr/>
          </p:nvSpPr>
          <p:spPr>
            <a:xfrm flipH="1">
              <a:off x="512" y="707"/>
              <a:ext cx="10" cy="7"/>
            </a:xfrm>
            <a:custGeom>
              <a:avLst/>
              <a:gdLst/>
              <a:ahLst/>
              <a:cxnLst>
                <a:cxn ang="0">
                  <a:pos x="9" y="0"/>
                </a:cxn>
                <a:cxn ang="0">
                  <a:pos x="10" y="0"/>
                </a:cxn>
                <a:cxn ang="0">
                  <a:pos x="0" y="7"/>
                </a:cxn>
                <a:cxn ang="0">
                  <a:pos x="0" y="6"/>
                </a:cxn>
                <a:cxn ang="0">
                  <a:pos x="9" y="0"/>
                </a:cxn>
              </a:cxnLst>
              <a:pathLst>
                <a:path w="10" h="7">
                  <a:moveTo>
                    <a:pt x="9" y="0"/>
                  </a:moveTo>
                  <a:lnTo>
                    <a:pt x="10" y="0"/>
                  </a:lnTo>
                  <a:lnTo>
                    <a:pt x="0" y="7"/>
                  </a:lnTo>
                  <a:lnTo>
                    <a:pt x="0" y="6"/>
                  </a:lnTo>
                  <a:lnTo>
                    <a:pt x="9" y="0"/>
                  </a:lnTo>
                  <a:close/>
                </a:path>
              </a:pathLst>
            </a:custGeom>
            <a:solidFill>
              <a:srgbClr val="C5D9F5">
                <a:alpha val="100000"/>
              </a:srgbClr>
            </a:solidFill>
            <a:ln w="9525">
              <a:noFill/>
            </a:ln>
          </p:spPr>
          <p:txBody>
            <a:bodyPr/>
            <a:p>
              <a:endParaRPr lang="zh-CN" altLang="en-US"/>
            </a:p>
          </p:txBody>
        </p:sp>
        <p:sp>
          <p:nvSpPr>
            <p:cNvPr id="39128" name="Freeform 250"/>
            <p:cNvSpPr/>
            <p:nvPr/>
          </p:nvSpPr>
          <p:spPr>
            <a:xfrm flipH="1">
              <a:off x="513" y="707"/>
              <a:ext cx="9" cy="6"/>
            </a:xfrm>
            <a:custGeom>
              <a:avLst/>
              <a:gdLst/>
              <a:ahLst/>
              <a:cxnLst>
                <a:cxn ang="0">
                  <a:pos x="8" y="0"/>
                </a:cxn>
                <a:cxn ang="0">
                  <a:pos x="9" y="0"/>
                </a:cxn>
                <a:cxn ang="0">
                  <a:pos x="0" y="6"/>
                </a:cxn>
                <a:cxn ang="0">
                  <a:pos x="0" y="6"/>
                </a:cxn>
                <a:cxn ang="0">
                  <a:pos x="8" y="0"/>
                </a:cxn>
              </a:cxnLst>
              <a:pathLst>
                <a:path w="9" h="6">
                  <a:moveTo>
                    <a:pt x="8" y="0"/>
                  </a:moveTo>
                  <a:lnTo>
                    <a:pt x="9" y="0"/>
                  </a:lnTo>
                  <a:lnTo>
                    <a:pt x="0" y="6"/>
                  </a:lnTo>
                  <a:lnTo>
                    <a:pt x="8" y="0"/>
                  </a:lnTo>
                  <a:close/>
                </a:path>
              </a:pathLst>
            </a:custGeom>
            <a:solidFill>
              <a:srgbClr val="C1D6F5">
                <a:alpha val="100000"/>
              </a:srgbClr>
            </a:solidFill>
            <a:ln w="9525">
              <a:noFill/>
            </a:ln>
          </p:spPr>
          <p:txBody>
            <a:bodyPr/>
            <a:p>
              <a:endParaRPr lang="zh-CN" altLang="en-US"/>
            </a:p>
          </p:txBody>
        </p:sp>
        <p:sp>
          <p:nvSpPr>
            <p:cNvPr id="39129" name="Freeform 251"/>
            <p:cNvSpPr/>
            <p:nvPr/>
          </p:nvSpPr>
          <p:spPr>
            <a:xfrm flipH="1">
              <a:off x="514" y="707"/>
              <a:ext cx="8" cy="6"/>
            </a:xfrm>
            <a:custGeom>
              <a:avLst/>
              <a:gdLst/>
              <a:ahLst/>
              <a:cxnLst>
                <a:cxn ang="0">
                  <a:pos x="7" y="0"/>
                </a:cxn>
                <a:cxn ang="0">
                  <a:pos x="8" y="0"/>
                </a:cxn>
                <a:cxn ang="0">
                  <a:pos x="0" y="6"/>
                </a:cxn>
                <a:cxn ang="0">
                  <a:pos x="0" y="5"/>
                </a:cxn>
                <a:cxn ang="0">
                  <a:pos x="7" y="0"/>
                </a:cxn>
              </a:cxnLst>
              <a:pathLst>
                <a:path w="8" h="6">
                  <a:moveTo>
                    <a:pt x="7" y="0"/>
                  </a:moveTo>
                  <a:lnTo>
                    <a:pt x="8" y="0"/>
                  </a:lnTo>
                  <a:lnTo>
                    <a:pt x="0" y="6"/>
                  </a:lnTo>
                  <a:lnTo>
                    <a:pt x="0" y="5"/>
                  </a:lnTo>
                  <a:lnTo>
                    <a:pt x="7" y="0"/>
                  </a:lnTo>
                  <a:close/>
                </a:path>
              </a:pathLst>
            </a:custGeom>
            <a:solidFill>
              <a:srgbClr val="BBD2F4">
                <a:alpha val="100000"/>
              </a:srgbClr>
            </a:solidFill>
            <a:ln w="9525">
              <a:noFill/>
            </a:ln>
          </p:spPr>
          <p:txBody>
            <a:bodyPr/>
            <a:p>
              <a:endParaRPr lang="zh-CN" altLang="en-US"/>
            </a:p>
          </p:txBody>
        </p:sp>
        <p:sp>
          <p:nvSpPr>
            <p:cNvPr id="39130" name="Freeform 252"/>
            <p:cNvSpPr/>
            <p:nvPr/>
          </p:nvSpPr>
          <p:spPr>
            <a:xfrm flipH="1">
              <a:off x="515" y="707"/>
              <a:ext cx="7" cy="5"/>
            </a:xfrm>
            <a:custGeom>
              <a:avLst/>
              <a:gdLst/>
              <a:ahLst/>
              <a:cxnLst>
                <a:cxn ang="0">
                  <a:pos x="7" y="0"/>
                </a:cxn>
                <a:cxn ang="0">
                  <a:pos x="7" y="0"/>
                </a:cxn>
                <a:cxn ang="0">
                  <a:pos x="0" y="5"/>
                </a:cxn>
                <a:cxn ang="0">
                  <a:pos x="0" y="5"/>
                </a:cxn>
                <a:cxn ang="0">
                  <a:pos x="7" y="0"/>
                </a:cxn>
              </a:cxnLst>
              <a:pathLst>
                <a:path w="7" h="5">
                  <a:moveTo>
                    <a:pt x="7" y="0"/>
                  </a:moveTo>
                  <a:lnTo>
                    <a:pt x="7" y="0"/>
                  </a:lnTo>
                  <a:lnTo>
                    <a:pt x="0" y="5"/>
                  </a:lnTo>
                  <a:lnTo>
                    <a:pt x="7" y="0"/>
                  </a:lnTo>
                  <a:close/>
                </a:path>
              </a:pathLst>
            </a:custGeom>
            <a:solidFill>
              <a:srgbClr val="B7CFF3">
                <a:alpha val="100000"/>
              </a:srgbClr>
            </a:solidFill>
            <a:ln w="9525">
              <a:noFill/>
            </a:ln>
          </p:spPr>
          <p:txBody>
            <a:bodyPr/>
            <a:p>
              <a:endParaRPr lang="zh-CN" altLang="en-US"/>
            </a:p>
          </p:txBody>
        </p:sp>
        <p:sp>
          <p:nvSpPr>
            <p:cNvPr id="39131" name="Freeform 253"/>
            <p:cNvSpPr/>
            <p:nvPr/>
          </p:nvSpPr>
          <p:spPr>
            <a:xfrm flipH="1">
              <a:off x="515" y="707"/>
              <a:ext cx="7" cy="5"/>
            </a:xfrm>
            <a:custGeom>
              <a:avLst/>
              <a:gdLst/>
              <a:ahLst/>
              <a:cxnLst>
                <a:cxn ang="0">
                  <a:pos x="6" y="0"/>
                </a:cxn>
                <a:cxn ang="0">
                  <a:pos x="7" y="0"/>
                </a:cxn>
                <a:cxn ang="0">
                  <a:pos x="0" y="5"/>
                </a:cxn>
                <a:cxn ang="0">
                  <a:pos x="0" y="4"/>
                </a:cxn>
                <a:cxn ang="0">
                  <a:pos x="6" y="0"/>
                </a:cxn>
              </a:cxnLst>
              <a:pathLst>
                <a:path w="7" h="5">
                  <a:moveTo>
                    <a:pt x="6" y="0"/>
                  </a:moveTo>
                  <a:lnTo>
                    <a:pt x="7" y="0"/>
                  </a:lnTo>
                  <a:lnTo>
                    <a:pt x="0" y="5"/>
                  </a:lnTo>
                  <a:lnTo>
                    <a:pt x="0" y="4"/>
                  </a:lnTo>
                  <a:lnTo>
                    <a:pt x="6" y="0"/>
                  </a:lnTo>
                  <a:close/>
                </a:path>
              </a:pathLst>
            </a:custGeom>
            <a:solidFill>
              <a:srgbClr val="B1CCF2">
                <a:alpha val="100000"/>
              </a:srgbClr>
            </a:solidFill>
            <a:ln w="9525">
              <a:noFill/>
            </a:ln>
          </p:spPr>
          <p:txBody>
            <a:bodyPr/>
            <a:p>
              <a:endParaRPr lang="zh-CN" altLang="en-US"/>
            </a:p>
          </p:txBody>
        </p:sp>
        <p:sp>
          <p:nvSpPr>
            <p:cNvPr id="39132" name="Freeform 254"/>
            <p:cNvSpPr/>
            <p:nvPr/>
          </p:nvSpPr>
          <p:spPr>
            <a:xfrm flipH="1">
              <a:off x="516" y="707"/>
              <a:ext cx="6" cy="4"/>
            </a:xfrm>
            <a:custGeom>
              <a:avLst/>
              <a:gdLst/>
              <a:ahLst/>
              <a:cxnLst>
                <a:cxn ang="0">
                  <a:pos x="5" y="0"/>
                </a:cxn>
                <a:cxn ang="0">
                  <a:pos x="6" y="0"/>
                </a:cxn>
                <a:cxn ang="0">
                  <a:pos x="0" y="4"/>
                </a:cxn>
                <a:cxn ang="0">
                  <a:pos x="0" y="4"/>
                </a:cxn>
                <a:cxn ang="0">
                  <a:pos x="5" y="0"/>
                </a:cxn>
              </a:cxnLst>
              <a:pathLst>
                <a:path w="6" h="4">
                  <a:moveTo>
                    <a:pt x="5" y="0"/>
                  </a:moveTo>
                  <a:lnTo>
                    <a:pt x="6" y="0"/>
                  </a:lnTo>
                  <a:lnTo>
                    <a:pt x="0" y="4"/>
                  </a:lnTo>
                  <a:lnTo>
                    <a:pt x="5" y="0"/>
                  </a:lnTo>
                  <a:close/>
                </a:path>
              </a:pathLst>
            </a:custGeom>
            <a:solidFill>
              <a:srgbClr val="ADC9F1">
                <a:alpha val="100000"/>
              </a:srgbClr>
            </a:solidFill>
            <a:ln w="9525">
              <a:noFill/>
            </a:ln>
          </p:spPr>
          <p:txBody>
            <a:bodyPr/>
            <a:p>
              <a:endParaRPr lang="zh-CN" altLang="en-US"/>
            </a:p>
          </p:txBody>
        </p:sp>
        <p:sp>
          <p:nvSpPr>
            <p:cNvPr id="39133" name="Freeform 255"/>
            <p:cNvSpPr/>
            <p:nvPr/>
          </p:nvSpPr>
          <p:spPr>
            <a:xfrm flipH="1">
              <a:off x="517" y="707"/>
              <a:ext cx="5" cy="4"/>
            </a:xfrm>
            <a:custGeom>
              <a:avLst/>
              <a:gdLst/>
              <a:ahLst/>
              <a:cxnLst>
                <a:cxn ang="0">
                  <a:pos x="4" y="0"/>
                </a:cxn>
                <a:cxn ang="0">
                  <a:pos x="5" y="0"/>
                </a:cxn>
                <a:cxn ang="0">
                  <a:pos x="0" y="4"/>
                </a:cxn>
                <a:cxn ang="0">
                  <a:pos x="0" y="3"/>
                </a:cxn>
                <a:cxn ang="0">
                  <a:pos x="4" y="0"/>
                </a:cxn>
              </a:cxnLst>
              <a:pathLst>
                <a:path w="5" h="4">
                  <a:moveTo>
                    <a:pt x="4" y="0"/>
                  </a:moveTo>
                  <a:lnTo>
                    <a:pt x="5" y="0"/>
                  </a:lnTo>
                  <a:lnTo>
                    <a:pt x="0" y="4"/>
                  </a:lnTo>
                  <a:lnTo>
                    <a:pt x="0" y="3"/>
                  </a:lnTo>
                  <a:lnTo>
                    <a:pt x="4" y="0"/>
                  </a:lnTo>
                  <a:close/>
                </a:path>
              </a:pathLst>
            </a:custGeom>
            <a:solidFill>
              <a:srgbClr val="A9C6F1">
                <a:alpha val="100000"/>
              </a:srgbClr>
            </a:solidFill>
            <a:ln w="9525">
              <a:noFill/>
            </a:ln>
          </p:spPr>
          <p:txBody>
            <a:bodyPr/>
            <a:p>
              <a:endParaRPr lang="zh-CN" altLang="en-US"/>
            </a:p>
          </p:txBody>
        </p:sp>
        <p:sp>
          <p:nvSpPr>
            <p:cNvPr id="39134" name="Freeform 256"/>
            <p:cNvSpPr/>
            <p:nvPr/>
          </p:nvSpPr>
          <p:spPr>
            <a:xfrm flipH="1">
              <a:off x="518" y="70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A3C2F0">
                <a:alpha val="100000"/>
              </a:srgbClr>
            </a:solidFill>
            <a:ln w="9525">
              <a:noFill/>
            </a:ln>
          </p:spPr>
          <p:txBody>
            <a:bodyPr/>
            <a:p>
              <a:endParaRPr lang="zh-CN" altLang="en-US"/>
            </a:p>
          </p:txBody>
        </p:sp>
        <p:sp>
          <p:nvSpPr>
            <p:cNvPr id="39135" name="Freeform 257"/>
            <p:cNvSpPr/>
            <p:nvPr/>
          </p:nvSpPr>
          <p:spPr>
            <a:xfrm flipH="1">
              <a:off x="518" y="707"/>
              <a:ext cx="4" cy="3"/>
            </a:xfrm>
            <a:custGeom>
              <a:avLst/>
              <a:gdLst/>
              <a:ahLst/>
              <a:cxnLst>
                <a:cxn ang="0">
                  <a:pos x="3" y="0"/>
                </a:cxn>
                <a:cxn ang="0">
                  <a:pos x="4" y="0"/>
                </a:cxn>
                <a:cxn ang="0">
                  <a:pos x="0" y="3"/>
                </a:cxn>
                <a:cxn ang="0">
                  <a:pos x="0" y="2"/>
                </a:cxn>
                <a:cxn ang="0">
                  <a:pos x="3" y="0"/>
                </a:cxn>
              </a:cxnLst>
              <a:pathLst>
                <a:path w="4" h="3">
                  <a:moveTo>
                    <a:pt x="3" y="0"/>
                  </a:moveTo>
                  <a:lnTo>
                    <a:pt x="4" y="0"/>
                  </a:lnTo>
                  <a:lnTo>
                    <a:pt x="0" y="3"/>
                  </a:lnTo>
                  <a:lnTo>
                    <a:pt x="0" y="2"/>
                  </a:lnTo>
                  <a:lnTo>
                    <a:pt x="3" y="0"/>
                  </a:lnTo>
                  <a:close/>
                </a:path>
              </a:pathLst>
            </a:custGeom>
            <a:solidFill>
              <a:srgbClr val="9FBFEF">
                <a:alpha val="100000"/>
              </a:srgbClr>
            </a:solidFill>
            <a:ln w="9525">
              <a:noFill/>
            </a:ln>
          </p:spPr>
          <p:txBody>
            <a:bodyPr/>
            <a:p>
              <a:endParaRPr lang="zh-CN" altLang="en-US"/>
            </a:p>
          </p:txBody>
        </p:sp>
        <p:sp>
          <p:nvSpPr>
            <p:cNvPr id="39136" name="Freeform 258"/>
            <p:cNvSpPr/>
            <p:nvPr/>
          </p:nvSpPr>
          <p:spPr>
            <a:xfrm flipH="1">
              <a:off x="519" y="70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99BCEE">
                <a:alpha val="100000"/>
              </a:srgbClr>
            </a:solidFill>
            <a:ln w="9525">
              <a:noFill/>
            </a:ln>
          </p:spPr>
          <p:txBody>
            <a:bodyPr/>
            <a:p>
              <a:endParaRPr lang="zh-CN" altLang="en-US"/>
            </a:p>
          </p:txBody>
        </p:sp>
        <p:sp>
          <p:nvSpPr>
            <p:cNvPr id="39137" name="Freeform 259"/>
            <p:cNvSpPr/>
            <p:nvPr/>
          </p:nvSpPr>
          <p:spPr>
            <a:xfrm flipH="1">
              <a:off x="520" y="707"/>
              <a:ext cx="2" cy="2"/>
            </a:xfrm>
            <a:custGeom>
              <a:avLst/>
              <a:gdLst/>
              <a:ahLst/>
              <a:cxnLst>
                <a:cxn ang="0">
                  <a:pos x="2" y="0"/>
                </a:cxn>
                <a:cxn ang="0">
                  <a:pos x="2" y="0"/>
                </a:cxn>
                <a:cxn ang="0">
                  <a:pos x="0" y="2"/>
                </a:cxn>
                <a:cxn ang="0">
                  <a:pos x="0" y="1"/>
                </a:cxn>
                <a:cxn ang="0">
                  <a:pos x="2" y="0"/>
                </a:cxn>
              </a:cxnLst>
              <a:pathLst>
                <a:path w="2" h="2">
                  <a:moveTo>
                    <a:pt x="2" y="0"/>
                  </a:moveTo>
                  <a:lnTo>
                    <a:pt x="2" y="0"/>
                  </a:lnTo>
                  <a:lnTo>
                    <a:pt x="0" y="2"/>
                  </a:lnTo>
                  <a:lnTo>
                    <a:pt x="0" y="1"/>
                  </a:lnTo>
                  <a:lnTo>
                    <a:pt x="2" y="0"/>
                  </a:lnTo>
                  <a:close/>
                </a:path>
              </a:pathLst>
            </a:custGeom>
            <a:solidFill>
              <a:srgbClr val="95B9ED">
                <a:alpha val="100000"/>
              </a:srgbClr>
            </a:solidFill>
            <a:ln w="9525">
              <a:noFill/>
            </a:ln>
          </p:spPr>
          <p:txBody>
            <a:bodyPr/>
            <a:p>
              <a:endParaRPr lang="zh-CN" altLang="en-US"/>
            </a:p>
          </p:txBody>
        </p:sp>
        <p:sp>
          <p:nvSpPr>
            <p:cNvPr id="39138" name="Freeform 260"/>
            <p:cNvSpPr/>
            <p:nvPr/>
          </p:nvSpPr>
          <p:spPr>
            <a:xfrm flipH="1">
              <a:off x="520" y="707"/>
              <a:ext cx="2" cy="1"/>
            </a:xfrm>
            <a:custGeom>
              <a:avLst/>
              <a:gdLst/>
              <a:ahLst/>
              <a:cxnLst>
                <a:cxn ang="0">
                  <a:pos x="1" y="0"/>
                </a:cxn>
                <a:cxn ang="0">
                  <a:pos x="2" y="0"/>
                </a:cxn>
                <a:cxn ang="0">
                  <a:pos x="0" y="1"/>
                </a:cxn>
                <a:cxn ang="0">
                  <a:pos x="0" y="0"/>
                </a:cxn>
                <a:cxn ang="0">
                  <a:pos x="1" y="0"/>
                </a:cxn>
              </a:cxnLst>
              <a:pathLst>
                <a:path w="2" h="1">
                  <a:moveTo>
                    <a:pt x="1" y="0"/>
                  </a:moveTo>
                  <a:lnTo>
                    <a:pt x="2" y="0"/>
                  </a:lnTo>
                  <a:lnTo>
                    <a:pt x="0" y="1"/>
                  </a:lnTo>
                  <a:lnTo>
                    <a:pt x="0" y="0"/>
                  </a:lnTo>
                  <a:lnTo>
                    <a:pt x="1" y="0"/>
                  </a:lnTo>
                  <a:close/>
                </a:path>
              </a:pathLst>
            </a:custGeom>
            <a:solidFill>
              <a:srgbClr val="8FB5EC">
                <a:alpha val="100000"/>
              </a:srgbClr>
            </a:solidFill>
            <a:ln w="9525">
              <a:noFill/>
            </a:ln>
          </p:spPr>
          <p:txBody>
            <a:bodyPr/>
            <a:p>
              <a:endParaRPr lang="zh-CN" altLang="en-US"/>
            </a:p>
          </p:txBody>
        </p:sp>
        <p:sp>
          <p:nvSpPr>
            <p:cNvPr id="39139" name="Freeform 261"/>
            <p:cNvSpPr/>
            <p:nvPr/>
          </p:nvSpPr>
          <p:spPr>
            <a:xfrm flipH="1">
              <a:off x="521" y="707"/>
              <a:ext cx="1" cy="1"/>
            </a:xfrm>
            <a:custGeom>
              <a:avLst/>
              <a:gdLst/>
              <a:ahLst/>
              <a:cxnLst>
                <a:cxn ang="0">
                  <a:pos x="0" y="0"/>
                </a:cxn>
                <a:cxn ang="0">
                  <a:pos x="1" y="0"/>
                </a:cxn>
                <a:cxn ang="0">
                  <a:pos x="0" y="0"/>
                </a:cxn>
                <a:cxn ang="0">
                  <a:pos x="0" y="0"/>
                </a:cxn>
              </a:cxnLst>
              <a:pathLst>
                <a:path w="1" h="1">
                  <a:moveTo>
                    <a:pt x="0" y="0"/>
                  </a:moveTo>
                  <a:lnTo>
                    <a:pt x="1" y="0"/>
                  </a:lnTo>
                  <a:lnTo>
                    <a:pt x="0" y="0"/>
                  </a:lnTo>
                  <a:close/>
                </a:path>
              </a:pathLst>
            </a:custGeom>
            <a:solidFill>
              <a:srgbClr val="8BB2EB">
                <a:alpha val="100000"/>
              </a:srgbClr>
            </a:solidFill>
            <a:ln w="9525">
              <a:noFill/>
            </a:ln>
          </p:spPr>
          <p:txBody>
            <a:bodyPr/>
            <a:p>
              <a:endParaRPr lang="zh-CN" altLang="en-US"/>
            </a:p>
          </p:txBody>
        </p:sp>
        <p:sp>
          <p:nvSpPr>
            <p:cNvPr id="39140" name="Freeform 262"/>
            <p:cNvSpPr/>
            <p:nvPr/>
          </p:nvSpPr>
          <p:spPr>
            <a:xfrm flipH="1">
              <a:off x="521" y="70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141" name="Freeform 263"/>
            <p:cNvSpPr/>
            <p:nvPr/>
          </p:nvSpPr>
          <p:spPr>
            <a:xfrm flipH="1">
              <a:off x="500" y="723"/>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142" name="Freeform 264"/>
            <p:cNvSpPr/>
            <p:nvPr/>
          </p:nvSpPr>
          <p:spPr>
            <a:xfrm flipH="1">
              <a:off x="500" y="722"/>
              <a:ext cx="1" cy="1"/>
            </a:xfrm>
            <a:custGeom>
              <a:avLst/>
              <a:gdLst/>
              <a:ahLst/>
              <a:cxnLst>
                <a:cxn ang="0">
                  <a:pos x="0" y="0"/>
                </a:cxn>
                <a:cxn ang="0">
                  <a:pos x="0" y="1"/>
                </a:cxn>
                <a:cxn ang="0">
                  <a:pos x="0" y="1"/>
                </a:cxn>
                <a:cxn ang="0">
                  <a:pos x="0" y="1"/>
                </a:cxn>
                <a:cxn ang="0">
                  <a:pos x="0" y="0"/>
                </a:cxn>
              </a:cxnLst>
              <a:pathLst>
                <a:path w="1" h="1">
                  <a:moveTo>
                    <a:pt x="0" y="0"/>
                  </a:moveTo>
                  <a:lnTo>
                    <a:pt x="0" y="1"/>
                  </a:lnTo>
                  <a:lnTo>
                    <a:pt x="0" y="0"/>
                  </a:lnTo>
                  <a:close/>
                </a:path>
              </a:pathLst>
            </a:custGeom>
            <a:solidFill>
              <a:srgbClr val="88B0EB">
                <a:alpha val="100000"/>
              </a:srgbClr>
            </a:solidFill>
            <a:ln w="9525">
              <a:noFill/>
            </a:ln>
          </p:spPr>
          <p:txBody>
            <a:bodyPr/>
            <a:p>
              <a:endParaRPr lang="zh-CN" altLang="en-US"/>
            </a:p>
          </p:txBody>
        </p:sp>
        <p:sp>
          <p:nvSpPr>
            <p:cNvPr id="39143" name="Freeform 265"/>
            <p:cNvSpPr/>
            <p:nvPr/>
          </p:nvSpPr>
          <p:spPr>
            <a:xfrm flipH="1">
              <a:off x="501" y="722"/>
              <a:ext cx="1" cy="1"/>
            </a:xfrm>
            <a:custGeom>
              <a:avLst/>
              <a:gdLst/>
              <a:ahLst/>
              <a:cxnLst>
                <a:cxn ang="0">
                  <a:pos x="1" y="0"/>
                </a:cxn>
                <a:cxn ang="0">
                  <a:pos x="1" y="0"/>
                </a:cxn>
                <a:cxn ang="0">
                  <a:pos x="1" y="1"/>
                </a:cxn>
                <a:cxn ang="0">
                  <a:pos x="0" y="1"/>
                </a:cxn>
                <a:cxn ang="0">
                  <a:pos x="1" y="0"/>
                </a:cxn>
              </a:cxnLst>
              <a:pathLst>
                <a:path w="1" h="1">
                  <a:moveTo>
                    <a:pt x="1" y="0"/>
                  </a:moveTo>
                  <a:lnTo>
                    <a:pt x="1" y="0"/>
                  </a:lnTo>
                  <a:lnTo>
                    <a:pt x="1" y="1"/>
                  </a:lnTo>
                  <a:lnTo>
                    <a:pt x="0" y="1"/>
                  </a:lnTo>
                  <a:lnTo>
                    <a:pt x="1" y="0"/>
                  </a:lnTo>
                  <a:close/>
                </a:path>
              </a:pathLst>
            </a:custGeom>
            <a:solidFill>
              <a:srgbClr val="8EB4EC">
                <a:alpha val="100000"/>
              </a:srgbClr>
            </a:solidFill>
            <a:ln w="9525">
              <a:noFill/>
            </a:ln>
          </p:spPr>
          <p:txBody>
            <a:bodyPr/>
            <a:p>
              <a:endParaRPr lang="zh-CN" altLang="en-US"/>
            </a:p>
          </p:txBody>
        </p:sp>
        <p:sp>
          <p:nvSpPr>
            <p:cNvPr id="39144" name="Freeform 266"/>
            <p:cNvSpPr/>
            <p:nvPr/>
          </p:nvSpPr>
          <p:spPr>
            <a:xfrm flipH="1">
              <a:off x="501" y="722"/>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3B7ED">
                <a:alpha val="100000"/>
              </a:srgbClr>
            </a:solidFill>
            <a:ln w="9525">
              <a:noFill/>
            </a:ln>
          </p:spPr>
          <p:txBody>
            <a:bodyPr/>
            <a:p>
              <a:endParaRPr lang="zh-CN" altLang="en-US"/>
            </a:p>
          </p:txBody>
        </p:sp>
        <p:sp>
          <p:nvSpPr>
            <p:cNvPr id="39145" name="Freeform 267"/>
            <p:cNvSpPr/>
            <p:nvPr/>
          </p:nvSpPr>
          <p:spPr>
            <a:xfrm flipH="1">
              <a:off x="501" y="722"/>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8BBEE">
                <a:alpha val="100000"/>
              </a:srgbClr>
            </a:solidFill>
            <a:ln w="9525">
              <a:noFill/>
            </a:ln>
          </p:spPr>
          <p:txBody>
            <a:bodyPr/>
            <a:p>
              <a:endParaRPr lang="zh-CN" altLang="en-US"/>
            </a:p>
          </p:txBody>
        </p:sp>
        <p:sp>
          <p:nvSpPr>
            <p:cNvPr id="39146" name="Freeform 268"/>
            <p:cNvSpPr/>
            <p:nvPr/>
          </p:nvSpPr>
          <p:spPr>
            <a:xfrm flipH="1">
              <a:off x="501" y="721"/>
              <a:ext cx="1" cy="2"/>
            </a:xfrm>
            <a:custGeom>
              <a:avLst/>
              <a:gdLst/>
              <a:ahLst/>
              <a:cxnLst>
                <a:cxn ang="0">
                  <a:pos x="1" y="0"/>
                </a:cxn>
                <a:cxn ang="0">
                  <a:pos x="1" y="1"/>
                </a:cxn>
                <a:cxn ang="0">
                  <a:pos x="0" y="2"/>
                </a:cxn>
                <a:cxn ang="0">
                  <a:pos x="0" y="2"/>
                </a:cxn>
                <a:cxn ang="0">
                  <a:pos x="1" y="0"/>
                </a:cxn>
              </a:cxnLst>
              <a:pathLst>
                <a:path w="1" h="2">
                  <a:moveTo>
                    <a:pt x="1" y="0"/>
                  </a:moveTo>
                  <a:lnTo>
                    <a:pt x="1" y="1"/>
                  </a:lnTo>
                  <a:lnTo>
                    <a:pt x="0" y="2"/>
                  </a:lnTo>
                  <a:lnTo>
                    <a:pt x="1" y="0"/>
                  </a:lnTo>
                  <a:close/>
                </a:path>
              </a:pathLst>
            </a:custGeom>
            <a:solidFill>
              <a:srgbClr val="9EBFEF">
                <a:alpha val="100000"/>
              </a:srgbClr>
            </a:solidFill>
            <a:ln w="9525">
              <a:noFill/>
            </a:ln>
          </p:spPr>
          <p:txBody>
            <a:bodyPr/>
            <a:p>
              <a:endParaRPr lang="zh-CN" altLang="en-US"/>
            </a:p>
          </p:txBody>
        </p:sp>
        <p:sp>
          <p:nvSpPr>
            <p:cNvPr id="39147" name="Freeform 269"/>
            <p:cNvSpPr/>
            <p:nvPr/>
          </p:nvSpPr>
          <p:spPr>
            <a:xfrm flipH="1">
              <a:off x="501" y="721"/>
              <a:ext cx="2" cy="2"/>
            </a:xfrm>
            <a:custGeom>
              <a:avLst/>
              <a:gdLst/>
              <a:ahLst/>
              <a:cxnLst>
                <a:cxn ang="0">
                  <a:pos x="2" y="0"/>
                </a:cxn>
                <a:cxn ang="0">
                  <a:pos x="2" y="0"/>
                </a:cxn>
                <a:cxn ang="0">
                  <a:pos x="1" y="2"/>
                </a:cxn>
                <a:cxn ang="0">
                  <a:pos x="0" y="2"/>
                </a:cxn>
                <a:cxn ang="0">
                  <a:pos x="2" y="0"/>
                </a:cxn>
              </a:cxnLst>
              <a:pathLst>
                <a:path w="2" h="2">
                  <a:moveTo>
                    <a:pt x="2" y="0"/>
                  </a:moveTo>
                  <a:lnTo>
                    <a:pt x="2" y="0"/>
                  </a:lnTo>
                  <a:lnTo>
                    <a:pt x="1" y="2"/>
                  </a:lnTo>
                  <a:lnTo>
                    <a:pt x="0" y="2"/>
                  </a:lnTo>
                  <a:lnTo>
                    <a:pt x="2" y="0"/>
                  </a:lnTo>
                  <a:close/>
                </a:path>
              </a:pathLst>
            </a:custGeom>
            <a:solidFill>
              <a:srgbClr val="A3C2F0">
                <a:alpha val="100000"/>
              </a:srgbClr>
            </a:solidFill>
            <a:ln w="9525">
              <a:noFill/>
            </a:ln>
          </p:spPr>
          <p:txBody>
            <a:bodyPr/>
            <a:p>
              <a:endParaRPr lang="zh-CN" altLang="en-US"/>
            </a:p>
          </p:txBody>
        </p:sp>
        <p:sp>
          <p:nvSpPr>
            <p:cNvPr id="39148" name="Freeform 270"/>
            <p:cNvSpPr/>
            <p:nvPr/>
          </p:nvSpPr>
          <p:spPr>
            <a:xfrm flipH="1">
              <a:off x="501" y="721"/>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A6C4F0">
                <a:alpha val="100000"/>
              </a:srgbClr>
            </a:solidFill>
            <a:ln w="9525">
              <a:noFill/>
            </a:ln>
          </p:spPr>
          <p:txBody>
            <a:bodyPr/>
            <a:p>
              <a:endParaRPr lang="zh-CN" altLang="en-US"/>
            </a:p>
          </p:txBody>
        </p:sp>
        <p:sp>
          <p:nvSpPr>
            <p:cNvPr id="39149" name="Freeform 271"/>
            <p:cNvSpPr/>
            <p:nvPr/>
          </p:nvSpPr>
          <p:spPr>
            <a:xfrm flipH="1">
              <a:off x="501" y="721"/>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ABC8F1">
                <a:alpha val="100000"/>
              </a:srgbClr>
            </a:solidFill>
            <a:ln w="9525">
              <a:noFill/>
            </a:ln>
          </p:spPr>
          <p:txBody>
            <a:bodyPr/>
            <a:p>
              <a:endParaRPr lang="zh-CN" altLang="en-US"/>
            </a:p>
          </p:txBody>
        </p:sp>
        <p:sp>
          <p:nvSpPr>
            <p:cNvPr id="39150" name="Freeform 272"/>
            <p:cNvSpPr/>
            <p:nvPr/>
          </p:nvSpPr>
          <p:spPr>
            <a:xfrm flipH="1">
              <a:off x="501" y="721"/>
              <a:ext cx="3" cy="2"/>
            </a:xfrm>
            <a:custGeom>
              <a:avLst/>
              <a:gdLst/>
              <a:ahLst/>
              <a:cxnLst>
                <a:cxn ang="0">
                  <a:pos x="3" y="0"/>
                </a:cxn>
                <a:cxn ang="0">
                  <a:pos x="3" y="0"/>
                </a:cxn>
                <a:cxn ang="0">
                  <a:pos x="1" y="2"/>
                </a:cxn>
                <a:cxn ang="0">
                  <a:pos x="0" y="2"/>
                </a:cxn>
                <a:cxn ang="0">
                  <a:pos x="3" y="0"/>
                </a:cxn>
              </a:cxnLst>
              <a:pathLst>
                <a:path w="3" h="2">
                  <a:moveTo>
                    <a:pt x="3" y="0"/>
                  </a:moveTo>
                  <a:lnTo>
                    <a:pt x="3" y="0"/>
                  </a:lnTo>
                  <a:lnTo>
                    <a:pt x="1" y="2"/>
                  </a:lnTo>
                  <a:lnTo>
                    <a:pt x="0" y="2"/>
                  </a:lnTo>
                  <a:lnTo>
                    <a:pt x="3" y="0"/>
                  </a:lnTo>
                  <a:close/>
                </a:path>
              </a:pathLst>
            </a:custGeom>
            <a:solidFill>
              <a:srgbClr val="B1CBF2">
                <a:alpha val="100000"/>
              </a:srgbClr>
            </a:solidFill>
            <a:ln w="9525">
              <a:noFill/>
            </a:ln>
          </p:spPr>
          <p:txBody>
            <a:bodyPr/>
            <a:p>
              <a:endParaRPr lang="zh-CN" altLang="en-US"/>
            </a:p>
          </p:txBody>
        </p:sp>
        <p:sp>
          <p:nvSpPr>
            <p:cNvPr id="39151" name="Freeform 273"/>
            <p:cNvSpPr/>
            <p:nvPr/>
          </p:nvSpPr>
          <p:spPr>
            <a:xfrm flipH="1">
              <a:off x="501" y="720"/>
              <a:ext cx="3" cy="3"/>
            </a:xfrm>
            <a:custGeom>
              <a:avLst/>
              <a:gdLst/>
              <a:ahLst/>
              <a:cxnLst>
                <a:cxn ang="0">
                  <a:pos x="3" y="0"/>
                </a:cxn>
                <a:cxn ang="0">
                  <a:pos x="3" y="1"/>
                </a:cxn>
                <a:cxn ang="0">
                  <a:pos x="0" y="3"/>
                </a:cxn>
                <a:cxn ang="0">
                  <a:pos x="0" y="3"/>
                </a:cxn>
                <a:cxn ang="0">
                  <a:pos x="3" y="0"/>
                </a:cxn>
              </a:cxnLst>
              <a:pathLst>
                <a:path w="3" h="3">
                  <a:moveTo>
                    <a:pt x="3" y="0"/>
                  </a:moveTo>
                  <a:lnTo>
                    <a:pt x="3" y="1"/>
                  </a:lnTo>
                  <a:lnTo>
                    <a:pt x="0" y="3"/>
                  </a:lnTo>
                  <a:lnTo>
                    <a:pt x="3" y="0"/>
                  </a:lnTo>
                  <a:close/>
                </a:path>
              </a:pathLst>
            </a:custGeom>
            <a:solidFill>
              <a:srgbClr val="B6CFF3">
                <a:alpha val="100000"/>
              </a:srgbClr>
            </a:solidFill>
            <a:ln w="9525">
              <a:noFill/>
            </a:ln>
          </p:spPr>
          <p:txBody>
            <a:bodyPr/>
            <a:p>
              <a:endParaRPr lang="zh-CN" altLang="en-US"/>
            </a:p>
          </p:txBody>
        </p:sp>
        <p:sp>
          <p:nvSpPr>
            <p:cNvPr id="39152" name="Freeform 274"/>
            <p:cNvSpPr/>
            <p:nvPr/>
          </p:nvSpPr>
          <p:spPr>
            <a:xfrm flipH="1">
              <a:off x="501" y="720"/>
              <a:ext cx="3" cy="3"/>
            </a:xfrm>
            <a:custGeom>
              <a:avLst/>
              <a:gdLst/>
              <a:ahLst/>
              <a:cxnLst>
                <a:cxn ang="0">
                  <a:pos x="3" y="0"/>
                </a:cxn>
                <a:cxn ang="0">
                  <a:pos x="3" y="0"/>
                </a:cxn>
                <a:cxn ang="0">
                  <a:pos x="0" y="3"/>
                </a:cxn>
                <a:cxn ang="0">
                  <a:pos x="0" y="3"/>
                </a:cxn>
                <a:cxn ang="0">
                  <a:pos x="3" y="0"/>
                </a:cxn>
              </a:cxnLst>
              <a:pathLst>
                <a:path w="3" h="3">
                  <a:moveTo>
                    <a:pt x="3" y="0"/>
                  </a:moveTo>
                  <a:lnTo>
                    <a:pt x="3" y="0"/>
                  </a:lnTo>
                  <a:lnTo>
                    <a:pt x="0" y="3"/>
                  </a:lnTo>
                  <a:lnTo>
                    <a:pt x="3" y="0"/>
                  </a:lnTo>
                  <a:close/>
                </a:path>
              </a:pathLst>
            </a:custGeom>
            <a:solidFill>
              <a:srgbClr val="BCD2F4">
                <a:alpha val="100000"/>
              </a:srgbClr>
            </a:solidFill>
            <a:ln w="9525">
              <a:noFill/>
            </a:ln>
          </p:spPr>
          <p:txBody>
            <a:bodyPr/>
            <a:p>
              <a:endParaRPr lang="zh-CN" altLang="en-US"/>
            </a:p>
          </p:txBody>
        </p:sp>
        <p:sp>
          <p:nvSpPr>
            <p:cNvPr id="39153" name="Freeform 275"/>
            <p:cNvSpPr/>
            <p:nvPr/>
          </p:nvSpPr>
          <p:spPr>
            <a:xfrm flipH="1">
              <a:off x="501" y="720"/>
              <a:ext cx="4" cy="3"/>
            </a:xfrm>
            <a:custGeom>
              <a:avLst/>
              <a:gdLst/>
              <a:ahLst/>
              <a:cxnLst>
                <a:cxn ang="0">
                  <a:pos x="4" y="0"/>
                </a:cxn>
                <a:cxn ang="0">
                  <a:pos x="4" y="0"/>
                </a:cxn>
                <a:cxn ang="0">
                  <a:pos x="1" y="3"/>
                </a:cxn>
                <a:cxn ang="0">
                  <a:pos x="0" y="3"/>
                </a:cxn>
                <a:cxn ang="0">
                  <a:pos x="4" y="0"/>
                </a:cxn>
              </a:cxnLst>
              <a:pathLst>
                <a:path w="4" h="3">
                  <a:moveTo>
                    <a:pt x="4" y="0"/>
                  </a:moveTo>
                  <a:lnTo>
                    <a:pt x="4" y="0"/>
                  </a:lnTo>
                  <a:lnTo>
                    <a:pt x="1" y="3"/>
                  </a:lnTo>
                  <a:lnTo>
                    <a:pt x="0" y="3"/>
                  </a:lnTo>
                  <a:lnTo>
                    <a:pt x="4" y="0"/>
                  </a:lnTo>
                  <a:close/>
                </a:path>
              </a:pathLst>
            </a:custGeom>
            <a:solidFill>
              <a:srgbClr val="C1D6F5">
                <a:alpha val="100000"/>
              </a:srgbClr>
            </a:solidFill>
            <a:ln w="9525">
              <a:noFill/>
            </a:ln>
          </p:spPr>
          <p:txBody>
            <a:bodyPr/>
            <a:p>
              <a:endParaRPr lang="zh-CN" altLang="en-US"/>
            </a:p>
          </p:txBody>
        </p:sp>
        <p:sp>
          <p:nvSpPr>
            <p:cNvPr id="39154" name="Freeform 276"/>
            <p:cNvSpPr/>
            <p:nvPr/>
          </p:nvSpPr>
          <p:spPr>
            <a:xfrm flipH="1">
              <a:off x="501" y="720"/>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C4D8F5">
                <a:alpha val="100000"/>
              </a:srgbClr>
            </a:solidFill>
            <a:ln w="9525">
              <a:noFill/>
            </a:ln>
          </p:spPr>
          <p:txBody>
            <a:bodyPr/>
            <a:p>
              <a:endParaRPr lang="zh-CN" altLang="en-US"/>
            </a:p>
          </p:txBody>
        </p:sp>
        <p:sp>
          <p:nvSpPr>
            <p:cNvPr id="39155" name="Freeform 277"/>
            <p:cNvSpPr/>
            <p:nvPr/>
          </p:nvSpPr>
          <p:spPr>
            <a:xfrm flipH="1">
              <a:off x="501" y="720"/>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C9DBF6">
                <a:alpha val="100000"/>
              </a:srgbClr>
            </a:solidFill>
            <a:ln w="9525">
              <a:noFill/>
            </a:ln>
          </p:spPr>
          <p:txBody>
            <a:bodyPr/>
            <a:p>
              <a:endParaRPr lang="zh-CN" altLang="en-US"/>
            </a:p>
          </p:txBody>
        </p:sp>
        <p:sp>
          <p:nvSpPr>
            <p:cNvPr id="39156" name="Freeform 278"/>
            <p:cNvSpPr/>
            <p:nvPr/>
          </p:nvSpPr>
          <p:spPr>
            <a:xfrm flipH="1">
              <a:off x="501" y="719"/>
              <a:ext cx="4" cy="4"/>
            </a:xfrm>
            <a:custGeom>
              <a:avLst/>
              <a:gdLst/>
              <a:ahLst/>
              <a:cxnLst>
                <a:cxn ang="0">
                  <a:pos x="4" y="0"/>
                </a:cxn>
                <a:cxn ang="0">
                  <a:pos x="4" y="1"/>
                </a:cxn>
                <a:cxn ang="0">
                  <a:pos x="0" y="4"/>
                </a:cxn>
                <a:cxn ang="0">
                  <a:pos x="0" y="4"/>
                </a:cxn>
                <a:cxn ang="0">
                  <a:pos x="0" y="4"/>
                </a:cxn>
                <a:cxn ang="0">
                  <a:pos x="4" y="0"/>
                </a:cxn>
              </a:cxnLst>
              <a:pathLst>
                <a:path w="4" h="4">
                  <a:moveTo>
                    <a:pt x="4" y="0"/>
                  </a:moveTo>
                  <a:lnTo>
                    <a:pt x="4" y="1"/>
                  </a:lnTo>
                  <a:lnTo>
                    <a:pt x="0" y="4"/>
                  </a:lnTo>
                  <a:lnTo>
                    <a:pt x="4" y="0"/>
                  </a:lnTo>
                  <a:close/>
                </a:path>
              </a:pathLst>
            </a:custGeom>
            <a:solidFill>
              <a:srgbClr val="CFDFF7">
                <a:alpha val="100000"/>
              </a:srgbClr>
            </a:solidFill>
            <a:ln w="9525">
              <a:noFill/>
            </a:ln>
          </p:spPr>
          <p:txBody>
            <a:bodyPr/>
            <a:p>
              <a:endParaRPr lang="zh-CN" altLang="en-US"/>
            </a:p>
          </p:txBody>
        </p:sp>
        <p:sp>
          <p:nvSpPr>
            <p:cNvPr id="39157" name="Freeform 279"/>
            <p:cNvSpPr/>
            <p:nvPr/>
          </p:nvSpPr>
          <p:spPr>
            <a:xfrm flipH="1">
              <a:off x="501" y="719"/>
              <a:ext cx="4" cy="4"/>
            </a:xfrm>
            <a:custGeom>
              <a:avLst/>
              <a:gdLst/>
              <a:ahLst/>
              <a:cxnLst>
                <a:cxn ang="0">
                  <a:pos x="4" y="0"/>
                </a:cxn>
                <a:cxn ang="0">
                  <a:pos x="4" y="0"/>
                </a:cxn>
                <a:cxn ang="0">
                  <a:pos x="0" y="4"/>
                </a:cxn>
                <a:cxn ang="0">
                  <a:pos x="0" y="3"/>
                </a:cxn>
                <a:cxn ang="0">
                  <a:pos x="4" y="0"/>
                </a:cxn>
              </a:cxnLst>
              <a:pathLst>
                <a:path w="4" h="4">
                  <a:moveTo>
                    <a:pt x="4" y="0"/>
                  </a:moveTo>
                  <a:lnTo>
                    <a:pt x="4" y="0"/>
                  </a:lnTo>
                  <a:lnTo>
                    <a:pt x="0" y="4"/>
                  </a:lnTo>
                  <a:lnTo>
                    <a:pt x="0" y="3"/>
                  </a:lnTo>
                  <a:lnTo>
                    <a:pt x="4" y="0"/>
                  </a:lnTo>
                  <a:close/>
                </a:path>
              </a:pathLst>
            </a:custGeom>
            <a:solidFill>
              <a:srgbClr val="D4E3F8">
                <a:alpha val="100000"/>
              </a:srgbClr>
            </a:solidFill>
            <a:ln w="9525">
              <a:noFill/>
            </a:ln>
          </p:spPr>
          <p:txBody>
            <a:bodyPr/>
            <a:p>
              <a:endParaRPr lang="zh-CN" altLang="en-US"/>
            </a:p>
          </p:txBody>
        </p:sp>
        <p:sp>
          <p:nvSpPr>
            <p:cNvPr id="39158" name="Freeform 280"/>
            <p:cNvSpPr/>
            <p:nvPr/>
          </p:nvSpPr>
          <p:spPr>
            <a:xfrm flipH="1">
              <a:off x="501" y="719"/>
              <a:ext cx="5" cy="3"/>
            </a:xfrm>
            <a:custGeom>
              <a:avLst/>
              <a:gdLst/>
              <a:ahLst/>
              <a:cxnLst>
                <a:cxn ang="0">
                  <a:pos x="5" y="0"/>
                </a:cxn>
                <a:cxn ang="0">
                  <a:pos x="5" y="0"/>
                </a:cxn>
                <a:cxn ang="0">
                  <a:pos x="1" y="3"/>
                </a:cxn>
                <a:cxn ang="0">
                  <a:pos x="0" y="3"/>
                </a:cxn>
                <a:cxn ang="0">
                  <a:pos x="5" y="0"/>
                </a:cxn>
              </a:cxnLst>
              <a:pathLst>
                <a:path w="5" h="3">
                  <a:moveTo>
                    <a:pt x="5" y="0"/>
                  </a:moveTo>
                  <a:lnTo>
                    <a:pt x="5" y="0"/>
                  </a:lnTo>
                  <a:lnTo>
                    <a:pt x="1" y="3"/>
                  </a:lnTo>
                  <a:lnTo>
                    <a:pt x="0" y="3"/>
                  </a:lnTo>
                  <a:lnTo>
                    <a:pt x="5" y="0"/>
                  </a:lnTo>
                  <a:close/>
                </a:path>
              </a:pathLst>
            </a:custGeom>
            <a:solidFill>
              <a:srgbClr val="DAE6F9">
                <a:alpha val="100000"/>
              </a:srgbClr>
            </a:solidFill>
            <a:ln w="9525">
              <a:noFill/>
            </a:ln>
          </p:spPr>
          <p:txBody>
            <a:bodyPr/>
            <a:p>
              <a:endParaRPr lang="zh-CN" altLang="en-US"/>
            </a:p>
          </p:txBody>
        </p:sp>
        <p:sp>
          <p:nvSpPr>
            <p:cNvPr id="39159" name="Freeform 281"/>
            <p:cNvSpPr/>
            <p:nvPr/>
          </p:nvSpPr>
          <p:spPr>
            <a:xfrm flipH="1">
              <a:off x="501" y="719"/>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DFEAFA">
                <a:alpha val="100000"/>
              </a:srgbClr>
            </a:solidFill>
            <a:ln w="9525">
              <a:noFill/>
            </a:ln>
          </p:spPr>
          <p:txBody>
            <a:bodyPr/>
            <a:p>
              <a:endParaRPr lang="zh-CN" altLang="en-US"/>
            </a:p>
          </p:txBody>
        </p:sp>
        <p:sp>
          <p:nvSpPr>
            <p:cNvPr id="39160" name="Freeform 282"/>
            <p:cNvSpPr/>
            <p:nvPr/>
          </p:nvSpPr>
          <p:spPr>
            <a:xfrm flipH="1">
              <a:off x="501" y="718"/>
              <a:ext cx="5" cy="4"/>
            </a:xfrm>
            <a:custGeom>
              <a:avLst/>
              <a:gdLst/>
              <a:ahLst/>
              <a:cxnLst>
                <a:cxn ang="0">
                  <a:pos x="5" y="0"/>
                </a:cxn>
                <a:cxn ang="0">
                  <a:pos x="5" y="1"/>
                </a:cxn>
                <a:cxn ang="0">
                  <a:pos x="0" y="4"/>
                </a:cxn>
                <a:cxn ang="0">
                  <a:pos x="0" y="4"/>
                </a:cxn>
                <a:cxn ang="0">
                  <a:pos x="5" y="0"/>
                </a:cxn>
              </a:cxnLst>
              <a:pathLst>
                <a:path w="5" h="4">
                  <a:moveTo>
                    <a:pt x="5" y="0"/>
                  </a:moveTo>
                  <a:lnTo>
                    <a:pt x="5" y="1"/>
                  </a:lnTo>
                  <a:lnTo>
                    <a:pt x="0" y="4"/>
                  </a:lnTo>
                  <a:lnTo>
                    <a:pt x="5" y="0"/>
                  </a:lnTo>
                  <a:close/>
                </a:path>
              </a:pathLst>
            </a:custGeom>
            <a:solidFill>
              <a:srgbClr val="E2ECFA">
                <a:alpha val="100000"/>
              </a:srgbClr>
            </a:solidFill>
            <a:ln w="9525">
              <a:noFill/>
            </a:ln>
          </p:spPr>
          <p:txBody>
            <a:bodyPr/>
            <a:p>
              <a:endParaRPr lang="zh-CN" altLang="en-US"/>
            </a:p>
          </p:txBody>
        </p:sp>
        <p:sp>
          <p:nvSpPr>
            <p:cNvPr id="39161" name="Freeform 283"/>
            <p:cNvSpPr/>
            <p:nvPr/>
          </p:nvSpPr>
          <p:spPr>
            <a:xfrm flipH="1">
              <a:off x="501" y="718"/>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E7EFFB">
                <a:alpha val="100000"/>
              </a:srgbClr>
            </a:solidFill>
            <a:ln w="9525">
              <a:noFill/>
            </a:ln>
          </p:spPr>
          <p:txBody>
            <a:bodyPr/>
            <a:p>
              <a:endParaRPr lang="zh-CN" altLang="en-US"/>
            </a:p>
          </p:txBody>
        </p:sp>
        <p:sp>
          <p:nvSpPr>
            <p:cNvPr id="39162" name="Freeform 284"/>
            <p:cNvSpPr/>
            <p:nvPr/>
          </p:nvSpPr>
          <p:spPr>
            <a:xfrm flipH="1">
              <a:off x="501" y="718"/>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EDF3FC">
                <a:alpha val="100000"/>
              </a:srgbClr>
            </a:solidFill>
            <a:ln w="9525">
              <a:noFill/>
            </a:ln>
          </p:spPr>
          <p:txBody>
            <a:bodyPr/>
            <a:p>
              <a:endParaRPr lang="zh-CN" altLang="en-US"/>
            </a:p>
          </p:txBody>
        </p:sp>
        <p:sp>
          <p:nvSpPr>
            <p:cNvPr id="39163" name="Freeform 285"/>
            <p:cNvSpPr/>
            <p:nvPr/>
          </p:nvSpPr>
          <p:spPr>
            <a:xfrm flipH="1">
              <a:off x="501" y="718"/>
              <a:ext cx="5" cy="4"/>
            </a:xfrm>
            <a:custGeom>
              <a:avLst/>
              <a:gdLst/>
              <a:ahLst/>
              <a:cxnLst>
                <a:cxn ang="0">
                  <a:pos x="5" y="0"/>
                </a:cxn>
                <a:cxn ang="0">
                  <a:pos x="5" y="0"/>
                </a:cxn>
                <a:cxn ang="0">
                  <a:pos x="0" y="4"/>
                </a:cxn>
                <a:cxn ang="0">
                  <a:pos x="0" y="3"/>
                </a:cxn>
                <a:cxn ang="0">
                  <a:pos x="5" y="0"/>
                </a:cxn>
              </a:cxnLst>
              <a:pathLst>
                <a:path w="5" h="4">
                  <a:moveTo>
                    <a:pt x="5" y="0"/>
                  </a:moveTo>
                  <a:lnTo>
                    <a:pt x="5" y="0"/>
                  </a:lnTo>
                  <a:lnTo>
                    <a:pt x="0" y="4"/>
                  </a:lnTo>
                  <a:lnTo>
                    <a:pt x="0" y="3"/>
                  </a:lnTo>
                  <a:lnTo>
                    <a:pt x="5" y="0"/>
                  </a:lnTo>
                  <a:close/>
                </a:path>
              </a:pathLst>
            </a:custGeom>
            <a:solidFill>
              <a:srgbClr val="F2F6FD">
                <a:alpha val="100000"/>
              </a:srgbClr>
            </a:solidFill>
            <a:ln w="9525">
              <a:noFill/>
            </a:ln>
          </p:spPr>
          <p:txBody>
            <a:bodyPr/>
            <a:p>
              <a:endParaRPr lang="zh-CN" altLang="en-US"/>
            </a:p>
          </p:txBody>
        </p:sp>
        <p:sp>
          <p:nvSpPr>
            <p:cNvPr id="39164" name="Freeform 286"/>
            <p:cNvSpPr/>
            <p:nvPr/>
          </p:nvSpPr>
          <p:spPr>
            <a:xfrm flipH="1">
              <a:off x="501" y="718"/>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F7FAFE">
                <a:alpha val="100000"/>
              </a:srgbClr>
            </a:solidFill>
            <a:ln w="9525">
              <a:noFill/>
            </a:ln>
          </p:spPr>
          <p:txBody>
            <a:bodyPr/>
            <a:p>
              <a:endParaRPr lang="zh-CN" altLang="en-US"/>
            </a:p>
          </p:txBody>
        </p:sp>
        <p:sp>
          <p:nvSpPr>
            <p:cNvPr id="39165" name="Freeform 287"/>
            <p:cNvSpPr/>
            <p:nvPr/>
          </p:nvSpPr>
          <p:spPr>
            <a:xfrm flipH="1">
              <a:off x="501" y="717"/>
              <a:ext cx="5" cy="4"/>
            </a:xfrm>
            <a:custGeom>
              <a:avLst/>
              <a:gdLst/>
              <a:ahLst/>
              <a:cxnLst>
                <a:cxn ang="0">
                  <a:pos x="5" y="0"/>
                </a:cxn>
                <a:cxn ang="0">
                  <a:pos x="5" y="1"/>
                </a:cxn>
                <a:cxn ang="0">
                  <a:pos x="0" y="4"/>
                </a:cxn>
                <a:cxn ang="0">
                  <a:pos x="0" y="4"/>
                </a:cxn>
                <a:cxn ang="0">
                  <a:pos x="5" y="0"/>
                </a:cxn>
              </a:cxnLst>
              <a:pathLst>
                <a:path w="5" h="4">
                  <a:moveTo>
                    <a:pt x="5" y="0"/>
                  </a:moveTo>
                  <a:lnTo>
                    <a:pt x="5" y="1"/>
                  </a:lnTo>
                  <a:lnTo>
                    <a:pt x="0" y="4"/>
                  </a:lnTo>
                  <a:lnTo>
                    <a:pt x="5" y="0"/>
                  </a:lnTo>
                  <a:close/>
                </a:path>
              </a:pathLst>
            </a:custGeom>
            <a:solidFill>
              <a:srgbClr val="FDFEFF">
                <a:alpha val="100000"/>
              </a:srgbClr>
            </a:solidFill>
            <a:ln w="9525">
              <a:noFill/>
            </a:ln>
          </p:spPr>
          <p:txBody>
            <a:bodyPr/>
            <a:p>
              <a:endParaRPr lang="zh-CN" altLang="en-US"/>
            </a:p>
          </p:txBody>
        </p:sp>
        <p:sp>
          <p:nvSpPr>
            <p:cNvPr id="39166" name="Freeform 288"/>
            <p:cNvSpPr/>
            <p:nvPr/>
          </p:nvSpPr>
          <p:spPr>
            <a:xfrm flipH="1">
              <a:off x="501" y="717"/>
              <a:ext cx="5" cy="4"/>
            </a:xfrm>
            <a:custGeom>
              <a:avLst/>
              <a:gdLst/>
              <a:ahLst/>
              <a:cxnLst>
                <a:cxn ang="0">
                  <a:pos x="5" y="0"/>
                </a:cxn>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FFFFFF">
                <a:alpha val="100000"/>
              </a:srgbClr>
            </a:solidFill>
            <a:ln w="9525">
              <a:noFill/>
            </a:ln>
          </p:spPr>
          <p:txBody>
            <a:bodyPr/>
            <a:p>
              <a:endParaRPr lang="zh-CN" altLang="en-US"/>
            </a:p>
          </p:txBody>
        </p:sp>
        <p:sp>
          <p:nvSpPr>
            <p:cNvPr id="39167" name="Freeform 289"/>
            <p:cNvSpPr/>
            <p:nvPr/>
          </p:nvSpPr>
          <p:spPr>
            <a:xfrm flipH="1">
              <a:off x="501" y="717"/>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FDFEFF">
                <a:alpha val="100000"/>
              </a:srgbClr>
            </a:solidFill>
            <a:ln w="9525">
              <a:noFill/>
            </a:ln>
          </p:spPr>
          <p:txBody>
            <a:bodyPr/>
            <a:p>
              <a:endParaRPr lang="zh-CN" altLang="en-US"/>
            </a:p>
          </p:txBody>
        </p:sp>
        <p:sp>
          <p:nvSpPr>
            <p:cNvPr id="39168" name="Freeform 290"/>
            <p:cNvSpPr/>
            <p:nvPr/>
          </p:nvSpPr>
          <p:spPr>
            <a:xfrm flipH="1">
              <a:off x="501" y="717"/>
              <a:ext cx="5" cy="4"/>
            </a:xfrm>
            <a:custGeom>
              <a:avLst/>
              <a:gdLst/>
              <a:ahLst/>
              <a:cxnLst>
                <a:cxn ang="0">
                  <a:pos x="4" y="0"/>
                </a:cxn>
                <a:cxn ang="0">
                  <a:pos x="5" y="0"/>
                </a:cxn>
                <a:cxn ang="0">
                  <a:pos x="0" y="4"/>
                </a:cxn>
                <a:cxn ang="0">
                  <a:pos x="0" y="4"/>
                </a:cxn>
                <a:cxn ang="0">
                  <a:pos x="4" y="0"/>
                </a:cxn>
              </a:cxnLst>
              <a:pathLst>
                <a:path w="5" h="4">
                  <a:moveTo>
                    <a:pt x="4" y="0"/>
                  </a:moveTo>
                  <a:lnTo>
                    <a:pt x="5" y="0"/>
                  </a:lnTo>
                  <a:lnTo>
                    <a:pt x="0" y="4"/>
                  </a:lnTo>
                  <a:lnTo>
                    <a:pt x="4" y="0"/>
                  </a:lnTo>
                  <a:close/>
                </a:path>
              </a:pathLst>
            </a:custGeom>
            <a:solidFill>
              <a:srgbClr val="F7FAFE">
                <a:alpha val="100000"/>
              </a:srgbClr>
            </a:solidFill>
            <a:ln w="9525">
              <a:noFill/>
            </a:ln>
          </p:spPr>
          <p:txBody>
            <a:bodyPr/>
            <a:p>
              <a:endParaRPr lang="zh-CN" altLang="en-US"/>
            </a:p>
          </p:txBody>
        </p:sp>
        <p:sp>
          <p:nvSpPr>
            <p:cNvPr id="39169" name="Freeform 291"/>
            <p:cNvSpPr/>
            <p:nvPr/>
          </p:nvSpPr>
          <p:spPr>
            <a:xfrm flipH="1">
              <a:off x="502" y="717"/>
              <a:ext cx="4" cy="4"/>
            </a:xfrm>
            <a:custGeom>
              <a:avLst/>
              <a:gdLst/>
              <a:ahLst/>
              <a:cxnLst>
                <a:cxn ang="0">
                  <a:pos x="4" y="0"/>
                </a:cxn>
                <a:cxn ang="0">
                  <a:pos x="4" y="0"/>
                </a:cxn>
                <a:cxn ang="0">
                  <a:pos x="0" y="4"/>
                </a:cxn>
                <a:cxn ang="0">
                  <a:pos x="0" y="4"/>
                </a:cxn>
                <a:cxn ang="0">
                  <a:pos x="4" y="0"/>
                </a:cxn>
              </a:cxnLst>
              <a:pathLst>
                <a:path w="4" h="4">
                  <a:moveTo>
                    <a:pt x="4" y="0"/>
                  </a:moveTo>
                  <a:lnTo>
                    <a:pt x="4" y="0"/>
                  </a:lnTo>
                  <a:lnTo>
                    <a:pt x="0" y="4"/>
                  </a:lnTo>
                  <a:lnTo>
                    <a:pt x="4" y="0"/>
                  </a:lnTo>
                  <a:close/>
                </a:path>
              </a:pathLst>
            </a:custGeom>
            <a:solidFill>
              <a:srgbClr val="F2F6FD">
                <a:alpha val="100000"/>
              </a:srgbClr>
            </a:solidFill>
            <a:ln w="9525">
              <a:noFill/>
            </a:ln>
          </p:spPr>
          <p:txBody>
            <a:bodyPr/>
            <a:p>
              <a:endParaRPr lang="zh-CN" altLang="en-US"/>
            </a:p>
          </p:txBody>
        </p:sp>
        <p:sp>
          <p:nvSpPr>
            <p:cNvPr id="39170" name="Freeform 292"/>
            <p:cNvSpPr/>
            <p:nvPr/>
          </p:nvSpPr>
          <p:spPr>
            <a:xfrm flipH="1">
              <a:off x="502" y="717"/>
              <a:ext cx="5" cy="4"/>
            </a:xfrm>
            <a:custGeom>
              <a:avLst/>
              <a:gdLst/>
              <a:ahLst/>
              <a:cxnLst>
                <a:cxn ang="0">
                  <a:pos x="5" y="0"/>
                </a:cxn>
                <a:cxn ang="0">
                  <a:pos x="5" y="0"/>
                </a:cxn>
                <a:cxn ang="0">
                  <a:pos x="1" y="4"/>
                </a:cxn>
                <a:cxn ang="0">
                  <a:pos x="0" y="3"/>
                </a:cxn>
                <a:cxn ang="0">
                  <a:pos x="5" y="0"/>
                </a:cxn>
              </a:cxnLst>
              <a:pathLst>
                <a:path w="5" h="4">
                  <a:moveTo>
                    <a:pt x="5" y="0"/>
                  </a:moveTo>
                  <a:lnTo>
                    <a:pt x="5" y="0"/>
                  </a:lnTo>
                  <a:lnTo>
                    <a:pt x="1" y="4"/>
                  </a:lnTo>
                  <a:lnTo>
                    <a:pt x="0" y="3"/>
                  </a:lnTo>
                  <a:lnTo>
                    <a:pt x="5" y="0"/>
                  </a:lnTo>
                  <a:close/>
                </a:path>
              </a:pathLst>
            </a:custGeom>
            <a:solidFill>
              <a:srgbClr val="EDF3FC">
                <a:alpha val="100000"/>
              </a:srgbClr>
            </a:solidFill>
            <a:ln w="9525">
              <a:noFill/>
            </a:ln>
          </p:spPr>
          <p:txBody>
            <a:bodyPr/>
            <a:p>
              <a:endParaRPr lang="zh-CN" altLang="en-US"/>
            </a:p>
          </p:txBody>
        </p:sp>
        <p:sp>
          <p:nvSpPr>
            <p:cNvPr id="39171" name="Freeform 293"/>
            <p:cNvSpPr/>
            <p:nvPr/>
          </p:nvSpPr>
          <p:spPr>
            <a:xfrm flipH="1">
              <a:off x="502" y="717"/>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E7EFFB">
                <a:alpha val="100000"/>
              </a:srgbClr>
            </a:solidFill>
            <a:ln w="9525">
              <a:noFill/>
            </a:ln>
          </p:spPr>
          <p:txBody>
            <a:bodyPr/>
            <a:p>
              <a:endParaRPr lang="zh-CN" altLang="en-US"/>
            </a:p>
          </p:txBody>
        </p:sp>
        <p:sp>
          <p:nvSpPr>
            <p:cNvPr id="39172" name="Freeform 294"/>
            <p:cNvSpPr/>
            <p:nvPr/>
          </p:nvSpPr>
          <p:spPr>
            <a:xfrm flipH="1">
              <a:off x="502" y="717"/>
              <a:ext cx="5" cy="3"/>
            </a:xfrm>
            <a:custGeom>
              <a:avLst/>
              <a:gdLst/>
              <a:ahLst/>
              <a:cxnLst>
                <a:cxn ang="0">
                  <a:pos x="4" y="0"/>
                </a:cxn>
                <a:cxn ang="0">
                  <a:pos x="5" y="0"/>
                </a:cxn>
                <a:cxn ang="0">
                  <a:pos x="0" y="3"/>
                </a:cxn>
                <a:cxn ang="0">
                  <a:pos x="0" y="3"/>
                </a:cxn>
                <a:cxn ang="0">
                  <a:pos x="4" y="0"/>
                </a:cxn>
              </a:cxnLst>
              <a:pathLst>
                <a:path w="5" h="3">
                  <a:moveTo>
                    <a:pt x="4" y="0"/>
                  </a:moveTo>
                  <a:lnTo>
                    <a:pt x="5" y="0"/>
                  </a:lnTo>
                  <a:lnTo>
                    <a:pt x="0" y="3"/>
                  </a:lnTo>
                  <a:lnTo>
                    <a:pt x="4" y="0"/>
                  </a:lnTo>
                  <a:close/>
                </a:path>
              </a:pathLst>
            </a:custGeom>
            <a:solidFill>
              <a:srgbClr val="E2ECFA">
                <a:alpha val="100000"/>
              </a:srgbClr>
            </a:solidFill>
            <a:ln w="9525">
              <a:noFill/>
            </a:ln>
          </p:spPr>
          <p:txBody>
            <a:bodyPr/>
            <a:p>
              <a:endParaRPr lang="zh-CN" altLang="en-US"/>
            </a:p>
          </p:txBody>
        </p:sp>
        <p:sp>
          <p:nvSpPr>
            <p:cNvPr id="39173" name="Freeform 295"/>
            <p:cNvSpPr/>
            <p:nvPr/>
          </p:nvSpPr>
          <p:spPr>
            <a:xfrm flipH="1">
              <a:off x="503" y="71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DFEAFA">
                <a:alpha val="100000"/>
              </a:srgbClr>
            </a:solidFill>
            <a:ln w="9525">
              <a:noFill/>
            </a:ln>
          </p:spPr>
          <p:txBody>
            <a:bodyPr/>
            <a:p>
              <a:endParaRPr lang="zh-CN" altLang="en-US"/>
            </a:p>
          </p:txBody>
        </p:sp>
        <p:sp>
          <p:nvSpPr>
            <p:cNvPr id="39174" name="Freeform 296"/>
            <p:cNvSpPr/>
            <p:nvPr/>
          </p:nvSpPr>
          <p:spPr>
            <a:xfrm flipH="1">
              <a:off x="503" y="71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DAE6F9">
                <a:alpha val="100000"/>
              </a:srgbClr>
            </a:solidFill>
            <a:ln w="9525">
              <a:noFill/>
            </a:ln>
          </p:spPr>
          <p:txBody>
            <a:bodyPr/>
            <a:p>
              <a:endParaRPr lang="zh-CN" altLang="en-US"/>
            </a:p>
          </p:txBody>
        </p:sp>
        <p:sp>
          <p:nvSpPr>
            <p:cNvPr id="39175" name="Freeform 297"/>
            <p:cNvSpPr/>
            <p:nvPr/>
          </p:nvSpPr>
          <p:spPr>
            <a:xfrm flipH="1">
              <a:off x="503" y="717"/>
              <a:ext cx="4" cy="3"/>
            </a:xfrm>
            <a:custGeom>
              <a:avLst/>
              <a:gdLst/>
              <a:ahLst/>
              <a:cxnLst>
                <a:cxn ang="0">
                  <a:pos x="3" y="0"/>
                </a:cxn>
                <a:cxn ang="0">
                  <a:pos x="4" y="0"/>
                </a:cxn>
                <a:cxn ang="0">
                  <a:pos x="0" y="3"/>
                </a:cxn>
                <a:cxn ang="0">
                  <a:pos x="0" y="3"/>
                </a:cxn>
                <a:cxn ang="0">
                  <a:pos x="3" y="0"/>
                </a:cxn>
              </a:cxnLst>
              <a:pathLst>
                <a:path w="4" h="3">
                  <a:moveTo>
                    <a:pt x="3" y="0"/>
                  </a:moveTo>
                  <a:lnTo>
                    <a:pt x="4" y="0"/>
                  </a:lnTo>
                  <a:lnTo>
                    <a:pt x="0" y="3"/>
                  </a:lnTo>
                  <a:lnTo>
                    <a:pt x="3" y="0"/>
                  </a:lnTo>
                  <a:close/>
                </a:path>
              </a:pathLst>
            </a:custGeom>
            <a:solidFill>
              <a:srgbClr val="D4E3F8">
                <a:alpha val="100000"/>
              </a:srgbClr>
            </a:solidFill>
            <a:ln w="9525">
              <a:noFill/>
            </a:ln>
          </p:spPr>
          <p:txBody>
            <a:bodyPr/>
            <a:p>
              <a:endParaRPr lang="zh-CN" altLang="en-US"/>
            </a:p>
          </p:txBody>
        </p:sp>
        <p:sp>
          <p:nvSpPr>
            <p:cNvPr id="39176" name="Freeform 298"/>
            <p:cNvSpPr/>
            <p:nvPr/>
          </p:nvSpPr>
          <p:spPr>
            <a:xfrm flipH="1">
              <a:off x="504" y="717"/>
              <a:ext cx="3" cy="3"/>
            </a:xfrm>
            <a:custGeom>
              <a:avLst/>
              <a:gdLst/>
              <a:ahLst/>
              <a:cxnLst>
                <a:cxn ang="0">
                  <a:pos x="3" y="0"/>
                </a:cxn>
                <a:cxn ang="0">
                  <a:pos x="3" y="0"/>
                </a:cxn>
                <a:cxn ang="0">
                  <a:pos x="0" y="3"/>
                </a:cxn>
                <a:cxn ang="0">
                  <a:pos x="0" y="3"/>
                </a:cxn>
                <a:cxn ang="0">
                  <a:pos x="3" y="0"/>
                </a:cxn>
              </a:cxnLst>
              <a:pathLst>
                <a:path w="3" h="3">
                  <a:moveTo>
                    <a:pt x="3" y="0"/>
                  </a:moveTo>
                  <a:lnTo>
                    <a:pt x="3" y="0"/>
                  </a:lnTo>
                  <a:lnTo>
                    <a:pt x="0" y="3"/>
                  </a:lnTo>
                  <a:lnTo>
                    <a:pt x="3" y="0"/>
                  </a:lnTo>
                  <a:close/>
                </a:path>
              </a:pathLst>
            </a:custGeom>
            <a:solidFill>
              <a:srgbClr val="CFDFF7">
                <a:alpha val="100000"/>
              </a:srgbClr>
            </a:solidFill>
            <a:ln w="9525">
              <a:noFill/>
            </a:ln>
          </p:spPr>
          <p:txBody>
            <a:bodyPr/>
            <a:p>
              <a:endParaRPr lang="zh-CN" altLang="en-US"/>
            </a:p>
          </p:txBody>
        </p:sp>
        <p:sp>
          <p:nvSpPr>
            <p:cNvPr id="39177" name="Freeform 299"/>
            <p:cNvSpPr/>
            <p:nvPr/>
          </p:nvSpPr>
          <p:spPr>
            <a:xfrm flipH="1">
              <a:off x="504" y="717"/>
              <a:ext cx="3" cy="3"/>
            </a:xfrm>
            <a:custGeom>
              <a:avLst/>
              <a:gdLst/>
              <a:ahLst/>
              <a:cxnLst>
                <a:cxn ang="0">
                  <a:pos x="3" y="0"/>
                </a:cxn>
                <a:cxn ang="0">
                  <a:pos x="3" y="0"/>
                </a:cxn>
                <a:cxn ang="0">
                  <a:pos x="0" y="3"/>
                </a:cxn>
                <a:cxn ang="0">
                  <a:pos x="0" y="2"/>
                </a:cxn>
                <a:cxn ang="0">
                  <a:pos x="3" y="0"/>
                </a:cxn>
              </a:cxnLst>
              <a:pathLst>
                <a:path w="3" h="3">
                  <a:moveTo>
                    <a:pt x="3" y="0"/>
                  </a:moveTo>
                  <a:lnTo>
                    <a:pt x="3" y="0"/>
                  </a:lnTo>
                  <a:lnTo>
                    <a:pt x="0" y="3"/>
                  </a:lnTo>
                  <a:lnTo>
                    <a:pt x="0" y="2"/>
                  </a:lnTo>
                  <a:lnTo>
                    <a:pt x="3" y="0"/>
                  </a:lnTo>
                  <a:close/>
                </a:path>
              </a:pathLst>
            </a:custGeom>
            <a:solidFill>
              <a:srgbClr val="C9DBF6">
                <a:alpha val="100000"/>
              </a:srgbClr>
            </a:solidFill>
            <a:ln w="9525">
              <a:noFill/>
            </a:ln>
          </p:spPr>
          <p:txBody>
            <a:bodyPr/>
            <a:p>
              <a:endParaRPr lang="zh-CN" altLang="en-US"/>
            </a:p>
          </p:txBody>
        </p:sp>
        <p:sp>
          <p:nvSpPr>
            <p:cNvPr id="39178" name="Freeform 300"/>
            <p:cNvSpPr/>
            <p:nvPr/>
          </p:nvSpPr>
          <p:spPr>
            <a:xfrm flipH="1">
              <a:off x="504" y="71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C4D8F5">
                <a:alpha val="100000"/>
              </a:srgbClr>
            </a:solidFill>
            <a:ln w="9525">
              <a:noFill/>
            </a:ln>
          </p:spPr>
          <p:txBody>
            <a:bodyPr/>
            <a:p>
              <a:endParaRPr lang="zh-CN" altLang="en-US"/>
            </a:p>
          </p:txBody>
        </p:sp>
        <p:sp>
          <p:nvSpPr>
            <p:cNvPr id="39179" name="Freeform 301"/>
            <p:cNvSpPr/>
            <p:nvPr/>
          </p:nvSpPr>
          <p:spPr>
            <a:xfrm flipH="1">
              <a:off x="505" y="717"/>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C1D6F5">
                <a:alpha val="100000"/>
              </a:srgbClr>
            </a:solidFill>
            <a:ln w="9525">
              <a:noFill/>
            </a:ln>
          </p:spPr>
          <p:txBody>
            <a:bodyPr/>
            <a:p>
              <a:endParaRPr lang="zh-CN" altLang="en-US"/>
            </a:p>
          </p:txBody>
        </p:sp>
        <p:sp>
          <p:nvSpPr>
            <p:cNvPr id="39180" name="Freeform 302"/>
            <p:cNvSpPr/>
            <p:nvPr/>
          </p:nvSpPr>
          <p:spPr>
            <a:xfrm flipH="1">
              <a:off x="505" y="717"/>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BCD2F4">
                <a:alpha val="100000"/>
              </a:srgbClr>
            </a:solidFill>
            <a:ln w="9525">
              <a:noFill/>
            </a:ln>
          </p:spPr>
          <p:txBody>
            <a:bodyPr/>
            <a:p>
              <a:endParaRPr lang="zh-CN" altLang="en-US"/>
            </a:p>
          </p:txBody>
        </p:sp>
        <p:sp>
          <p:nvSpPr>
            <p:cNvPr id="39181" name="Freeform 303"/>
            <p:cNvSpPr/>
            <p:nvPr/>
          </p:nvSpPr>
          <p:spPr>
            <a:xfrm flipH="1">
              <a:off x="505" y="717"/>
              <a:ext cx="3" cy="2"/>
            </a:xfrm>
            <a:custGeom>
              <a:avLst/>
              <a:gdLst/>
              <a:ahLst/>
              <a:cxnLst>
                <a:cxn ang="0">
                  <a:pos x="3" y="0"/>
                </a:cxn>
                <a:cxn ang="0">
                  <a:pos x="3" y="0"/>
                </a:cxn>
                <a:cxn ang="0">
                  <a:pos x="1" y="2"/>
                </a:cxn>
                <a:cxn ang="0">
                  <a:pos x="0" y="2"/>
                </a:cxn>
                <a:cxn ang="0">
                  <a:pos x="3" y="0"/>
                </a:cxn>
              </a:cxnLst>
              <a:pathLst>
                <a:path w="3" h="2">
                  <a:moveTo>
                    <a:pt x="3" y="0"/>
                  </a:moveTo>
                  <a:lnTo>
                    <a:pt x="3" y="0"/>
                  </a:lnTo>
                  <a:lnTo>
                    <a:pt x="1" y="2"/>
                  </a:lnTo>
                  <a:lnTo>
                    <a:pt x="0" y="2"/>
                  </a:lnTo>
                  <a:lnTo>
                    <a:pt x="3" y="0"/>
                  </a:lnTo>
                  <a:close/>
                </a:path>
              </a:pathLst>
            </a:custGeom>
            <a:solidFill>
              <a:srgbClr val="B6CFF3">
                <a:alpha val="100000"/>
              </a:srgbClr>
            </a:solidFill>
            <a:ln w="9525">
              <a:noFill/>
            </a:ln>
          </p:spPr>
          <p:txBody>
            <a:bodyPr/>
            <a:p>
              <a:endParaRPr lang="zh-CN" altLang="en-US"/>
            </a:p>
          </p:txBody>
        </p:sp>
        <p:sp>
          <p:nvSpPr>
            <p:cNvPr id="39182" name="Freeform 304"/>
            <p:cNvSpPr/>
            <p:nvPr/>
          </p:nvSpPr>
          <p:spPr>
            <a:xfrm flipH="1">
              <a:off x="505" y="71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B1CBF2">
                <a:alpha val="100000"/>
              </a:srgbClr>
            </a:solidFill>
            <a:ln w="9525">
              <a:noFill/>
            </a:ln>
          </p:spPr>
          <p:txBody>
            <a:bodyPr/>
            <a:p>
              <a:endParaRPr lang="zh-CN" altLang="en-US"/>
            </a:p>
          </p:txBody>
        </p:sp>
        <p:sp>
          <p:nvSpPr>
            <p:cNvPr id="39183" name="Freeform 305"/>
            <p:cNvSpPr/>
            <p:nvPr/>
          </p:nvSpPr>
          <p:spPr>
            <a:xfrm flipH="1">
              <a:off x="506" y="717"/>
              <a:ext cx="2" cy="2"/>
            </a:xfrm>
            <a:custGeom>
              <a:avLst/>
              <a:gdLst/>
              <a:ahLst/>
              <a:cxnLst>
                <a:cxn ang="0">
                  <a:pos x="2" y="0"/>
                </a:cxn>
                <a:cxn ang="0">
                  <a:pos x="2" y="0"/>
                </a:cxn>
                <a:cxn ang="0">
                  <a:pos x="0" y="2"/>
                </a:cxn>
                <a:cxn ang="0">
                  <a:pos x="0" y="1"/>
                </a:cxn>
                <a:cxn ang="0">
                  <a:pos x="2" y="0"/>
                </a:cxn>
              </a:cxnLst>
              <a:pathLst>
                <a:path w="2" h="2">
                  <a:moveTo>
                    <a:pt x="2" y="0"/>
                  </a:moveTo>
                  <a:lnTo>
                    <a:pt x="2" y="0"/>
                  </a:lnTo>
                  <a:lnTo>
                    <a:pt x="0" y="2"/>
                  </a:lnTo>
                  <a:lnTo>
                    <a:pt x="0" y="1"/>
                  </a:lnTo>
                  <a:lnTo>
                    <a:pt x="2" y="0"/>
                  </a:lnTo>
                  <a:close/>
                </a:path>
              </a:pathLst>
            </a:custGeom>
            <a:solidFill>
              <a:srgbClr val="ABC8F1">
                <a:alpha val="100000"/>
              </a:srgbClr>
            </a:solidFill>
            <a:ln w="9525">
              <a:noFill/>
            </a:ln>
          </p:spPr>
          <p:txBody>
            <a:bodyPr/>
            <a:p>
              <a:endParaRPr lang="zh-CN" altLang="en-US"/>
            </a:p>
          </p:txBody>
        </p:sp>
        <p:sp>
          <p:nvSpPr>
            <p:cNvPr id="39184" name="Freeform 306"/>
            <p:cNvSpPr/>
            <p:nvPr/>
          </p:nvSpPr>
          <p:spPr>
            <a:xfrm flipH="1">
              <a:off x="506" y="717"/>
              <a:ext cx="2" cy="1"/>
            </a:xfrm>
            <a:custGeom>
              <a:avLst/>
              <a:gdLst/>
              <a:ahLst/>
              <a:cxnLst>
                <a:cxn ang="0">
                  <a:pos x="2" y="0"/>
                </a:cxn>
                <a:cxn ang="0">
                  <a:pos x="2" y="0"/>
                </a:cxn>
                <a:cxn ang="0">
                  <a:pos x="0" y="1"/>
                </a:cxn>
                <a:cxn ang="0">
                  <a:pos x="0" y="1"/>
                </a:cxn>
                <a:cxn ang="0">
                  <a:pos x="2" y="0"/>
                </a:cxn>
              </a:cxnLst>
              <a:pathLst>
                <a:path w="2" h="1">
                  <a:moveTo>
                    <a:pt x="2" y="0"/>
                  </a:moveTo>
                  <a:lnTo>
                    <a:pt x="2" y="0"/>
                  </a:lnTo>
                  <a:lnTo>
                    <a:pt x="0" y="1"/>
                  </a:lnTo>
                  <a:lnTo>
                    <a:pt x="2" y="0"/>
                  </a:lnTo>
                  <a:close/>
                </a:path>
              </a:pathLst>
            </a:custGeom>
            <a:solidFill>
              <a:srgbClr val="A6C4F0">
                <a:alpha val="100000"/>
              </a:srgbClr>
            </a:solidFill>
            <a:ln w="9525">
              <a:noFill/>
            </a:ln>
          </p:spPr>
          <p:txBody>
            <a:bodyPr/>
            <a:p>
              <a:endParaRPr lang="zh-CN" altLang="en-US"/>
            </a:p>
          </p:txBody>
        </p:sp>
        <p:sp>
          <p:nvSpPr>
            <p:cNvPr id="39185" name="Freeform 307"/>
            <p:cNvSpPr/>
            <p:nvPr/>
          </p:nvSpPr>
          <p:spPr>
            <a:xfrm flipH="1">
              <a:off x="506" y="717"/>
              <a:ext cx="2" cy="1"/>
            </a:xfrm>
            <a:custGeom>
              <a:avLst/>
              <a:gdLst/>
              <a:ahLst/>
              <a:cxnLst>
                <a:cxn ang="0">
                  <a:pos x="1" y="0"/>
                </a:cxn>
                <a:cxn ang="0">
                  <a:pos x="2" y="0"/>
                </a:cxn>
                <a:cxn ang="0">
                  <a:pos x="0" y="1"/>
                </a:cxn>
                <a:cxn ang="0">
                  <a:pos x="0" y="1"/>
                </a:cxn>
                <a:cxn ang="0">
                  <a:pos x="1" y="0"/>
                </a:cxn>
              </a:cxnLst>
              <a:pathLst>
                <a:path w="2" h="1">
                  <a:moveTo>
                    <a:pt x="1" y="0"/>
                  </a:moveTo>
                  <a:lnTo>
                    <a:pt x="2" y="0"/>
                  </a:lnTo>
                  <a:lnTo>
                    <a:pt x="0" y="1"/>
                  </a:lnTo>
                  <a:lnTo>
                    <a:pt x="1" y="0"/>
                  </a:lnTo>
                  <a:close/>
                </a:path>
              </a:pathLst>
            </a:custGeom>
            <a:solidFill>
              <a:srgbClr val="A3C2F0">
                <a:alpha val="100000"/>
              </a:srgbClr>
            </a:solidFill>
            <a:ln w="9525">
              <a:noFill/>
            </a:ln>
          </p:spPr>
          <p:txBody>
            <a:bodyPr/>
            <a:p>
              <a:endParaRPr lang="zh-CN" altLang="en-US"/>
            </a:p>
          </p:txBody>
        </p:sp>
        <p:sp>
          <p:nvSpPr>
            <p:cNvPr id="39186" name="Freeform 308"/>
            <p:cNvSpPr/>
            <p:nvPr/>
          </p:nvSpPr>
          <p:spPr>
            <a:xfrm flipH="1">
              <a:off x="507" y="717"/>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EBFEF">
                <a:alpha val="100000"/>
              </a:srgbClr>
            </a:solidFill>
            <a:ln w="9525">
              <a:noFill/>
            </a:ln>
          </p:spPr>
          <p:txBody>
            <a:bodyPr/>
            <a:p>
              <a:endParaRPr lang="zh-CN" altLang="en-US"/>
            </a:p>
          </p:txBody>
        </p:sp>
        <p:sp>
          <p:nvSpPr>
            <p:cNvPr id="39187" name="Freeform 309"/>
            <p:cNvSpPr/>
            <p:nvPr/>
          </p:nvSpPr>
          <p:spPr>
            <a:xfrm flipH="1">
              <a:off x="507" y="717"/>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8BBEE">
                <a:alpha val="100000"/>
              </a:srgbClr>
            </a:solidFill>
            <a:ln w="9525">
              <a:noFill/>
            </a:ln>
          </p:spPr>
          <p:txBody>
            <a:bodyPr/>
            <a:p>
              <a:endParaRPr lang="zh-CN" altLang="en-US"/>
            </a:p>
          </p:txBody>
        </p:sp>
        <p:sp>
          <p:nvSpPr>
            <p:cNvPr id="39188" name="Freeform 310"/>
            <p:cNvSpPr/>
            <p:nvPr/>
          </p:nvSpPr>
          <p:spPr>
            <a:xfrm flipH="1">
              <a:off x="507" y="717"/>
              <a:ext cx="1" cy="1"/>
            </a:xfrm>
            <a:custGeom>
              <a:avLst/>
              <a:gdLst/>
              <a:ahLst/>
              <a:cxnLst>
                <a:cxn ang="0">
                  <a:pos x="0" y="0"/>
                </a:cxn>
                <a:cxn ang="0">
                  <a:pos x="1" y="0"/>
                </a:cxn>
                <a:cxn ang="0">
                  <a:pos x="0" y="1"/>
                </a:cxn>
                <a:cxn ang="0">
                  <a:pos x="0" y="1"/>
                </a:cxn>
                <a:cxn ang="0">
                  <a:pos x="0" y="0"/>
                </a:cxn>
              </a:cxnLst>
              <a:pathLst>
                <a:path w="1" h="1">
                  <a:moveTo>
                    <a:pt x="0" y="0"/>
                  </a:moveTo>
                  <a:lnTo>
                    <a:pt x="1" y="0"/>
                  </a:lnTo>
                  <a:lnTo>
                    <a:pt x="0" y="1"/>
                  </a:lnTo>
                  <a:lnTo>
                    <a:pt x="0" y="0"/>
                  </a:lnTo>
                  <a:close/>
                </a:path>
              </a:pathLst>
            </a:custGeom>
            <a:solidFill>
              <a:srgbClr val="93B7ED">
                <a:alpha val="100000"/>
              </a:srgbClr>
            </a:solidFill>
            <a:ln w="9525">
              <a:noFill/>
            </a:ln>
          </p:spPr>
          <p:txBody>
            <a:bodyPr/>
            <a:p>
              <a:endParaRPr lang="zh-CN" altLang="en-US"/>
            </a:p>
          </p:txBody>
        </p:sp>
        <p:sp>
          <p:nvSpPr>
            <p:cNvPr id="39189" name="Rectangle 311"/>
            <p:cNvSpPr/>
            <p:nvPr/>
          </p:nvSpPr>
          <p:spPr>
            <a:xfrm flipH="1">
              <a:off x="507" y="717"/>
              <a:ext cx="1" cy="1"/>
            </a:xfrm>
            <a:prstGeom prst="rect">
              <a:avLst/>
            </a:prstGeom>
            <a:solidFill>
              <a:srgbClr val="8EB4EC"/>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190" name="Freeform 312"/>
            <p:cNvSpPr/>
            <p:nvPr/>
          </p:nvSpPr>
          <p:spPr>
            <a:xfrm flipH="1">
              <a:off x="507" y="717"/>
              <a:ext cx="1" cy="1"/>
            </a:xfrm>
            <a:custGeom>
              <a:avLst/>
              <a:gdLst/>
              <a:ahLst/>
              <a:cxnLst>
                <a:cxn ang="0">
                  <a:pos x="0" y="0"/>
                </a:cxn>
                <a:cxn ang="0">
                  <a:pos x="0" y="0"/>
                </a:cxn>
                <a:cxn ang="0">
                  <a:pos x="0" y="1"/>
                </a:cxn>
                <a:cxn ang="0">
                  <a:pos x="0" y="0"/>
                </a:cxn>
              </a:cxnLst>
              <a:pathLst>
                <a:path w="1" h="1">
                  <a:moveTo>
                    <a:pt x="0" y="0"/>
                  </a:moveTo>
                  <a:lnTo>
                    <a:pt x="0" y="0"/>
                  </a:lnTo>
                  <a:lnTo>
                    <a:pt x="0" y="1"/>
                  </a:lnTo>
                  <a:lnTo>
                    <a:pt x="0" y="0"/>
                  </a:lnTo>
                  <a:close/>
                </a:path>
              </a:pathLst>
            </a:custGeom>
            <a:solidFill>
              <a:srgbClr val="88B0EB">
                <a:alpha val="100000"/>
              </a:srgbClr>
            </a:solidFill>
            <a:ln w="9525">
              <a:noFill/>
            </a:ln>
          </p:spPr>
          <p:txBody>
            <a:bodyPr/>
            <a:p>
              <a:endParaRPr lang="zh-CN" altLang="en-US"/>
            </a:p>
          </p:txBody>
        </p:sp>
        <p:sp>
          <p:nvSpPr>
            <p:cNvPr id="39191" name="Freeform 313"/>
            <p:cNvSpPr/>
            <p:nvPr/>
          </p:nvSpPr>
          <p:spPr>
            <a:xfrm flipH="1">
              <a:off x="507" y="71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192" name="Freeform 314"/>
            <p:cNvSpPr/>
            <p:nvPr/>
          </p:nvSpPr>
          <p:spPr>
            <a:xfrm flipH="1">
              <a:off x="495" y="716"/>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193" name="Rectangle 315"/>
            <p:cNvSpPr/>
            <p:nvPr/>
          </p:nvSpPr>
          <p:spPr>
            <a:xfrm flipH="1">
              <a:off x="496" y="716"/>
              <a:ext cx="1" cy="1"/>
            </a:xfrm>
            <a:prstGeom prst="rect">
              <a:avLst/>
            </a:prstGeom>
            <a:solidFill>
              <a:srgbClr val="8AB2EB"/>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194" name="Rectangle 316"/>
            <p:cNvSpPr/>
            <p:nvPr/>
          </p:nvSpPr>
          <p:spPr>
            <a:xfrm flipH="1">
              <a:off x="496" y="716"/>
              <a:ext cx="1" cy="1"/>
            </a:xfrm>
            <a:prstGeom prst="rect">
              <a:avLst/>
            </a:prstGeom>
            <a:solidFill>
              <a:srgbClr val="8FB5EC"/>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195" name="Rectangle 317"/>
            <p:cNvSpPr/>
            <p:nvPr/>
          </p:nvSpPr>
          <p:spPr>
            <a:xfrm flipH="1">
              <a:off x="496" y="716"/>
              <a:ext cx="1" cy="1"/>
            </a:xfrm>
            <a:prstGeom prst="rect">
              <a:avLst/>
            </a:prstGeom>
            <a:solidFill>
              <a:srgbClr val="94B8ED"/>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196" name="Freeform 318"/>
            <p:cNvSpPr/>
            <p:nvPr/>
          </p:nvSpPr>
          <p:spPr>
            <a:xfrm flipH="1">
              <a:off x="497" y="715"/>
              <a:ext cx="1" cy="1"/>
            </a:xfrm>
            <a:custGeom>
              <a:avLst/>
              <a:gdLst/>
              <a:ahLst/>
              <a:cxnLst>
                <a:cxn ang="0">
                  <a:pos x="0" y="1"/>
                </a:cxn>
                <a:cxn ang="0">
                  <a:pos x="1" y="1"/>
                </a:cxn>
                <a:cxn ang="0">
                  <a:pos x="1" y="1"/>
                </a:cxn>
                <a:cxn ang="0">
                  <a:pos x="1" y="0"/>
                </a:cxn>
                <a:cxn ang="0">
                  <a:pos x="0" y="1"/>
                </a:cxn>
              </a:cxnLst>
              <a:pathLst>
                <a:path w="1" h="1">
                  <a:moveTo>
                    <a:pt x="0" y="1"/>
                  </a:moveTo>
                  <a:lnTo>
                    <a:pt x="1" y="1"/>
                  </a:lnTo>
                  <a:lnTo>
                    <a:pt x="1" y="0"/>
                  </a:lnTo>
                  <a:lnTo>
                    <a:pt x="0" y="1"/>
                  </a:lnTo>
                  <a:close/>
                </a:path>
              </a:pathLst>
            </a:custGeom>
            <a:solidFill>
              <a:srgbClr val="99BCEE">
                <a:alpha val="100000"/>
              </a:srgbClr>
            </a:solidFill>
            <a:ln w="9525">
              <a:noFill/>
            </a:ln>
          </p:spPr>
          <p:txBody>
            <a:bodyPr/>
            <a:p>
              <a:endParaRPr lang="zh-CN" altLang="en-US"/>
            </a:p>
          </p:txBody>
        </p:sp>
        <p:sp>
          <p:nvSpPr>
            <p:cNvPr id="39197" name="Freeform 319"/>
            <p:cNvSpPr/>
            <p:nvPr/>
          </p:nvSpPr>
          <p:spPr>
            <a:xfrm flipH="1">
              <a:off x="497" y="715"/>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9EBFEF">
                <a:alpha val="100000"/>
              </a:srgbClr>
            </a:solidFill>
            <a:ln w="9525">
              <a:noFill/>
            </a:ln>
          </p:spPr>
          <p:txBody>
            <a:bodyPr/>
            <a:p>
              <a:endParaRPr lang="zh-CN" altLang="en-US"/>
            </a:p>
          </p:txBody>
        </p:sp>
        <p:sp>
          <p:nvSpPr>
            <p:cNvPr id="39198" name="Freeform 320"/>
            <p:cNvSpPr/>
            <p:nvPr/>
          </p:nvSpPr>
          <p:spPr>
            <a:xfrm flipH="1">
              <a:off x="497" y="715"/>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A3C2F0">
                <a:alpha val="100000"/>
              </a:srgbClr>
            </a:solidFill>
            <a:ln w="9525">
              <a:noFill/>
            </a:ln>
          </p:spPr>
          <p:txBody>
            <a:bodyPr/>
            <a:p>
              <a:endParaRPr lang="zh-CN" altLang="en-US"/>
            </a:p>
          </p:txBody>
        </p:sp>
        <p:sp>
          <p:nvSpPr>
            <p:cNvPr id="39199" name="Freeform 321"/>
            <p:cNvSpPr/>
            <p:nvPr/>
          </p:nvSpPr>
          <p:spPr>
            <a:xfrm flipH="1">
              <a:off x="497" y="715"/>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A8C5F0">
                <a:alpha val="100000"/>
              </a:srgbClr>
            </a:solidFill>
            <a:ln w="9525">
              <a:noFill/>
            </a:ln>
          </p:spPr>
          <p:txBody>
            <a:bodyPr/>
            <a:p>
              <a:endParaRPr lang="zh-CN" altLang="en-US"/>
            </a:p>
          </p:txBody>
        </p:sp>
        <p:sp>
          <p:nvSpPr>
            <p:cNvPr id="39200" name="Freeform 322"/>
            <p:cNvSpPr/>
            <p:nvPr/>
          </p:nvSpPr>
          <p:spPr>
            <a:xfrm flipH="1">
              <a:off x="498" y="715"/>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ADC9F1">
                <a:alpha val="100000"/>
              </a:srgbClr>
            </a:solidFill>
            <a:ln w="9525">
              <a:noFill/>
            </a:ln>
          </p:spPr>
          <p:txBody>
            <a:bodyPr/>
            <a:p>
              <a:endParaRPr lang="zh-CN" altLang="en-US"/>
            </a:p>
          </p:txBody>
        </p:sp>
        <p:sp>
          <p:nvSpPr>
            <p:cNvPr id="39201" name="Freeform 323"/>
            <p:cNvSpPr/>
            <p:nvPr/>
          </p:nvSpPr>
          <p:spPr>
            <a:xfrm flipH="1">
              <a:off x="498" y="714"/>
              <a:ext cx="1" cy="2"/>
            </a:xfrm>
            <a:custGeom>
              <a:avLst/>
              <a:gdLst/>
              <a:ahLst/>
              <a:cxnLst>
                <a:cxn ang="0">
                  <a:pos x="0" y="1"/>
                </a:cxn>
                <a:cxn ang="0">
                  <a:pos x="0" y="2"/>
                </a:cxn>
                <a:cxn ang="0">
                  <a:pos x="0" y="2"/>
                </a:cxn>
                <a:cxn ang="0">
                  <a:pos x="1" y="1"/>
                </a:cxn>
                <a:cxn ang="0">
                  <a:pos x="1" y="0"/>
                </a:cxn>
                <a:cxn ang="0">
                  <a:pos x="0" y="1"/>
                </a:cxn>
              </a:cxnLst>
              <a:pathLst>
                <a:path w="1" h="2">
                  <a:moveTo>
                    <a:pt x="0" y="1"/>
                  </a:moveTo>
                  <a:lnTo>
                    <a:pt x="0" y="2"/>
                  </a:lnTo>
                  <a:lnTo>
                    <a:pt x="1" y="1"/>
                  </a:lnTo>
                  <a:lnTo>
                    <a:pt x="1" y="0"/>
                  </a:lnTo>
                  <a:lnTo>
                    <a:pt x="0" y="1"/>
                  </a:lnTo>
                  <a:close/>
                </a:path>
              </a:pathLst>
            </a:custGeom>
            <a:solidFill>
              <a:srgbClr val="B2CCF2">
                <a:alpha val="100000"/>
              </a:srgbClr>
            </a:solidFill>
            <a:ln w="9525">
              <a:noFill/>
            </a:ln>
          </p:spPr>
          <p:txBody>
            <a:bodyPr/>
            <a:p>
              <a:endParaRPr lang="zh-CN" altLang="en-US"/>
            </a:p>
          </p:txBody>
        </p:sp>
        <p:sp>
          <p:nvSpPr>
            <p:cNvPr id="39202" name="Freeform 324"/>
            <p:cNvSpPr/>
            <p:nvPr/>
          </p:nvSpPr>
          <p:spPr>
            <a:xfrm flipH="1">
              <a:off x="498" y="714"/>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B7CFF3">
                <a:alpha val="100000"/>
              </a:srgbClr>
            </a:solidFill>
            <a:ln w="9525">
              <a:noFill/>
            </a:ln>
          </p:spPr>
          <p:txBody>
            <a:bodyPr/>
            <a:p>
              <a:endParaRPr lang="zh-CN" altLang="en-US"/>
            </a:p>
          </p:txBody>
        </p:sp>
        <p:sp>
          <p:nvSpPr>
            <p:cNvPr id="39203" name="Freeform 325"/>
            <p:cNvSpPr/>
            <p:nvPr/>
          </p:nvSpPr>
          <p:spPr>
            <a:xfrm flipH="1">
              <a:off x="498" y="714"/>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BCD3F4">
                <a:alpha val="100000"/>
              </a:srgbClr>
            </a:solidFill>
            <a:ln w="9525">
              <a:noFill/>
            </a:ln>
          </p:spPr>
          <p:txBody>
            <a:bodyPr/>
            <a:p>
              <a:endParaRPr lang="zh-CN" altLang="en-US"/>
            </a:p>
          </p:txBody>
        </p:sp>
        <p:sp>
          <p:nvSpPr>
            <p:cNvPr id="39204" name="Freeform 326"/>
            <p:cNvSpPr/>
            <p:nvPr/>
          </p:nvSpPr>
          <p:spPr>
            <a:xfrm flipH="1">
              <a:off x="498" y="714"/>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C1D6F5">
                <a:alpha val="100000"/>
              </a:srgbClr>
            </a:solidFill>
            <a:ln w="9525">
              <a:noFill/>
            </a:ln>
          </p:spPr>
          <p:txBody>
            <a:bodyPr/>
            <a:p>
              <a:endParaRPr lang="zh-CN" altLang="en-US"/>
            </a:p>
          </p:txBody>
        </p:sp>
        <p:sp>
          <p:nvSpPr>
            <p:cNvPr id="39205" name="Freeform 327"/>
            <p:cNvSpPr/>
            <p:nvPr/>
          </p:nvSpPr>
          <p:spPr>
            <a:xfrm flipH="1">
              <a:off x="499" y="713"/>
              <a:ext cx="1" cy="2"/>
            </a:xfrm>
            <a:custGeom>
              <a:avLst/>
              <a:gdLst/>
              <a:ahLst/>
              <a:cxnLst>
                <a:cxn ang="0">
                  <a:pos x="0" y="2"/>
                </a:cxn>
                <a:cxn ang="0">
                  <a:pos x="0" y="2"/>
                </a:cxn>
                <a:cxn ang="0">
                  <a:pos x="1" y="1"/>
                </a:cxn>
                <a:cxn ang="0">
                  <a:pos x="1" y="0"/>
                </a:cxn>
                <a:cxn ang="0">
                  <a:pos x="0" y="2"/>
                </a:cxn>
              </a:cxnLst>
              <a:pathLst>
                <a:path w="1" h="2">
                  <a:moveTo>
                    <a:pt x="0" y="2"/>
                  </a:moveTo>
                  <a:lnTo>
                    <a:pt x="0" y="2"/>
                  </a:lnTo>
                  <a:lnTo>
                    <a:pt x="1" y="1"/>
                  </a:lnTo>
                  <a:lnTo>
                    <a:pt x="1" y="0"/>
                  </a:lnTo>
                  <a:lnTo>
                    <a:pt x="0" y="2"/>
                  </a:lnTo>
                  <a:close/>
                </a:path>
              </a:pathLst>
            </a:custGeom>
            <a:solidFill>
              <a:srgbClr val="C6D9F6">
                <a:alpha val="100000"/>
              </a:srgbClr>
            </a:solidFill>
            <a:ln w="9525">
              <a:noFill/>
            </a:ln>
          </p:spPr>
          <p:txBody>
            <a:bodyPr/>
            <a:p>
              <a:endParaRPr lang="zh-CN" altLang="en-US"/>
            </a:p>
          </p:txBody>
        </p:sp>
        <p:sp>
          <p:nvSpPr>
            <p:cNvPr id="39206" name="Freeform 328"/>
            <p:cNvSpPr/>
            <p:nvPr/>
          </p:nvSpPr>
          <p:spPr>
            <a:xfrm flipH="1">
              <a:off x="499" y="713"/>
              <a:ext cx="1" cy="2"/>
            </a:xfrm>
            <a:custGeom>
              <a:avLst/>
              <a:gdLst/>
              <a:ahLst/>
              <a:cxnLst>
                <a:cxn ang="0">
                  <a:pos x="0" y="1"/>
                </a:cxn>
                <a:cxn ang="0">
                  <a:pos x="0" y="2"/>
                </a:cxn>
                <a:cxn ang="0">
                  <a:pos x="1" y="0"/>
                </a:cxn>
                <a:cxn ang="0">
                  <a:pos x="1" y="0"/>
                </a:cxn>
                <a:cxn ang="0">
                  <a:pos x="0" y="1"/>
                </a:cxn>
              </a:cxnLst>
              <a:pathLst>
                <a:path w="1" h="2">
                  <a:moveTo>
                    <a:pt x="0" y="1"/>
                  </a:moveTo>
                  <a:lnTo>
                    <a:pt x="0" y="2"/>
                  </a:lnTo>
                  <a:lnTo>
                    <a:pt x="1" y="0"/>
                  </a:lnTo>
                  <a:lnTo>
                    <a:pt x="0" y="1"/>
                  </a:lnTo>
                  <a:close/>
                </a:path>
              </a:pathLst>
            </a:custGeom>
            <a:solidFill>
              <a:srgbClr val="CBDCF6">
                <a:alpha val="100000"/>
              </a:srgbClr>
            </a:solidFill>
            <a:ln w="9525">
              <a:noFill/>
            </a:ln>
          </p:spPr>
          <p:txBody>
            <a:bodyPr/>
            <a:p>
              <a:endParaRPr lang="zh-CN" altLang="en-US"/>
            </a:p>
          </p:txBody>
        </p:sp>
        <p:sp>
          <p:nvSpPr>
            <p:cNvPr id="39207" name="Freeform 329"/>
            <p:cNvSpPr/>
            <p:nvPr/>
          </p:nvSpPr>
          <p:spPr>
            <a:xfrm flipH="1">
              <a:off x="499" y="713"/>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D0E0F7">
                <a:alpha val="100000"/>
              </a:srgbClr>
            </a:solidFill>
            <a:ln w="9525">
              <a:noFill/>
            </a:ln>
          </p:spPr>
          <p:txBody>
            <a:bodyPr/>
            <a:p>
              <a:endParaRPr lang="zh-CN" altLang="en-US"/>
            </a:p>
          </p:txBody>
        </p:sp>
        <p:sp>
          <p:nvSpPr>
            <p:cNvPr id="39208" name="Freeform 330"/>
            <p:cNvSpPr/>
            <p:nvPr/>
          </p:nvSpPr>
          <p:spPr>
            <a:xfrm flipH="1">
              <a:off x="499" y="713"/>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5E3F8">
                <a:alpha val="100000"/>
              </a:srgbClr>
            </a:solidFill>
            <a:ln w="9525">
              <a:noFill/>
            </a:ln>
          </p:spPr>
          <p:txBody>
            <a:bodyPr/>
            <a:p>
              <a:endParaRPr lang="zh-CN" altLang="en-US"/>
            </a:p>
          </p:txBody>
        </p:sp>
        <p:sp>
          <p:nvSpPr>
            <p:cNvPr id="39209" name="Freeform 331"/>
            <p:cNvSpPr/>
            <p:nvPr/>
          </p:nvSpPr>
          <p:spPr>
            <a:xfrm flipH="1">
              <a:off x="499" y="713"/>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AE6F9">
                <a:alpha val="100000"/>
              </a:srgbClr>
            </a:solidFill>
            <a:ln w="9525">
              <a:noFill/>
            </a:ln>
          </p:spPr>
          <p:txBody>
            <a:bodyPr/>
            <a:p>
              <a:endParaRPr lang="zh-CN" altLang="en-US"/>
            </a:p>
          </p:txBody>
        </p:sp>
        <p:sp>
          <p:nvSpPr>
            <p:cNvPr id="39210" name="Freeform 332"/>
            <p:cNvSpPr/>
            <p:nvPr/>
          </p:nvSpPr>
          <p:spPr>
            <a:xfrm flipH="1">
              <a:off x="499" y="712"/>
              <a:ext cx="2" cy="2"/>
            </a:xfrm>
            <a:custGeom>
              <a:avLst/>
              <a:gdLst/>
              <a:ahLst/>
              <a:cxnLst>
                <a:cxn ang="0">
                  <a:pos x="0" y="1"/>
                </a:cxn>
                <a:cxn ang="0">
                  <a:pos x="0" y="2"/>
                </a:cxn>
                <a:cxn ang="0">
                  <a:pos x="2" y="1"/>
                </a:cxn>
                <a:cxn ang="0">
                  <a:pos x="2" y="0"/>
                </a:cxn>
                <a:cxn ang="0">
                  <a:pos x="0" y="1"/>
                </a:cxn>
              </a:cxnLst>
              <a:pathLst>
                <a:path w="2" h="2">
                  <a:moveTo>
                    <a:pt x="0" y="1"/>
                  </a:moveTo>
                  <a:lnTo>
                    <a:pt x="0" y="2"/>
                  </a:lnTo>
                  <a:lnTo>
                    <a:pt x="2" y="1"/>
                  </a:lnTo>
                  <a:lnTo>
                    <a:pt x="2" y="0"/>
                  </a:lnTo>
                  <a:lnTo>
                    <a:pt x="0" y="1"/>
                  </a:lnTo>
                  <a:close/>
                </a:path>
              </a:pathLst>
            </a:custGeom>
            <a:solidFill>
              <a:srgbClr val="DFEAFA">
                <a:alpha val="100000"/>
              </a:srgbClr>
            </a:solidFill>
            <a:ln w="9525">
              <a:noFill/>
            </a:ln>
          </p:spPr>
          <p:txBody>
            <a:bodyPr/>
            <a:p>
              <a:endParaRPr lang="zh-CN" altLang="en-US"/>
            </a:p>
          </p:txBody>
        </p:sp>
        <p:sp>
          <p:nvSpPr>
            <p:cNvPr id="39211" name="Freeform 333"/>
            <p:cNvSpPr/>
            <p:nvPr/>
          </p:nvSpPr>
          <p:spPr>
            <a:xfrm flipH="1">
              <a:off x="499" y="712"/>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E3EDFB">
                <a:alpha val="100000"/>
              </a:srgbClr>
            </a:solidFill>
            <a:ln w="9525">
              <a:noFill/>
            </a:ln>
          </p:spPr>
          <p:txBody>
            <a:bodyPr/>
            <a:p>
              <a:endParaRPr lang="zh-CN" altLang="en-US"/>
            </a:p>
          </p:txBody>
        </p:sp>
        <p:sp>
          <p:nvSpPr>
            <p:cNvPr id="39212" name="Freeform 334"/>
            <p:cNvSpPr/>
            <p:nvPr/>
          </p:nvSpPr>
          <p:spPr>
            <a:xfrm flipH="1">
              <a:off x="500" y="712"/>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E8F0FC">
                <a:alpha val="100000"/>
              </a:srgbClr>
            </a:solidFill>
            <a:ln w="9525">
              <a:noFill/>
            </a:ln>
          </p:spPr>
          <p:txBody>
            <a:bodyPr/>
            <a:p>
              <a:endParaRPr lang="zh-CN" altLang="en-US"/>
            </a:p>
          </p:txBody>
        </p:sp>
        <p:sp>
          <p:nvSpPr>
            <p:cNvPr id="39213" name="Freeform 335"/>
            <p:cNvSpPr/>
            <p:nvPr/>
          </p:nvSpPr>
          <p:spPr>
            <a:xfrm flipH="1">
              <a:off x="500" y="712"/>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EDF3FC">
                <a:alpha val="100000"/>
              </a:srgbClr>
            </a:solidFill>
            <a:ln w="9525">
              <a:noFill/>
            </a:ln>
          </p:spPr>
          <p:txBody>
            <a:bodyPr/>
            <a:p>
              <a:endParaRPr lang="zh-CN" altLang="en-US"/>
            </a:p>
          </p:txBody>
        </p:sp>
        <p:sp>
          <p:nvSpPr>
            <p:cNvPr id="39214" name="Freeform 336"/>
            <p:cNvSpPr/>
            <p:nvPr/>
          </p:nvSpPr>
          <p:spPr>
            <a:xfrm flipH="1">
              <a:off x="500" y="711"/>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F2F7FD">
                <a:alpha val="100000"/>
              </a:srgbClr>
            </a:solidFill>
            <a:ln w="9525">
              <a:noFill/>
            </a:ln>
          </p:spPr>
          <p:txBody>
            <a:bodyPr/>
            <a:p>
              <a:endParaRPr lang="zh-CN" altLang="en-US"/>
            </a:p>
          </p:txBody>
        </p:sp>
        <p:sp>
          <p:nvSpPr>
            <p:cNvPr id="39215" name="Freeform 337"/>
            <p:cNvSpPr/>
            <p:nvPr/>
          </p:nvSpPr>
          <p:spPr>
            <a:xfrm flipH="1">
              <a:off x="500" y="711"/>
              <a:ext cx="2" cy="2"/>
            </a:xfrm>
            <a:custGeom>
              <a:avLst/>
              <a:gdLst/>
              <a:ahLst/>
              <a:cxnLst>
                <a:cxn ang="0">
                  <a:pos x="0" y="1"/>
                </a:cxn>
                <a:cxn ang="0">
                  <a:pos x="0" y="2"/>
                </a:cxn>
                <a:cxn ang="0">
                  <a:pos x="2" y="0"/>
                </a:cxn>
                <a:cxn ang="0">
                  <a:pos x="2" y="0"/>
                </a:cxn>
                <a:cxn ang="0">
                  <a:pos x="0" y="1"/>
                </a:cxn>
              </a:cxnLst>
              <a:pathLst>
                <a:path w="2" h="2">
                  <a:moveTo>
                    <a:pt x="0" y="1"/>
                  </a:moveTo>
                  <a:lnTo>
                    <a:pt x="0" y="2"/>
                  </a:lnTo>
                  <a:lnTo>
                    <a:pt x="2" y="0"/>
                  </a:lnTo>
                  <a:lnTo>
                    <a:pt x="0" y="1"/>
                  </a:lnTo>
                  <a:close/>
                </a:path>
              </a:pathLst>
            </a:custGeom>
            <a:solidFill>
              <a:srgbClr val="F7FAFE">
                <a:alpha val="100000"/>
              </a:srgbClr>
            </a:solidFill>
            <a:ln w="9525">
              <a:noFill/>
            </a:ln>
          </p:spPr>
          <p:txBody>
            <a:bodyPr/>
            <a:p>
              <a:endParaRPr lang="zh-CN" altLang="en-US"/>
            </a:p>
          </p:txBody>
        </p:sp>
        <p:sp>
          <p:nvSpPr>
            <p:cNvPr id="39216" name="Freeform 338"/>
            <p:cNvSpPr/>
            <p:nvPr/>
          </p:nvSpPr>
          <p:spPr>
            <a:xfrm flipH="1">
              <a:off x="500" y="711"/>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FCFDFF">
                <a:alpha val="100000"/>
              </a:srgbClr>
            </a:solidFill>
            <a:ln w="9525">
              <a:noFill/>
            </a:ln>
          </p:spPr>
          <p:txBody>
            <a:bodyPr/>
            <a:p>
              <a:endParaRPr lang="zh-CN" altLang="en-US"/>
            </a:p>
          </p:txBody>
        </p:sp>
        <p:sp>
          <p:nvSpPr>
            <p:cNvPr id="39217" name="Freeform 339"/>
            <p:cNvSpPr/>
            <p:nvPr/>
          </p:nvSpPr>
          <p:spPr>
            <a:xfrm flipH="1">
              <a:off x="500" y="711"/>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FFFFFF">
                <a:alpha val="100000"/>
              </a:srgbClr>
            </a:solidFill>
            <a:ln w="9525">
              <a:noFill/>
            </a:ln>
          </p:spPr>
          <p:txBody>
            <a:bodyPr/>
            <a:p>
              <a:endParaRPr lang="zh-CN" altLang="en-US"/>
            </a:p>
          </p:txBody>
        </p:sp>
        <p:sp>
          <p:nvSpPr>
            <p:cNvPr id="39218" name="Freeform 340"/>
            <p:cNvSpPr/>
            <p:nvPr/>
          </p:nvSpPr>
          <p:spPr>
            <a:xfrm flipH="1">
              <a:off x="501" y="711"/>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FCFDFF">
                <a:alpha val="100000"/>
              </a:srgbClr>
            </a:solidFill>
            <a:ln w="9525">
              <a:noFill/>
            </a:ln>
          </p:spPr>
          <p:txBody>
            <a:bodyPr/>
            <a:p>
              <a:endParaRPr lang="zh-CN" altLang="en-US"/>
            </a:p>
          </p:txBody>
        </p:sp>
        <p:sp>
          <p:nvSpPr>
            <p:cNvPr id="39219" name="Freeform 341"/>
            <p:cNvSpPr/>
            <p:nvPr/>
          </p:nvSpPr>
          <p:spPr>
            <a:xfrm flipH="1">
              <a:off x="501" y="710"/>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F7FAFE">
                <a:alpha val="100000"/>
              </a:srgbClr>
            </a:solidFill>
            <a:ln w="9525">
              <a:noFill/>
            </a:ln>
          </p:spPr>
          <p:txBody>
            <a:bodyPr/>
            <a:p>
              <a:endParaRPr lang="zh-CN" altLang="en-US"/>
            </a:p>
          </p:txBody>
        </p:sp>
        <p:sp>
          <p:nvSpPr>
            <p:cNvPr id="39220" name="Freeform 342"/>
            <p:cNvSpPr/>
            <p:nvPr/>
          </p:nvSpPr>
          <p:spPr>
            <a:xfrm flipH="1">
              <a:off x="501" y="710"/>
              <a:ext cx="2" cy="2"/>
            </a:xfrm>
            <a:custGeom>
              <a:avLst/>
              <a:gdLst/>
              <a:ahLst/>
              <a:cxnLst>
                <a:cxn ang="0">
                  <a:pos x="0" y="1"/>
                </a:cxn>
                <a:cxn ang="0">
                  <a:pos x="0" y="2"/>
                </a:cxn>
                <a:cxn ang="0">
                  <a:pos x="2" y="0"/>
                </a:cxn>
                <a:cxn ang="0">
                  <a:pos x="2" y="0"/>
                </a:cxn>
                <a:cxn ang="0">
                  <a:pos x="0" y="1"/>
                </a:cxn>
              </a:cxnLst>
              <a:pathLst>
                <a:path w="2" h="2">
                  <a:moveTo>
                    <a:pt x="0" y="1"/>
                  </a:moveTo>
                  <a:lnTo>
                    <a:pt x="0" y="2"/>
                  </a:lnTo>
                  <a:lnTo>
                    <a:pt x="2" y="0"/>
                  </a:lnTo>
                  <a:lnTo>
                    <a:pt x="0" y="1"/>
                  </a:lnTo>
                  <a:close/>
                </a:path>
              </a:pathLst>
            </a:custGeom>
            <a:solidFill>
              <a:srgbClr val="F2F7FD">
                <a:alpha val="100000"/>
              </a:srgbClr>
            </a:solidFill>
            <a:ln w="9525">
              <a:noFill/>
            </a:ln>
          </p:spPr>
          <p:txBody>
            <a:bodyPr/>
            <a:p>
              <a:endParaRPr lang="zh-CN" altLang="en-US"/>
            </a:p>
          </p:txBody>
        </p:sp>
        <p:sp>
          <p:nvSpPr>
            <p:cNvPr id="39221" name="Freeform 343"/>
            <p:cNvSpPr/>
            <p:nvPr/>
          </p:nvSpPr>
          <p:spPr>
            <a:xfrm flipH="1">
              <a:off x="501" y="710"/>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EDF3FC">
                <a:alpha val="100000"/>
              </a:srgbClr>
            </a:solidFill>
            <a:ln w="9525">
              <a:noFill/>
            </a:ln>
          </p:spPr>
          <p:txBody>
            <a:bodyPr/>
            <a:p>
              <a:endParaRPr lang="zh-CN" altLang="en-US"/>
            </a:p>
          </p:txBody>
        </p:sp>
        <p:sp>
          <p:nvSpPr>
            <p:cNvPr id="39222" name="Freeform 344"/>
            <p:cNvSpPr/>
            <p:nvPr/>
          </p:nvSpPr>
          <p:spPr>
            <a:xfrm flipH="1">
              <a:off x="501" y="710"/>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E8F0FC">
                <a:alpha val="100000"/>
              </a:srgbClr>
            </a:solidFill>
            <a:ln w="9525">
              <a:noFill/>
            </a:ln>
          </p:spPr>
          <p:txBody>
            <a:bodyPr/>
            <a:p>
              <a:endParaRPr lang="zh-CN" altLang="en-US"/>
            </a:p>
          </p:txBody>
        </p:sp>
        <p:sp>
          <p:nvSpPr>
            <p:cNvPr id="39223" name="Freeform 345"/>
            <p:cNvSpPr/>
            <p:nvPr/>
          </p:nvSpPr>
          <p:spPr>
            <a:xfrm flipH="1">
              <a:off x="502" y="709"/>
              <a:ext cx="1" cy="2"/>
            </a:xfrm>
            <a:custGeom>
              <a:avLst/>
              <a:gdLst/>
              <a:ahLst/>
              <a:cxnLst>
                <a:cxn ang="0">
                  <a:pos x="0" y="2"/>
                </a:cxn>
                <a:cxn ang="0">
                  <a:pos x="0" y="2"/>
                </a:cxn>
                <a:cxn ang="0">
                  <a:pos x="1" y="1"/>
                </a:cxn>
                <a:cxn ang="0">
                  <a:pos x="1" y="0"/>
                </a:cxn>
                <a:cxn ang="0">
                  <a:pos x="0" y="2"/>
                </a:cxn>
              </a:cxnLst>
              <a:pathLst>
                <a:path w="1" h="2">
                  <a:moveTo>
                    <a:pt x="0" y="2"/>
                  </a:moveTo>
                  <a:lnTo>
                    <a:pt x="0" y="2"/>
                  </a:lnTo>
                  <a:lnTo>
                    <a:pt x="1" y="1"/>
                  </a:lnTo>
                  <a:lnTo>
                    <a:pt x="1" y="0"/>
                  </a:lnTo>
                  <a:lnTo>
                    <a:pt x="0" y="2"/>
                  </a:lnTo>
                  <a:close/>
                </a:path>
              </a:pathLst>
            </a:custGeom>
            <a:solidFill>
              <a:srgbClr val="E3EDFB">
                <a:alpha val="100000"/>
              </a:srgbClr>
            </a:solidFill>
            <a:ln w="9525">
              <a:noFill/>
            </a:ln>
          </p:spPr>
          <p:txBody>
            <a:bodyPr/>
            <a:p>
              <a:endParaRPr lang="zh-CN" altLang="en-US"/>
            </a:p>
          </p:txBody>
        </p:sp>
        <p:sp>
          <p:nvSpPr>
            <p:cNvPr id="39224" name="Freeform 346"/>
            <p:cNvSpPr/>
            <p:nvPr/>
          </p:nvSpPr>
          <p:spPr>
            <a:xfrm flipH="1">
              <a:off x="502" y="709"/>
              <a:ext cx="2" cy="2"/>
            </a:xfrm>
            <a:custGeom>
              <a:avLst/>
              <a:gdLst/>
              <a:ahLst/>
              <a:cxnLst>
                <a:cxn ang="0">
                  <a:pos x="0" y="1"/>
                </a:cxn>
                <a:cxn ang="0">
                  <a:pos x="1" y="2"/>
                </a:cxn>
                <a:cxn ang="0">
                  <a:pos x="2" y="0"/>
                </a:cxn>
                <a:cxn ang="0">
                  <a:pos x="2" y="0"/>
                </a:cxn>
                <a:cxn ang="0">
                  <a:pos x="0" y="1"/>
                </a:cxn>
              </a:cxnLst>
              <a:pathLst>
                <a:path w="2" h="2">
                  <a:moveTo>
                    <a:pt x="0" y="1"/>
                  </a:moveTo>
                  <a:lnTo>
                    <a:pt x="1" y="2"/>
                  </a:lnTo>
                  <a:lnTo>
                    <a:pt x="2" y="0"/>
                  </a:lnTo>
                  <a:lnTo>
                    <a:pt x="0" y="1"/>
                  </a:lnTo>
                  <a:close/>
                </a:path>
              </a:pathLst>
            </a:custGeom>
            <a:solidFill>
              <a:srgbClr val="DFEAFA">
                <a:alpha val="100000"/>
              </a:srgbClr>
            </a:solidFill>
            <a:ln w="9525">
              <a:noFill/>
            </a:ln>
          </p:spPr>
          <p:txBody>
            <a:bodyPr/>
            <a:p>
              <a:endParaRPr lang="zh-CN" altLang="en-US"/>
            </a:p>
          </p:txBody>
        </p:sp>
        <p:sp>
          <p:nvSpPr>
            <p:cNvPr id="39225" name="Freeform 347"/>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AE6F9">
                <a:alpha val="100000"/>
              </a:srgbClr>
            </a:solidFill>
            <a:ln w="9525">
              <a:noFill/>
            </a:ln>
          </p:spPr>
          <p:txBody>
            <a:bodyPr/>
            <a:p>
              <a:endParaRPr lang="zh-CN" altLang="en-US"/>
            </a:p>
          </p:txBody>
        </p:sp>
        <p:sp>
          <p:nvSpPr>
            <p:cNvPr id="39226" name="Freeform 348"/>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5E3F8">
                <a:alpha val="100000"/>
              </a:srgbClr>
            </a:solidFill>
            <a:ln w="9525">
              <a:noFill/>
            </a:ln>
          </p:spPr>
          <p:txBody>
            <a:bodyPr/>
            <a:p>
              <a:endParaRPr lang="zh-CN" altLang="en-US"/>
            </a:p>
          </p:txBody>
        </p:sp>
        <p:sp>
          <p:nvSpPr>
            <p:cNvPr id="39227" name="Freeform 349"/>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0E0F7">
                <a:alpha val="100000"/>
              </a:srgbClr>
            </a:solidFill>
            <a:ln w="9525">
              <a:noFill/>
            </a:ln>
          </p:spPr>
          <p:txBody>
            <a:bodyPr/>
            <a:p>
              <a:endParaRPr lang="zh-CN" altLang="en-US"/>
            </a:p>
          </p:txBody>
        </p:sp>
        <p:sp>
          <p:nvSpPr>
            <p:cNvPr id="39228" name="Freeform 350"/>
            <p:cNvSpPr/>
            <p:nvPr/>
          </p:nvSpPr>
          <p:spPr>
            <a:xfrm flipH="1">
              <a:off x="502" y="708"/>
              <a:ext cx="2" cy="2"/>
            </a:xfrm>
            <a:custGeom>
              <a:avLst/>
              <a:gdLst/>
              <a:ahLst/>
              <a:cxnLst>
                <a:cxn ang="0">
                  <a:pos x="0" y="2"/>
                </a:cxn>
                <a:cxn ang="0">
                  <a:pos x="0" y="2"/>
                </a:cxn>
                <a:cxn ang="0">
                  <a:pos x="2" y="1"/>
                </a:cxn>
                <a:cxn ang="0">
                  <a:pos x="1" y="0"/>
                </a:cxn>
                <a:cxn ang="0">
                  <a:pos x="0" y="2"/>
                </a:cxn>
              </a:cxnLst>
              <a:pathLst>
                <a:path w="2" h="2">
                  <a:moveTo>
                    <a:pt x="0" y="2"/>
                  </a:moveTo>
                  <a:lnTo>
                    <a:pt x="0" y="2"/>
                  </a:lnTo>
                  <a:lnTo>
                    <a:pt x="2" y="1"/>
                  </a:lnTo>
                  <a:lnTo>
                    <a:pt x="1" y="0"/>
                  </a:lnTo>
                  <a:lnTo>
                    <a:pt x="0" y="2"/>
                  </a:lnTo>
                  <a:close/>
                </a:path>
              </a:pathLst>
            </a:custGeom>
            <a:solidFill>
              <a:srgbClr val="CBDCF6">
                <a:alpha val="100000"/>
              </a:srgbClr>
            </a:solidFill>
            <a:ln w="9525">
              <a:noFill/>
            </a:ln>
          </p:spPr>
          <p:txBody>
            <a:bodyPr/>
            <a:p>
              <a:endParaRPr lang="zh-CN" altLang="en-US"/>
            </a:p>
          </p:txBody>
        </p:sp>
        <p:sp>
          <p:nvSpPr>
            <p:cNvPr id="39229" name="Freeform 351"/>
            <p:cNvSpPr/>
            <p:nvPr/>
          </p:nvSpPr>
          <p:spPr>
            <a:xfrm flipH="1">
              <a:off x="503" y="708"/>
              <a:ext cx="2" cy="2"/>
            </a:xfrm>
            <a:custGeom>
              <a:avLst/>
              <a:gdLst/>
              <a:ahLst/>
              <a:cxnLst>
                <a:cxn ang="0">
                  <a:pos x="0" y="1"/>
                </a:cxn>
                <a:cxn ang="0">
                  <a:pos x="1" y="2"/>
                </a:cxn>
                <a:cxn ang="0">
                  <a:pos x="2" y="0"/>
                </a:cxn>
                <a:cxn ang="0">
                  <a:pos x="2" y="0"/>
                </a:cxn>
                <a:cxn ang="0">
                  <a:pos x="0" y="1"/>
                </a:cxn>
              </a:cxnLst>
              <a:pathLst>
                <a:path w="2" h="2">
                  <a:moveTo>
                    <a:pt x="0" y="1"/>
                  </a:moveTo>
                  <a:lnTo>
                    <a:pt x="1" y="2"/>
                  </a:lnTo>
                  <a:lnTo>
                    <a:pt x="2" y="0"/>
                  </a:lnTo>
                  <a:lnTo>
                    <a:pt x="0" y="1"/>
                  </a:lnTo>
                  <a:close/>
                </a:path>
              </a:pathLst>
            </a:custGeom>
            <a:solidFill>
              <a:srgbClr val="C6D9F6">
                <a:alpha val="100000"/>
              </a:srgbClr>
            </a:solidFill>
            <a:ln w="9525">
              <a:noFill/>
            </a:ln>
          </p:spPr>
          <p:txBody>
            <a:bodyPr/>
            <a:p>
              <a:endParaRPr lang="zh-CN" altLang="en-US"/>
            </a:p>
          </p:txBody>
        </p:sp>
        <p:sp>
          <p:nvSpPr>
            <p:cNvPr id="39230" name="Freeform 352"/>
            <p:cNvSpPr/>
            <p:nvPr/>
          </p:nvSpPr>
          <p:spPr>
            <a:xfrm flipH="1">
              <a:off x="503" y="708"/>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C1D6F5">
                <a:alpha val="100000"/>
              </a:srgbClr>
            </a:solidFill>
            <a:ln w="9525">
              <a:noFill/>
            </a:ln>
          </p:spPr>
          <p:txBody>
            <a:bodyPr/>
            <a:p>
              <a:endParaRPr lang="zh-CN" altLang="en-US"/>
            </a:p>
          </p:txBody>
        </p:sp>
        <p:sp>
          <p:nvSpPr>
            <p:cNvPr id="39231" name="Freeform 353"/>
            <p:cNvSpPr/>
            <p:nvPr/>
          </p:nvSpPr>
          <p:spPr>
            <a:xfrm flipH="1">
              <a:off x="503" y="708"/>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BCD3F4">
                <a:alpha val="100000"/>
              </a:srgbClr>
            </a:solidFill>
            <a:ln w="9525">
              <a:noFill/>
            </a:ln>
          </p:spPr>
          <p:txBody>
            <a:bodyPr/>
            <a:p>
              <a:endParaRPr lang="zh-CN" altLang="en-US"/>
            </a:p>
          </p:txBody>
        </p:sp>
        <p:sp>
          <p:nvSpPr>
            <p:cNvPr id="39232" name="Freeform 354"/>
            <p:cNvSpPr/>
            <p:nvPr/>
          </p:nvSpPr>
          <p:spPr>
            <a:xfrm flipH="1">
              <a:off x="503" y="707"/>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B7CFF3">
                <a:alpha val="100000"/>
              </a:srgbClr>
            </a:solidFill>
            <a:ln w="9525">
              <a:noFill/>
            </a:ln>
          </p:spPr>
          <p:txBody>
            <a:bodyPr/>
            <a:p>
              <a:endParaRPr lang="zh-CN" altLang="en-US"/>
            </a:p>
          </p:txBody>
        </p:sp>
        <p:sp>
          <p:nvSpPr>
            <p:cNvPr id="39233" name="Freeform 355"/>
            <p:cNvSpPr/>
            <p:nvPr/>
          </p:nvSpPr>
          <p:spPr>
            <a:xfrm flipH="1">
              <a:off x="503" y="707"/>
              <a:ext cx="2" cy="2"/>
            </a:xfrm>
            <a:custGeom>
              <a:avLst/>
              <a:gdLst/>
              <a:ahLst/>
              <a:cxnLst>
                <a:cxn ang="0">
                  <a:pos x="0" y="2"/>
                </a:cxn>
                <a:cxn ang="0">
                  <a:pos x="0" y="2"/>
                </a:cxn>
                <a:cxn ang="0">
                  <a:pos x="2" y="0"/>
                </a:cxn>
                <a:cxn ang="0">
                  <a:pos x="2" y="0"/>
                </a:cxn>
                <a:cxn ang="0">
                  <a:pos x="0" y="2"/>
                </a:cxn>
              </a:cxnLst>
              <a:pathLst>
                <a:path w="2" h="2">
                  <a:moveTo>
                    <a:pt x="0" y="2"/>
                  </a:moveTo>
                  <a:lnTo>
                    <a:pt x="0" y="2"/>
                  </a:lnTo>
                  <a:lnTo>
                    <a:pt x="2" y="0"/>
                  </a:lnTo>
                  <a:lnTo>
                    <a:pt x="0" y="2"/>
                  </a:lnTo>
                  <a:close/>
                </a:path>
              </a:pathLst>
            </a:custGeom>
            <a:solidFill>
              <a:srgbClr val="B2CCF2">
                <a:alpha val="100000"/>
              </a:srgbClr>
            </a:solidFill>
            <a:ln w="9525">
              <a:noFill/>
            </a:ln>
          </p:spPr>
          <p:txBody>
            <a:bodyPr/>
            <a:p>
              <a:endParaRPr lang="zh-CN" altLang="en-US"/>
            </a:p>
          </p:txBody>
        </p:sp>
        <p:sp>
          <p:nvSpPr>
            <p:cNvPr id="39234" name="Freeform 356"/>
            <p:cNvSpPr/>
            <p:nvPr/>
          </p:nvSpPr>
          <p:spPr>
            <a:xfrm flipH="1">
              <a:off x="503" y="707"/>
              <a:ext cx="2" cy="2"/>
            </a:xfrm>
            <a:custGeom>
              <a:avLst/>
              <a:gdLst/>
              <a:ahLst/>
              <a:cxnLst>
                <a:cxn ang="0">
                  <a:pos x="0" y="1"/>
                </a:cxn>
                <a:cxn ang="0">
                  <a:pos x="0" y="2"/>
                </a:cxn>
                <a:cxn ang="0">
                  <a:pos x="2" y="0"/>
                </a:cxn>
                <a:cxn ang="0">
                  <a:pos x="1" y="0"/>
                </a:cxn>
                <a:cxn ang="0">
                  <a:pos x="0" y="1"/>
                </a:cxn>
              </a:cxnLst>
              <a:pathLst>
                <a:path w="2" h="2">
                  <a:moveTo>
                    <a:pt x="0" y="1"/>
                  </a:moveTo>
                  <a:lnTo>
                    <a:pt x="0" y="2"/>
                  </a:lnTo>
                  <a:lnTo>
                    <a:pt x="2" y="0"/>
                  </a:lnTo>
                  <a:lnTo>
                    <a:pt x="1" y="0"/>
                  </a:lnTo>
                  <a:lnTo>
                    <a:pt x="0" y="1"/>
                  </a:lnTo>
                  <a:close/>
                </a:path>
              </a:pathLst>
            </a:custGeom>
            <a:solidFill>
              <a:srgbClr val="ADC9F1">
                <a:alpha val="100000"/>
              </a:srgbClr>
            </a:solidFill>
            <a:ln w="9525">
              <a:noFill/>
            </a:ln>
          </p:spPr>
          <p:txBody>
            <a:bodyPr/>
            <a:p>
              <a:endParaRPr lang="zh-CN" altLang="en-US"/>
            </a:p>
          </p:txBody>
        </p:sp>
        <p:sp>
          <p:nvSpPr>
            <p:cNvPr id="39235" name="Freeform 357"/>
            <p:cNvSpPr/>
            <p:nvPr/>
          </p:nvSpPr>
          <p:spPr>
            <a:xfrm flipH="1">
              <a:off x="504" y="707"/>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A8C5F0">
                <a:alpha val="100000"/>
              </a:srgbClr>
            </a:solidFill>
            <a:ln w="9525">
              <a:noFill/>
            </a:ln>
          </p:spPr>
          <p:txBody>
            <a:bodyPr/>
            <a:p>
              <a:endParaRPr lang="zh-CN" altLang="en-US"/>
            </a:p>
          </p:txBody>
        </p:sp>
        <p:sp>
          <p:nvSpPr>
            <p:cNvPr id="39236" name="Freeform 358"/>
            <p:cNvSpPr/>
            <p:nvPr/>
          </p:nvSpPr>
          <p:spPr>
            <a:xfrm flipH="1">
              <a:off x="504" y="707"/>
              <a:ext cx="2" cy="1"/>
            </a:xfrm>
            <a:custGeom>
              <a:avLst/>
              <a:gdLst/>
              <a:ahLst/>
              <a:cxnLst>
                <a:cxn ang="0">
                  <a:pos x="0" y="1"/>
                </a:cxn>
                <a:cxn ang="0">
                  <a:pos x="0" y="1"/>
                </a:cxn>
                <a:cxn ang="0">
                  <a:pos x="2" y="0"/>
                </a:cxn>
                <a:cxn ang="0">
                  <a:pos x="2" y="0"/>
                </a:cxn>
                <a:cxn ang="0">
                  <a:pos x="2" y="0"/>
                </a:cxn>
                <a:cxn ang="0">
                  <a:pos x="0" y="1"/>
                </a:cxn>
              </a:cxnLst>
              <a:pathLst>
                <a:path w="2" h="1">
                  <a:moveTo>
                    <a:pt x="0" y="1"/>
                  </a:moveTo>
                  <a:lnTo>
                    <a:pt x="0" y="1"/>
                  </a:lnTo>
                  <a:lnTo>
                    <a:pt x="2" y="0"/>
                  </a:lnTo>
                  <a:lnTo>
                    <a:pt x="0" y="1"/>
                  </a:lnTo>
                  <a:close/>
                </a:path>
              </a:pathLst>
            </a:custGeom>
            <a:solidFill>
              <a:srgbClr val="A3C2F0">
                <a:alpha val="100000"/>
              </a:srgbClr>
            </a:solidFill>
            <a:ln w="9525">
              <a:noFill/>
            </a:ln>
          </p:spPr>
          <p:txBody>
            <a:bodyPr/>
            <a:p>
              <a:endParaRPr lang="zh-CN" altLang="en-US"/>
            </a:p>
          </p:txBody>
        </p:sp>
        <p:sp>
          <p:nvSpPr>
            <p:cNvPr id="39237" name="Freeform 359"/>
            <p:cNvSpPr/>
            <p:nvPr/>
          </p:nvSpPr>
          <p:spPr>
            <a:xfrm flipH="1">
              <a:off x="504" y="707"/>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9EBFEF">
                <a:alpha val="100000"/>
              </a:srgbClr>
            </a:solidFill>
            <a:ln w="9525">
              <a:noFill/>
            </a:ln>
          </p:spPr>
          <p:txBody>
            <a:bodyPr/>
            <a:p>
              <a:endParaRPr lang="zh-CN" altLang="en-US"/>
            </a:p>
          </p:txBody>
        </p:sp>
        <p:sp>
          <p:nvSpPr>
            <p:cNvPr id="39238" name="Freeform 360"/>
            <p:cNvSpPr/>
            <p:nvPr/>
          </p:nvSpPr>
          <p:spPr>
            <a:xfrm flipH="1">
              <a:off x="505" y="707"/>
              <a:ext cx="1" cy="1"/>
            </a:xfrm>
            <a:custGeom>
              <a:avLst/>
              <a:gdLst/>
              <a:ahLst/>
              <a:cxnLst>
                <a:cxn ang="0">
                  <a:pos x="0" y="0"/>
                </a:cxn>
                <a:cxn ang="0">
                  <a:pos x="0" y="1"/>
                </a:cxn>
                <a:cxn ang="0">
                  <a:pos x="1" y="0"/>
                </a:cxn>
                <a:cxn ang="0">
                  <a:pos x="1" y="0"/>
                </a:cxn>
                <a:cxn ang="0">
                  <a:pos x="0" y="0"/>
                </a:cxn>
              </a:cxnLst>
              <a:pathLst>
                <a:path w="1" h="1">
                  <a:moveTo>
                    <a:pt x="0" y="0"/>
                  </a:moveTo>
                  <a:lnTo>
                    <a:pt x="0" y="1"/>
                  </a:lnTo>
                  <a:lnTo>
                    <a:pt x="1" y="0"/>
                  </a:lnTo>
                  <a:lnTo>
                    <a:pt x="0" y="0"/>
                  </a:lnTo>
                  <a:close/>
                </a:path>
              </a:pathLst>
            </a:custGeom>
            <a:solidFill>
              <a:srgbClr val="99BCEE">
                <a:alpha val="100000"/>
              </a:srgbClr>
            </a:solidFill>
            <a:ln w="9525">
              <a:noFill/>
            </a:ln>
          </p:spPr>
          <p:txBody>
            <a:bodyPr/>
            <a:p>
              <a:endParaRPr lang="zh-CN" altLang="en-US"/>
            </a:p>
          </p:txBody>
        </p:sp>
        <p:sp>
          <p:nvSpPr>
            <p:cNvPr id="39239" name="Freeform 361"/>
            <p:cNvSpPr/>
            <p:nvPr/>
          </p:nvSpPr>
          <p:spPr>
            <a:xfrm flipH="1">
              <a:off x="505" y="707"/>
              <a:ext cx="1" cy="1"/>
            </a:xfrm>
            <a:custGeom>
              <a:avLst/>
              <a:gdLst/>
              <a:ahLst/>
              <a:cxnLst>
                <a:cxn ang="0">
                  <a:pos x="0" y="0"/>
                </a:cxn>
                <a:cxn ang="0">
                  <a:pos x="0" y="0"/>
                </a:cxn>
                <a:cxn ang="0">
                  <a:pos x="1" y="0"/>
                </a:cxn>
                <a:cxn ang="0">
                  <a:pos x="0" y="0"/>
                </a:cxn>
              </a:cxnLst>
              <a:pathLst>
                <a:path w="1" h="1">
                  <a:moveTo>
                    <a:pt x="0" y="0"/>
                  </a:moveTo>
                  <a:lnTo>
                    <a:pt x="0" y="0"/>
                  </a:lnTo>
                  <a:lnTo>
                    <a:pt x="1" y="0"/>
                  </a:lnTo>
                  <a:lnTo>
                    <a:pt x="0" y="0"/>
                  </a:lnTo>
                  <a:close/>
                </a:path>
              </a:pathLst>
            </a:custGeom>
            <a:solidFill>
              <a:srgbClr val="94B8ED">
                <a:alpha val="100000"/>
              </a:srgbClr>
            </a:solidFill>
            <a:ln w="9525">
              <a:noFill/>
            </a:ln>
          </p:spPr>
          <p:txBody>
            <a:bodyPr/>
            <a:p>
              <a:endParaRPr lang="zh-CN" altLang="en-US"/>
            </a:p>
          </p:txBody>
        </p:sp>
        <p:sp>
          <p:nvSpPr>
            <p:cNvPr id="39240" name="Freeform 362"/>
            <p:cNvSpPr/>
            <p:nvPr/>
          </p:nvSpPr>
          <p:spPr>
            <a:xfrm flipH="1">
              <a:off x="506" y="707"/>
              <a:ext cx="1" cy="1"/>
            </a:xfrm>
            <a:custGeom>
              <a:avLst/>
              <a:gdLst/>
              <a:ahLst/>
              <a:cxnLst>
                <a:cxn ang="0">
                  <a:pos x="0" y="0"/>
                </a:cxn>
                <a:cxn ang="0">
                  <a:pos x="1" y="0"/>
                </a:cxn>
                <a:cxn ang="0">
                  <a:pos x="1" y="0"/>
                </a:cxn>
                <a:cxn ang="0">
                  <a:pos x="1" y="0"/>
                </a:cxn>
                <a:cxn ang="0">
                  <a:pos x="0" y="0"/>
                </a:cxn>
              </a:cxnLst>
              <a:pathLst>
                <a:path w="1" h="1">
                  <a:moveTo>
                    <a:pt x="0" y="0"/>
                  </a:moveTo>
                  <a:lnTo>
                    <a:pt x="1" y="0"/>
                  </a:lnTo>
                  <a:lnTo>
                    <a:pt x="0" y="0"/>
                  </a:lnTo>
                  <a:close/>
                </a:path>
              </a:pathLst>
            </a:custGeom>
            <a:solidFill>
              <a:srgbClr val="8FB5EC">
                <a:alpha val="100000"/>
              </a:srgbClr>
            </a:solidFill>
            <a:ln w="9525">
              <a:noFill/>
            </a:ln>
          </p:spPr>
          <p:txBody>
            <a:bodyPr/>
            <a:p>
              <a:endParaRPr lang="zh-CN" altLang="en-US"/>
            </a:p>
          </p:txBody>
        </p:sp>
        <p:sp>
          <p:nvSpPr>
            <p:cNvPr id="39241" name="Freeform 363"/>
            <p:cNvSpPr/>
            <p:nvPr/>
          </p:nvSpPr>
          <p:spPr>
            <a:xfrm flipH="1">
              <a:off x="506" y="707"/>
              <a:ext cx="1" cy="1"/>
            </a:xfrm>
            <a:custGeom>
              <a:avLst/>
              <a:gdLst/>
              <a:ahLst/>
              <a:cxnLst>
                <a:cxn ang="0">
                  <a:pos x="0" y="0"/>
                </a:cxn>
                <a:cxn ang="0">
                  <a:pos x="0" y="0"/>
                </a:cxn>
                <a:cxn ang="0">
                  <a:pos x="1" y="0"/>
                </a:cxn>
                <a:cxn ang="0">
                  <a:pos x="0" y="0"/>
                </a:cxn>
              </a:cxnLst>
              <a:pathLst>
                <a:path w="1" h="1">
                  <a:moveTo>
                    <a:pt x="0" y="0"/>
                  </a:moveTo>
                  <a:lnTo>
                    <a:pt x="0" y="0"/>
                  </a:lnTo>
                  <a:lnTo>
                    <a:pt x="1" y="0"/>
                  </a:lnTo>
                  <a:lnTo>
                    <a:pt x="0" y="0"/>
                  </a:lnTo>
                  <a:close/>
                </a:path>
              </a:pathLst>
            </a:custGeom>
            <a:solidFill>
              <a:srgbClr val="8AB2EB">
                <a:alpha val="100000"/>
              </a:srgbClr>
            </a:solidFill>
            <a:ln w="9525">
              <a:noFill/>
            </a:ln>
          </p:spPr>
          <p:txBody>
            <a:bodyPr/>
            <a:p>
              <a:endParaRPr lang="zh-CN" altLang="en-US"/>
            </a:p>
          </p:txBody>
        </p:sp>
        <p:sp>
          <p:nvSpPr>
            <p:cNvPr id="39242" name="Freeform 364"/>
            <p:cNvSpPr/>
            <p:nvPr/>
          </p:nvSpPr>
          <p:spPr>
            <a:xfrm flipH="1">
              <a:off x="506" y="70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39243" name="Freeform 365"/>
            <p:cNvSpPr/>
            <p:nvPr/>
          </p:nvSpPr>
          <p:spPr>
            <a:xfrm flipH="1">
              <a:off x="504" y="724"/>
              <a:ext cx="18" cy="12"/>
            </a:xfrm>
            <a:custGeom>
              <a:avLst/>
              <a:gdLst/>
              <a:ahLst/>
              <a:cxnLst>
                <a:cxn ang="0">
                  <a:pos x="0" y="6"/>
                </a:cxn>
                <a:cxn ang="0">
                  <a:pos x="0" y="5"/>
                </a:cxn>
                <a:cxn ang="0">
                  <a:pos x="1" y="4"/>
                </a:cxn>
                <a:cxn ang="0">
                  <a:pos x="2" y="3"/>
                </a:cxn>
                <a:cxn ang="0">
                  <a:pos x="3" y="2"/>
                </a:cxn>
                <a:cxn ang="0">
                  <a:pos x="4" y="1"/>
                </a:cxn>
                <a:cxn ang="0">
                  <a:pos x="6" y="1"/>
                </a:cxn>
                <a:cxn ang="0">
                  <a:pos x="8" y="0"/>
                </a:cxn>
                <a:cxn ang="0">
                  <a:pos x="9" y="0"/>
                </a:cxn>
                <a:cxn ang="0">
                  <a:pos x="9" y="0"/>
                </a:cxn>
                <a:cxn ang="0">
                  <a:pos x="10" y="1"/>
                </a:cxn>
                <a:cxn ang="0">
                  <a:pos x="12" y="1"/>
                </a:cxn>
                <a:cxn ang="0">
                  <a:pos x="14" y="2"/>
                </a:cxn>
                <a:cxn ang="0">
                  <a:pos x="15" y="2"/>
                </a:cxn>
                <a:cxn ang="0">
                  <a:pos x="16" y="3"/>
                </a:cxn>
                <a:cxn ang="0">
                  <a:pos x="17" y="4"/>
                </a:cxn>
                <a:cxn ang="0">
                  <a:pos x="17" y="6"/>
                </a:cxn>
                <a:cxn ang="0">
                  <a:pos x="17" y="6"/>
                </a:cxn>
                <a:cxn ang="0">
                  <a:pos x="17" y="8"/>
                </a:cxn>
                <a:cxn ang="0">
                  <a:pos x="16" y="9"/>
                </a:cxn>
                <a:cxn ang="0">
                  <a:pos x="15" y="10"/>
                </a:cxn>
                <a:cxn ang="0">
                  <a:pos x="14" y="10"/>
                </a:cxn>
                <a:cxn ang="0">
                  <a:pos x="12" y="11"/>
                </a:cxn>
                <a:cxn ang="0">
                  <a:pos x="11" y="12"/>
                </a:cxn>
                <a:cxn ang="0">
                  <a:pos x="9" y="12"/>
                </a:cxn>
                <a:cxn ang="0">
                  <a:pos x="9" y="12"/>
                </a:cxn>
                <a:cxn ang="0">
                  <a:pos x="8" y="12"/>
                </a:cxn>
                <a:cxn ang="0">
                  <a:pos x="7" y="12"/>
                </a:cxn>
                <a:cxn ang="0">
                  <a:pos x="5" y="11"/>
                </a:cxn>
                <a:cxn ang="0">
                  <a:pos x="3" y="11"/>
                </a:cxn>
                <a:cxn ang="0">
                  <a:pos x="2" y="10"/>
                </a:cxn>
                <a:cxn ang="0">
                  <a:pos x="1" y="9"/>
                </a:cxn>
                <a:cxn ang="0">
                  <a:pos x="0" y="8"/>
                </a:cxn>
                <a:cxn ang="0">
                  <a:pos x="0" y="7"/>
                </a:cxn>
              </a:cxnLst>
              <a:pathLst>
                <a:path w="19" h="12">
                  <a:moveTo>
                    <a:pt x="0" y="6"/>
                  </a:moveTo>
                  <a:lnTo>
                    <a:pt x="0" y="6"/>
                  </a:lnTo>
                  <a:lnTo>
                    <a:pt x="0" y="5"/>
                  </a:lnTo>
                  <a:lnTo>
                    <a:pt x="0" y="4"/>
                  </a:lnTo>
                  <a:lnTo>
                    <a:pt x="1" y="4"/>
                  </a:lnTo>
                  <a:lnTo>
                    <a:pt x="1" y="3"/>
                  </a:lnTo>
                  <a:lnTo>
                    <a:pt x="2" y="3"/>
                  </a:lnTo>
                  <a:lnTo>
                    <a:pt x="2" y="2"/>
                  </a:lnTo>
                  <a:lnTo>
                    <a:pt x="3" y="2"/>
                  </a:lnTo>
                  <a:lnTo>
                    <a:pt x="4" y="2"/>
                  </a:lnTo>
                  <a:lnTo>
                    <a:pt x="4" y="1"/>
                  </a:lnTo>
                  <a:lnTo>
                    <a:pt x="5" y="1"/>
                  </a:lnTo>
                  <a:lnTo>
                    <a:pt x="6" y="1"/>
                  </a:lnTo>
                  <a:lnTo>
                    <a:pt x="7" y="1"/>
                  </a:lnTo>
                  <a:lnTo>
                    <a:pt x="8" y="0"/>
                  </a:lnTo>
                  <a:lnTo>
                    <a:pt x="9" y="0"/>
                  </a:lnTo>
                  <a:lnTo>
                    <a:pt x="10" y="0"/>
                  </a:lnTo>
                  <a:lnTo>
                    <a:pt x="11" y="0"/>
                  </a:lnTo>
                  <a:lnTo>
                    <a:pt x="12" y="1"/>
                  </a:lnTo>
                  <a:lnTo>
                    <a:pt x="13" y="1"/>
                  </a:lnTo>
                  <a:lnTo>
                    <a:pt x="14" y="1"/>
                  </a:lnTo>
                  <a:lnTo>
                    <a:pt x="15" y="1"/>
                  </a:lnTo>
                  <a:lnTo>
                    <a:pt x="16" y="2"/>
                  </a:lnTo>
                  <a:lnTo>
                    <a:pt x="17" y="2"/>
                  </a:lnTo>
                  <a:lnTo>
                    <a:pt x="18" y="3"/>
                  </a:lnTo>
                  <a:lnTo>
                    <a:pt x="18" y="4"/>
                  </a:lnTo>
                  <a:lnTo>
                    <a:pt x="19" y="4"/>
                  </a:lnTo>
                  <a:lnTo>
                    <a:pt x="19" y="5"/>
                  </a:lnTo>
                  <a:lnTo>
                    <a:pt x="19" y="6"/>
                  </a:lnTo>
                  <a:lnTo>
                    <a:pt x="19" y="7"/>
                  </a:lnTo>
                  <a:lnTo>
                    <a:pt x="19" y="8"/>
                  </a:lnTo>
                  <a:lnTo>
                    <a:pt x="18" y="9"/>
                  </a:lnTo>
                  <a:lnTo>
                    <a:pt x="17" y="10"/>
                  </a:lnTo>
                  <a:lnTo>
                    <a:pt x="16" y="10"/>
                  </a:lnTo>
                  <a:lnTo>
                    <a:pt x="15" y="11"/>
                  </a:lnTo>
                  <a:lnTo>
                    <a:pt x="14" y="11"/>
                  </a:lnTo>
                  <a:lnTo>
                    <a:pt x="13" y="12"/>
                  </a:lnTo>
                  <a:lnTo>
                    <a:pt x="12" y="12"/>
                  </a:lnTo>
                  <a:lnTo>
                    <a:pt x="11" y="12"/>
                  </a:lnTo>
                  <a:lnTo>
                    <a:pt x="10" y="12"/>
                  </a:lnTo>
                  <a:lnTo>
                    <a:pt x="9" y="12"/>
                  </a:lnTo>
                  <a:lnTo>
                    <a:pt x="8" y="12"/>
                  </a:lnTo>
                  <a:lnTo>
                    <a:pt x="7" y="12"/>
                  </a:lnTo>
                  <a:lnTo>
                    <a:pt x="6" y="11"/>
                  </a:lnTo>
                  <a:lnTo>
                    <a:pt x="5" y="11"/>
                  </a:lnTo>
                  <a:lnTo>
                    <a:pt x="4" y="11"/>
                  </a:lnTo>
                  <a:lnTo>
                    <a:pt x="3" y="11"/>
                  </a:lnTo>
                  <a:lnTo>
                    <a:pt x="3" y="10"/>
                  </a:lnTo>
                  <a:lnTo>
                    <a:pt x="2" y="10"/>
                  </a:lnTo>
                  <a:lnTo>
                    <a:pt x="1" y="9"/>
                  </a:lnTo>
                  <a:lnTo>
                    <a:pt x="1" y="8"/>
                  </a:lnTo>
                  <a:lnTo>
                    <a:pt x="0" y="8"/>
                  </a:lnTo>
                  <a:lnTo>
                    <a:pt x="0" y="7"/>
                  </a:lnTo>
                  <a:lnTo>
                    <a:pt x="0" y="6"/>
                  </a:lnTo>
                  <a:close/>
                </a:path>
              </a:pathLst>
            </a:custGeom>
            <a:solidFill>
              <a:srgbClr val="000000">
                <a:alpha val="100000"/>
              </a:srgbClr>
            </a:solidFill>
            <a:ln w="9525">
              <a:noFill/>
            </a:ln>
          </p:spPr>
          <p:txBody>
            <a:bodyPr/>
            <a:p>
              <a:endParaRPr lang="zh-CN" altLang="en-US"/>
            </a:p>
          </p:txBody>
        </p:sp>
        <p:sp>
          <p:nvSpPr>
            <p:cNvPr id="39244" name="Freeform 366"/>
            <p:cNvSpPr/>
            <p:nvPr/>
          </p:nvSpPr>
          <p:spPr>
            <a:xfrm flipH="1">
              <a:off x="507" y="726"/>
              <a:ext cx="12" cy="8"/>
            </a:xfrm>
            <a:custGeom>
              <a:avLst/>
              <a:gdLst/>
              <a:ahLst/>
              <a:cxnLst>
                <a:cxn ang="0">
                  <a:pos x="0" y="4"/>
                </a:cxn>
                <a:cxn ang="0">
                  <a:pos x="0" y="4"/>
                </a:cxn>
                <a:cxn ang="0">
                  <a:pos x="0" y="3"/>
                </a:cxn>
                <a:cxn ang="0">
                  <a:pos x="0" y="3"/>
                </a:cxn>
                <a:cxn ang="0">
                  <a:pos x="0" y="2"/>
                </a:cxn>
                <a:cxn ang="0">
                  <a:pos x="1" y="2"/>
                </a:cxn>
                <a:cxn ang="0">
                  <a:pos x="1" y="1"/>
                </a:cxn>
                <a:cxn ang="0">
                  <a:pos x="2" y="1"/>
                </a:cxn>
                <a:cxn ang="0">
                  <a:pos x="3" y="1"/>
                </a:cxn>
                <a:cxn ang="0">
                  <a:pos x="3" y="1"/>
                </a:cxn>
                <a:cxn ang="0">
                  <a:pos x="4" y="0"/>
                </a:cxn>
                <a:cxn ang="0">
                  <a:pos x="4" y="0"/>
                </a:cxn>
                <a:cxn ang="0">
                  <a:pos x="5" y="0"/>
                </a:cxn>
                <a:cxn ang="0">
                  <a:pos x="6" y="0"/>
                </a:cxn>
                <a:cxn ang="0">
                  <a:pos x="6" y="0"/>
                </a:cxn>
                <a:cxn ang="0">
                  <a:pos x="6" y="0"/>
                </a:cxn>
                <a:cxn ang="0">
                  <a:pos x="6" y="0"/>
                </a:cxn>
                <a:cxn ang="0">
                  <a:pos x="6" y="0"/>
                </a:cxn>
                <a:cxn ang="0">
                  <a:pos x="7" y="0"/>
                </a:cxn>
                <a:cxn ang="0">
                  <a:pos x="7" y="1"/>
                </a:cxn>
                <a:cxn ang="0">
                  <a:pos x="8" y="1"/>
                </a:cxn>
                <a:cxn ang="0">
                  <a:pos x="9" y="1"/>
                </a:cxn>
                <a:cxn ang="0">
                  <a:pos x="9" y="1"/>
                </a:cxn>
                <a:cxn ang="0">
                  <a:pos x="10" y="2"/>
                </a:cxn>
                <a:cxn ang="0">
                  <a:pos x="10" y="2"/>
                </a:cxn>
                <a:cxn ang="0">
                  <a:pos x="11" y="3"/>
                </a:cxn>
                <a:cxn ang="0">
                  <a:pos x="11" y="3"/>
                </a:cxn>
                <a:cxn ang="0">
                  <a:pos x="11" y="4"/>
                </a:cxn>
                <a:cxn ang="0">
                  <a:pos x="11" y="4"/>
                </a:cxn>
                <a:cxn ang="0">
                  <a:pos x="11" y="4"/>
                </a:cxn>
                <a:cxn ang="0">
                  <a:pos x="11" y="5"/>
                </a:cxn>
                <a:cxn ang="0">
                  <a:pos x="11" y="5"/>
                </a:cxn>
                <a:cxn ang="0">
                  <a:pos x="10" y="6"/>
                </a:cxn>
                <a:cxn ang="0">
                  <a:pos x="10" y="6"/>
                </a:cxn>
                <a:cxn ang="0">
                  <a:pos x="9" y="7"/>
                </a:cxn>
                <a:cxn ang="0">
                  <a:pos x="9" y="7"/>
                </a:cxn>
                <a:cxn ang="0">
                  <a:pos x="8" y="7"/>
                </a:cxn>
                <a:cxn ang="0">
                  <a:pos x="7" y="8"/>
                </a:cxn>
                <a:cxn ang="0">
                  <a:pos x="7" y="8"/>
                </a:cxn>
                <a:cxn ang="0">
                  <a:pos x="6" y="8"/>
                </a:cxn>
                <a:cxn ang="0">
                  <a:pos x="6" y="8"/>
                </a:cxn>
                <a:cxn ang="0">
                  <a:pos x="6" y="8"/>
                </a:cxn>
                <a:cxn ang="0">
                  <a:pos x="6" y="8"/>
                </a:cxn>
                <a:cxn ang="0">
                  <a:pos x="6" y="8"/>
                </a:cxn>
                <a:cxn ang="0">
                  <a:pos x="5" y="8"/>
                </a:cxn>
                <a:cxn ang="0">
                  <a:pos x="5" y="8"/>
                </a:cxn>
                <a:cxn ang="0">
                  <a:pos x="4" y="8"/>
                </a:cxn>
                <a:cxn ang="0">
                  <a:pos x="4" y="8"/>
                </a:cxn>
                <a:cxn ang="0">
                  <a:pos x="3" y="8"/>
                </a:cxn>
                <a:cxn ang="0">
                  <a:pos x="2" y="7"/>
                </a:cxn>
                <a:cxn ang="0">
                  <a:pos x="1" y="7"/>
                </a:cxn>
                <a:cxn ang="0">
                  <a:pos x="1" y="6"/>
                </a:cxn>
                <a:cxn ang="0">
                  <a:pos x="0" y="6"/>
                </a:cxn>
                <a:cxn ang="0">
                  <a:pos x="0" y="5"/>
                </a:cxn>
                <a:cxn ang="0">
                  <a:pos x="0" y="5"/>
                </a:cxn>
                <a:cxn ang="0">
                  <a:pos x="0" y="4"/>
                </a:cxn>
                <a:cxn ang="0">
                  <a:pos x="0" y="4"/>
                </a:cxn>
              </a:cxnLst>
              <a:pathLst>
                <a:path w="13" h="8">
                  <a:moveTo>
                    <a:pt x="0" y="4"/>
                  </a:moveTo>
                  <a:lnTo>
                    <a:pt x="0" y="4"/>
                  </a:lnTo>
                  <a:lnTo>
                    <a:pt x="0" y="3"/>
                  </a:lnTo>
                  <a:lnTo>
                    <a:pt x="0" y="2"/>
                  </a:lnTo>
                  <a:lnTo>
                    <a:pt x="1" y="2"/>
                  </a:lnTo>
                  <a:lnTo>
                    <a:pt x="1" y="1"/>
                  </a:lnTo>
                  <a:lnTo>
                    <a:pt x="2" y="1"/>
                  </a:lnTo>
                  <a:lnTo>
                    <a:pt x="3" y="1"/>
                  </a:lnTo>
                  <a:lnTo>
                    <a:pt x="4" y="0"/>
                  </a:lnTo>
                  <a:lnTo>
                    <a:pt x="5" y="0"/>
                  </a:lnTo>
                  <a:lnTo>
                    <a:pt x="6" y="0"/>
                  </a:lnTo>
                  <a:lnTo>
                    <a:pt x="7" y="0"/>
                  </a:lnTo>
                  <a:lnTo>
                    <a:pt x="8" y="0"/>
                  </a:lnTo>
                  <a:lnTo>
                    <a:pt x="9" y="0"/>
                  </a:lnTo>
                  <a:lnTo>
                    <a:pt x="9" y="1"/>
                  </a:lnTo>
                  <a:lnTo>
                    <a:pt x="10" y="1"/>
                  </a:lnTo>
                  <a:lnTo>
                    <a:pt x="11" y="1"/>
                  </a:lnTo>
                  <a:lnTo>
                    <a:pt x="12" y="2"/>
                  </a:lnTo>
                  <a:lnTo>
                    <a:pt x="13" y="3"/>
                  </a:lnTo>
                  <a:lnTo>
                    <a:pt x="13" y="4"/>
                  </a:lnTo>
                  <a:lnTo>
                    <a:pt x="13" y="5"/>
                  </a:lnTo>
                  <a:lnTo>
                    <a:pt x="12" y="6"/>
                  </a:lnTo>
                  <a:lnTo>
                    <a:pt x="11" y="7"/>
                  </a:lnTo>
                  <a:lnTo>
                    <a:pt x="10" y="7"/>
                  </a:lnTo>
                  <a:lnTo>
                    <a:pt x="9" y="8"/>
                  </a:lnTo>
                  <a:lnTo>
                    <a:pt x="8" y="8"/>
                  </a:lnTo>
                  <a:lnTo>
                    <a:pt x="7" y="8"/>
                  </a:lnTo>
                  <a:lnTo>
                    <a:pt x="6" y="8"/>
                  </a:lnTo>
                  <a:lnTo>
                    <a:pt x="5" y="8"/>
                  </a:lnTo>
                  <a:lnTo>
                    <a:pt x="4" y="8"/>
                  </a:lnTo>
                  <a:lnTo>
                    <a:pt x="3" y="8"/>
                  </a:lnTo>
                  <a:lnTo>
                    <a:pt x="2" y="7"/>
                  </a:lnTo>
                  <a:lnTo>
                    <a:pt x="1" y="7"/>
                  </a:lnTo>
                  <a:lnTo>
                    <a:pt x="1" y="6"/>
                  </a:lnTo>
                  <a:lnTo>
                    <a:pt x="0" y="6"/>
                  </a:lnTo>
                  <a:lnTo>
                    <a:pt x="0" y="5"/>
                  </a:lnTo>
                  <a:lnTo>
                    <a:pt x="0" y="4"/>
                  </a:lnTo>
                  <a:close/>
                </a:path>
              </a:pathLst>
            </a:custGeom>
            <a:solidFill>
              <a:srgbClr val="D8D8DA">
                <a:alpha val="100000"/>
              </a:srgbClr>
            </a:solidFill>
            <a:ln w="9525">
              <a:noFill/>
            </a:ln>
          </p:spPr>
          <p:txBody>
            <a:bodyPr/>
            <a:p>
              <a:endParaRPr lang="zh-CN" altLang="en-US"/>
            </a:p>
          </p:txBody>
        </p:sp>
        <p:sp>
          <p:nvSpPr>
            <p:cNvPr id="39245" name="Freeform 367"/>
            <p:cNvSpPr/>
            <p:nvPr/>
          </p:nvSpPr>
          <p:spPr>
            <a:xfrm flipH="1">
              <a:off x="499" y="722"/>
              <a:ext cx="26" cy="7"/>
            </a:xfrm>
            <a:custGeom>
              <a:avLst/>
              <a:gdLst/>
              <a:ahLst/>
              <a:cxnLst>
                <a:cxn ang="0">
                  <a:pos x="22" y="7"/>
                </a:cxn>
                <a:cxn ang="0">
                  <a:pos x="25" y="7"/>
                </a:cxn>
                <a:cxn ang="0">
                  <a:pos x="25" y="5"/>
                </a:cxn>
                <a:cxn ang="0">
                  <a:pos x="17" y="0"/>
                </a:cxn>
                <a:cxn ang="0">
                  <a:pos x="3" y="0"/>
                </a:cxn>
                <a:cxn ang="0">
                  <a:pos x="0" y="3"/>
                </a:cxn>
                <a:cxn ang="0">
                  <a:pos x="0" y="6"/>
                </a:cxn>
                <a:cxn ang="0">
                  <a:pos x="4" y="1"/>
                </a:cxn>
                <a:cxn ang="0">
                  <a:pos x="16" y="1"/>
                </a:cxn>
                <a:cxn ang="0">
                  <a:pos x="22" y="5"/>
                </a:cxn>
                <a:cxn ang="0">
                  <a:pos x="22" y="7"/>
                </a:cxn>
              </a:cxnLst>
              <a:pathLst>
                <a:path w="27" h="7">
                  <a:moveTo>
                    <a:pt x="24" y="7"/>
                  </a:moveTo>
                  <a:lnTo>
                    <a:pt x="27" y="7"/>
                  </a:lnTo>
                  <a:lnTo>
                    <a:pt x="27" y="5"/>
                  </a:lnTo>
                  <a:lnTo>
                    <a:pt x="19" y="0"/>
                  </a:lnTo>
                  <a:lnTo>
                    <a:pt x="3" y="0"/>
                  </a:lnTo>
                  <a:lnTo>
                    <a:pt x="0" y="3"/>
                  </a:lnTo>
                  <a:lnTo>
                    <a:pt x="0" y="6"/>
                  </a:lnTo>
                  <a:lnTo>
                    <a:pt x="4" y="1"/>
                  </a:lnTo>
                  <a:lnTo>
                    <a:pt x="18" y="1"/>
                  </a:lnTo>
                  <a:lnTo>
                    <a:pt x="24" y="5"/>
                  </a:lnTo>
                  <a:lnTo>
                    <a:pt x="24" y="7"/>
                  </a:lnTo>
                  <a:close/>
                </a:path>
              </a:pathLst>
            </a:custGeom>
            <a:solidFill>
              <a:srgbClr val="003800">
                <a:alpha val="100000"/>
              </a:srgbClr>
            </a:solidFill>
            <a:ln w="9525">
              <a:noFill/>
            </a:ln>
          </p:spPr>
          <p:txBody>
            <a:bodyPr/>
            <a:p>
              <a:endParaRPr lang="zh-CN" altLang="en-US"/>
            </a:p>
          </p:txBody>
        </p:sp>
        <p:sp>
          <p:nvSpPr>
            <p:cNvPr id="39246" name="Rectangle 368"/>
            <p:cNvSpPr/>
            <p:nvPr/>
          </p:nvSpPr>
          <p:spPr>
            <a:xfrm flipH="1">
              <a:off x="495" y="724"/>
              <a:ext cx="4" cy="5"/>
            </a:xfrm>
            <a:prstGeom prst="rect">
              <a:avLst/>
            </a:prstGeom>
            <a:solidFill>
              <a:srgbClr val="0000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247" name="Freeform 369"/>
            <p:cNvSpPr/>
            <p:nvPr/>
          </p:nvSpPr>
          <p:spPr>
            <a:xfrm flipH="1">
              <a:off x="568" y="724"/>
              <a:ext cx="18" cy="12"/>
            </a:xfrm>
            <a:custGeom>
              <a:avLst/>
              <a:gdLst/>
              <a:ahLst/>
              <a:cxnLst>
                <a:cxn ang="0">
                  <a:pos x="0" y="6"/>
                </a:cxn>
                <a:cxn ang="0">
                  <a:pos x="0" y="5"/>
                </a:cxn>
                <a:cxn ang="0">
                  <a:pos x="1" y="4"/>
                </a:cxn>
                <a:cxn ang="0">
                  <a:pos x="2" y="3"/>
                </a:cxn>
                <a:cxn ang="0">
                  <a:pos x="3" y="2"/>
                </a:cxn>
                <a:cxn ang="0">
                  <a:pos x="5" y="1"/>
                </a:cxn>
                <a:cxn ang="0">
                  <a:pos x="6" y="1"/>
                </a:cxn>
                <a:cxn ang="0">
                  <a:pos x="8" y="0"/>
                </a:cxn>
                <a:cxn ang="0">
                  <a:pos x="9" y="0"/>
                </a:cxn>
                <a:cxn ang="0">
                  <a:pos x="9" y="0"/>
                </a:cxn>
                <a:cxn ang="0">
                  <a:pos x="10" y="1"/>
                </a:cxn>
                <a:cxn ang="0">
                  <a:pos x="12" y="1"/>
                </a:cxn>
                <a:cxn ang="0">
                  <a:pos x="14" y="2"/>
                </a:cxn>
                <a:cxn ang="0">
                  <a:pos x="15" y="2"/>
                </a:cxn>
                <a:cxn ang="0">
                  <a:pos x="16" y="3"/>
                </a:cxn>
                <a:cxn ang="0">
                  <a:pos x="17" y="4"/>
                </a:cxn>
                <a:cxn ang="0">
                  <a:pos x="17" y="6"/>
                </a:cxn>
                <a:cxn ang="0">
                  <a:pos x="17" y="6"/>
                </a:cxn>
                <a:cxn ang="0">
                  <a:pos x="17" y="8"/>
                </a:cxn>
                <a:cxn ang="0">
                  <a:pos x="16" y="9"/>
                </a:cxn>
                <a:cxn ang="0">
                  <a:pos x="15" y="10"/>
                </a:cxn>
                <a:cxn ang="0">
                  <a:pos x="14" y="10"/>
                </a:cxn>
                <a:cxn ang="0">
                  <a:pos x="13" y="11"/>
                </a:cxn>
                <a:cxn ang="0">
                  <a:pos x="11" y="12"/>
                </a:cxn>
                <a:cxn ang="0">
                  <a:pos x="9" y="12"/>
                </a:cxn>
                <a:cxn ang="0">
                  <a:pos x="9" y="12"/>
                </a:cxn>
                <a:cxn ang="0">
                  <a:pos x="9" y="12"/>
                </a:cxn>
                <a:cxn ang="0">
                  <a:pos x="7" y="12"/>
                </a:cxn>
                <a:cxn ang="0">
                  <a:pos x="5" y="11"/>
                </a:cxn>
                <a:cxn ang="0">
                  <a:pos x="4" y="11"/>
                </a:cxn>
                <a:cxn ang="0">
                  <a:pos x="2" y="10"/>
                </a:cxn>
                <a:cxn ang="0">
                  <a:pos x="1" y="9"/>
                </a:cxn>
                <a:cxn ang="0">
                  <a:pos x="0" y="8"/>
                </a:cxn>
                <a:cxn ang="0">
                  <a:pos x="0" y="7"/>
                </a:cxn>
              </a:cxnLst>
              <a:pathLst>
                <a:path w="19" h="12">
                  <a:moveTo>
                    <a:pt x="0" y="6"/>
                  </a:moveTo>
                  <a:lnTo>
                    <a:pt x="0" y="6"/>
                  </a:lnTo>
                  <a:lnTo>
                    <a:pt x="0" y="5"/>
                  </a:lnTo>
                  <a:lnTo>
                    <a:pt x="1" y="4"/>
                  </a:lnTo>
                  <a:lnTo>
                    <a:pt x="1" y="3"/>
                  </a:lnTo>
                  <a:lnTo>
                    <a:pt x="2" y="3"/>
                  </a:lnTo>
                  <a:lnTo>
                    <a:pt x="2" y="2"/>
                  </a:lnTo>
                  <a:lnTo>
                    <a:pt x="3" y="2"/>
                  </a:lnTo>
                  <a:lnTo>
                    <a:pt x="4" y="2"/>
                  </a:lnTo>
                  <a:lnTo>
                    <a:pt x="5" y="1"/>
                  </a:lnTo>
                  <a:lnTo>
                    <a:pt x="6" y="1"/>
                  </a:lnTo>
                  <a:lnTo>
                    <a:pt x="7" y="1"/>
                  </a:lnTo>
                  <a:lnTo>
                    <a:pt x="8" y="0"/>
                  </a:lnTo>
                  <a:lnTo>
                    <a:pt x="9" y="0"/>
                  </a:lnTo>
                  <a:lnTo>
                    <a:pt x="10" y="0"/>
                  </a:lnTo>
                  <a:lnTo>
                    <a:pt x="11" y="0"/>
                  </a:lnTo>
                  <a:lnTo>
                    <a:pt x="12" y="0"/>
                  </a:lnTo>
                  <a:lnTo>
                    <a:pt x="12" y="1"/>
                  </a:lnTo>
                  <a:lnTo>
                    <a:pt x="13" y="1"/>
                  </a:lnTo>
                  <a:lnTo>
                    <a:pt x="14" y="1"/>
                  </a:lnTo>
                  <a:lnTo>
                    <a:pt x="15" y="1"/>
                  </a:lnTo>
                  <a:lnTo>
                    <a:pt x="16" y="2"/>
                  </a:lnTo>
                  <a:lnTo>
                    <a:pt x="17" y="2"/>
                  </a:lnTo>
                  <a:lnTo>
                    <a:pt x="18" y="3"/>
                  </a:lnTo>
                  <a:lnTo>
                    <a:pt x="19" y="4"/>
                  </a:lnTo>
                  <a:lnTo>
                    <a:pt x="19" y="5"/>
                  </a:lnTo>
                  <a:lnTo>
                    <a:pt x="19" y="6"/>
                  </a:lnTo>
                  <a:lnTo>
                    <a:pt x="19" y="7"/>
                  </a:lnTo>
                  <a:lnTo>
                    <a:pt x="19" y="8"/>
                  </a:lnTo>
                  <a:lnTo>
                    <a:pt x="18" y="9"/>
                  </a:lnTo>
                  <a:lnTo>
                    <a:pt x="17" y="10"/>
                  </a:lnTo>
                  <a:lnTo>
                    <a:pt x="16" y="10"/>
                  </a:lnTo>
                  <a:lnTo>
                    <a:pt x="15" y="11"/>
                  </a:lnTo>
                  <a:lnTo>
                    <a:pt x="14" y="11"/>
                  </a:lnTo>
                  <a:lnTo>
                    <a:pt x="13" y="12"/>
                  </a:lnTo>
                  <a:lnTo>
                    <a:pt x="12" y="12"/>
                  </a:lnTo>
                  <a:lnTo>
                    <a:pt x="11" y="12"/>
                  </a:lnTo>
                  <a:lnTo>
                    <a:pt x="10" y="12"/>
                  </a:lnTo>
                  <a:lnTo>
                    <a:pt x="9" y="12"/>
                  </a:lnTo>
                  <a:lnTo>
                    <a:pt x="8" y="12"/>
                  </a:lnTo>
                  <a:lnTo>
                    <a:pt x="7" y="12"/>
                  </a:lnTo>
                  <a:lnTo>
                    <a:pt x="6" y="11"/>
                  </a:lnTo>
                  <a:lnTo>
                    <a:pt x="5" y="11"/>
                  </a:lnTo>
                  <a:lnTo>
                    <a:pt x="4" y="11"/>
                  </a:lnTo>
                  <a:lnTo>
                    <a:pt x="3" y="10"/>
                  </a:lnTo>
                  <a:lnTo>
                    <a:pt x="2" y="10"/>
                  </a:lnTo>
                  <a:lnTo>
                    <a:pt x="2" y="9"/>
                  </a:lnTo>
                  <a:lnTo>
                    <a:pt x="1" y="9"/>
                  </a:lnTo>
                  <a:lnTo>
                    <a:pt x="1" y="8"/>
                  </a:lnTo>
                  <a:lnTo>
                    <a:pt x="0" y="8"/>
                  </a:lnTo>
                  <a:lnTo>
                    <a:pt x="0" y="7"/>
                  </a:lnTo>
                  <a:lnTo>
                    <a:pt x="0" y="6"/>
                  </a:lnTo>
                  <a:close/>
                </a:path>
              </a:pathLst>
            </a:custGeom>
            <a:solidFill>
              <a:srgbClr val="000000">
                <a:alpha val="100000"/>
              </a:srgbClr>
            </a:solidFill>
            <a:ln w="9525">
              <a:noFill/>
            </a:ln>
          </p:spPr>
          <p:txBody>
            <a:bodyPr/>
            <a:p>
              <a:endParaRPr lang="zh-CN" altLang="en-US"/>
            </a:p>
          </p:txBody>
        </p:sp>
        <p:sp>
          <p:nvSpPr>
            <p:cNvPr id="39248" name="Freeform 370"/>
            <p:cNvSpPr/>
            <p:nvPr/>
          </p:nvSpPr>
          <p:spPr>
            <a:xfrm flipH="1">
              <a:off x="571" y="726"/>
              <a:ext cx="12" cy="8"/>
            </a:xfrm>
            <a:custGeom>
              <a:avLst/>
              <a:gdLst/>
              <a:ahLst/>
              <a:cxnLst>
                <a:cxn ang="0">
                  <a:pos x="0" y="4"/>
                </a:cxn>
                <a:cxn ang="0">
                  <a:pos x="0" y="4"/>
                </a:cxn>
                <a:cxn ang="0">
                  <a:pos x="0" y="3"/>
                </a:cxn>
                <a:cxn ang="0">
                  <a:pos x="0" y="3"/>
                </a:cxn>
                <a:cxn ang="0">
                  <a:pos x="1" y="2"/>
                </a:cxn>
                <a:cxn ang="0">
                  <a:pos x="1" y="2"/>
                </a:cxn>
                <a:cxn ang="0">
                  <a:pos x="2" y="1"/>
                </a:cxn>
                <a:cxn ang="0">
                  <a:pos x="2" y="1"/>
                </a:cxn>
                <a:cxn ang="0">
                  <a:pos x="3" y="1"/>
                </a:cxn>
                <a:cxn ang="0">
                  <a:pos x="4" y="1"/>
                </a:cxn>
                <a:cxn ang="0">
                  <a:pos x="4" y="0"/>
                </a:cxn>
                <a:cxn ang="0">
                  <a:pos x="5" y="0"/>
                </a:cxn>
                <a:cxn ang="0">
                  <a:pos x="6" y="0"/>
                </a:cxn>
                <a:cxn ang="0">
                  <a:pos x="6" y="0"/>
                </a:cxn>
                <a:cxn ang="0">
                  <a:pos x="6" y="0"/>
                </a:cxn>
                <a:cxn ang="0">
                  <a:pos x="6" y="0"/>
                </a:cxn>
                <a:cxn ang="0">
                  <a:pos x="6" y="0"/>
                </a:cxn>
                <a:cxn ang="0">
                  <a:pos x="6" y="0"/>
                </a:cxn>
                <a:cxn ang="0">
                  <a:pos x="7" y="0"/>
                </a:cxn>
                <a:cxn ang="0">
                  <a:pos x="8" y="1"/>
                </a:cxn>
                <a:cxn ang="0">
                  <a:pos x="8" y="1"/>
                </a:cxn>
                <a:cxn ang="0">
                  <a:pos x="9" y="1"/>
                </a:cxn>
                <a:cxn ang="0">
                  <a:pos x="10" y="1"/>
                </a:cxn>
                <a:cxn ang="0">
                  <a:pos x="10" y="2"/>
                </a:cxn>
                <a:cxn ang="0">
                  <a:pos x="11" y="2"/>
                </a:cxn>
                <a:cxn ang="0">
                  <a:pos x="11" y="3"/>
                </a:cxn>
                <a:cxn ang="0">
                  <a:pos x="11" y="3"/>
                </a:cxn>
                <a:cxn ang="0">
                  <a:pos x="11" y="4"/>
                </a:cxn>
                <a:cxn ang="0">
                  <a:pos x="11" y="4"/>
                </a:cxn>
                <a:cxn ang="0">
                  <a:pos x="11" y="4"/>
                </a:cxn>
                <a:cxn ang="0">
                  <a:pos x="11" y="5"/>
                </a:cxn>
                <a:cxn ang="0">
                  <a:pos x="11" y="5"/>
                </a:cxn>
                <a:cxn ang="0">
                  <a:pos x="11" y="6"/>
                </a:cxn>
                <a:cxn ang="0">
                  <a:pos x="10" y="6"/>
                </a:cxn>
                <a:cxn ang="0">
                  <a:pos x="10" y="7"/>
                </a:cxn>
                <a:cxn ang="0">
                  <a:pos x="9" y="7"/>
                </a:cxn>
                <a:cxn ang="0">
                  <a:pos x="8" y="7"/>
                </a:cxn>
                <a:cxn ang="0">
                  <a:pos x="8" y="8"/>
                </a:cxn>
                <a:cxn ang="0">
                  <a:pos x="7" y="8"/>
                </a:cxn>
                <a:cxn ang="0">
                  <a:pos x="7" y="8"/>
                </a:cxn>
                <a:cxn ang="0">
                  <a:pos x="6" y="8"/>
                </a:cxn>
                <a:cxn ang="0">
                  <a:pos x="6" y="8"/>
                </a:cxn>
                <a:cxn ang="0">
                  <a:pos x="6" y="8"/>
                </a:cxn>
                <a:cxn ang="0">
                  <a:pos x="6" y="8"/>
                </a:cxn>
                <a:cxn ang="0">
                  <a:pos x="6" y="8"/>
                </a:cxn>
                <a:cxn ang="0">
                  <a:pos x="5" y="8"/>
                </a:cxn>
                <a:cxn ang="0">
                  <a:pos x="4" y="8"/>
                </a:cxn>
                <a:cxn ang="0">
                  <a:pos x="4" y="8"/>
                </a:cxn>
                <a:cxn ang="0">
                  <a:pos x="3" y="8"/>
                </a:cxn>
                <a:cxn ang="0">
                  <a:pos x="3" y="7"/>
                </a:cxn>
                <a:cxn ang="0">
                  <a:pos x="2" y="7"/>
                </a:cxn>
                <a:cxn ang="0">
                  <a:pos x="1" y="6"/>
                </a:cxn>
                <a:cxn ang="0">
                  <a:pos x="1" y="6"/>
                </a:cxn>
                <a:cxn ang="0">
                  <a:pos x="0" y="5"/>
                </a:cxn>
                <a:cxn ang="0">
                  <a:pos x="0" y="5"/>
                </a:cxn>
                <a:cxn ang="0">
                  <a:pos x="0" y="5"/>
                </a:cxn>
                <a:cxn ang="0">
                  <a:pos x="0" y="4"/>
                </a:cxn>
              </a:cxnLst>
              <a:pathLst>
                <a:path w="13" h="8">
                  <a:moveTo>
                    <a:pt x="0" y="4"/>
                  </a:moveTo>
                  <a:lnTo>
                    <a:pt x="0" y="4"/>
                  </a:lnTo>
                  <a:lnTo>
                    <a:pt x="0" y="3"/>
                  </a:lnTo>
                  <a:lnTo>
                    <a:pt x="1" y="2"/>
                  </a:lnTo>
                  <a:lnTo>
                    <a:pt x="2" y="1"/>
                  </a:lnTo>
                  <a:lnTo>
                    <a:pt x="3" y="1"/>
                  </a:lnTo>
                  <a:lnTo>
                    <a:pt x="4" y="1"/>
                  </a:lnTo>
                  <a:lnTo>
                    <a:pt x="4" y="0"/>
                  </a:lnTo>
                  <a:lnTo>
                    <a:pt x="5" y="0"/>
                  </a:lnTo>
                  <a:lnTo>
                    <a:pt x="6" y="0"/>
                  </a:lnTo>
                  <a:lnTo>
                    <a:pt x="7" y="0"/>
                  </a:lnTo>
                  <a:lnTo>
                    <a:pt x="8" y="0"/>
                  </a:lnTo>
                  <a:lnTo>
                    <a:pt x="9" y="0"/>
                  </a:lnTo>
                  <a:lnTo>
                    <a:pt x="10" y="1"/>
                  </a:lnTo>
                  <a:lnTo>
                    <a:pt x="11" y="1"/>
                  </a:lnTo>
                  <a:lnTo>
                    <a:pt x="12" y="1"/>
                  </a:lnTo>
                  <a:lnTo>
                    <a:pt x="12" y="2"/>
                  </a:lnTo>
                  <a:lnTo>
                    <a:pt x="13" y="2"/>
                  </a:lnTo>
                  <a:lnTo>
                    <a:pt x="13" y="3"/>
                  </a:lnTo>
                  <a:lnTo>
                    <a:pt x="13" y="4"/>
                  </a:lnTo>
                  <a:lnTo>
                    <a:pt x="13" y="5"/>
                  </a:lnTo>
                  <a:lnTo>
                    <a:pt x="13" y="6"/>
                  </a:lnTo>
                  <a:lnTo>
                    <a:pt x="12" y="6"/>
                  </a:lnTo>
                  <a:lnTo>
                    <a:pt x="12" y="7"/>
                  </a:lnTo>
                  <a:lnTo>
                    <a:pt x="11" y="7"/>
                  </a:lnTo>
                  <a:lnTo>
                    <a:pt x="10" y="7"/>
                  </a:lnTo>
                  <a:lnTo>
                    <a:pt x="10" y="8"/>
                  </a:lnTo>
                  <a:lnTo>
                    <a:pt x="9" y="8"/>
                  </a:lnTo>
                  <a:lnTo>
                    <a:pt x="8" y="8"/>
                  </a:lnTo>
                  <a:lnTo>
                    <a:pt x="7" y="8"/>
                  </a:lnTo>
                  <a:lnTo>
                    <a:pt x="6" y="8"/>
                  </a:lnTo>
                  <a:lnTo>
                    <a:pt x="5" y="8"/>
                  </a:lnTo>
                  <a:lnTo>
                    <a:pt x="4" y="8"/>
                  </a:lnTo>
                  <a:lnTo>
                    <a:pt x="3" y="8"/>
                  </a:lnTo>
                  <a:lnTo>
                    <a:pt x="3" y="7"/>
                  </a:lnTo>
                  <a:lnTo>
                    <a:pt x="2" y="7"/>
                  </a:lnTo>
                  <a:lnTo>
                    <a:pt x="1" y="6"/>
                  </a:lnTo>
                  <a:lnTo>
                    <a:pt x="0" y="5"/>
                  </a:lnTo>
                  <a:lnTo>
                    <a:pt x="0" y="4"/>
                  </a:lnTo>
                  <a:close/>
                </a:path>
              </a:pathLst>
            </a:custGeom>
            <a:solidFill>
              <a:srgbClr val="D8D8DA">
                <a:alpha val="100000"/>
              </a:srgbClr>
            </a:solidFill>
            <a:ln w="9525">
              <a:noFill/>
            </a:ln>
          </p:spPr>
          <p:txBody>
            <a:bodyPr/>
            <a:p>
              <a:endParaRPr lang="zh-CN" altLang="en-US"/>
            </a:p>
          </p:txBody>
        </p:sp>
        <p:sp>
          <p:nvSpPr>
            <p:cNvPr id="39249" name="Freeform 371"/>
            <p:cNvSpPr/>
            <p:nvPr/>
          </p:nvSpPr>
          <p:spPr>
            <a:xfrm flipH="1">
              <a:off x="501" y="710"/>
              <a:ext cx="6" cy="6"/>
            </a:xfrm>
            <a:custGeom>
              <a:avLst/>
              <a:gdLst/>
              <a:ahLst/>
              <a:cxnLst>
                <a:cxn ang="0">
                  <a:pos x="3" y="0"/>
                </a:cxn>
                <a:cxn ang="0">
                  <a:pos x="6" y="6"/>
                </a:cxn>
                <a:cxn ang="0">
                  <a:pos x="2" y="6"/>
                </a:cxn>
                <a:cxn ang="0">
                  <a:pos x="0" y="0"/>
                </a:cxn>
                <a:cxn ang="0">
                  <a:pos x="3" y="0"/>
                </a:cxn>
              </a:cxnLst>
              <a:pathLst>
                <a:path w="6" h="6">
                  <a:moveTo>
                    <a:pt x="3" y="0"/>
                  </a:moveTo>
                  <a:lnTo>
                    <a:pt x="6" y="6"/>
                  </a:lnTo>
                  <a:lnTo>
                    <a:pt x="2" y="6"/>
                  </a:lnTo>
                  <a:lnTo>
                    <a:pt x="0" y="0"/>
                  </a:lnTo>
                  <a:lnTo>
                    <a:pt x="3" y="0"/>
                  </a:lnTo>
                  <a:close/>
                </a:path>
              </a:pathLst>
            </a:custGeom>
            <a:solidFill>
              <a:srgbClr val="000000">
                <a:alpha val="100000"/>
              </a:srgbClr>
            </a:solidFill>
            <a:ln w="9525">
              <a:noFill/>
            </a:ln>
          </p:spPr>
          <p:txBody>
            <a:bodyPr/>
            <a:p>
              <a:endParaRPr lang="zh-CN" altLang="en-US"/>
            </a:p>
          </p:txBody>
        </p:sp>
        <p:sp>
          <p:nvSpPr>
            <p:cNvPr id="39250" name="Rectangle 372"/>
            <p:cNvSpPr/>
            <p:nvPr/>
          </p:nvSpPr>
          <p:spPr>
            <a:xfrm flipH="1">
              <a:off x="518" y="717"/>
              <a:ext cx="4" cy="1"/>
            </a:xfrm>
            <a:prstGeom prst="rect">
              <a:avLst/>
            </a:prstGeom>
            <a:solidFill>
              <a:srgbClr val="D8D8D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251" name="Rectangle 373"/>
            <p:cNvSpPr/>
            <p:nvPr/>
          </p:nvSpPr>
          <p:spPr>
            <a:xfrm flipH="1">
              <a:off x="496" y="721"/>
              <a:ext cx="2" cy="2"/>
            </a:xfrm>
            <a:prstGeom prst="rect">
              <a:avLst/>
            </a:prstGeom>
            <a:solidFill>
              <a:srgbClr val="FF56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252" name="Rectangle 374"/>
            <p:cNvSpPr/>
            <p:nvPr/>
          </p:nvSpPr>
          <p:spPr>
            <a:xfrm flipH="1">
              <a:off x="496" y="719"/>
              <a:ext cx="2" cy="2"/>
            </a:xfrm>
            <a:prstGeom prst="rect">
              <a:avLst/>
            </a:prstGeom>
            <a:solidFill>
              <a:srgbClr val="FFFFFF"/>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253" name="Freeform 375"/>
            <p:cNvSpPr/>
            <p:nvPr/>
          </p:nvSpPr>
          <p:spPr>
            <a:xfrm flipH="1">
              <a:off x="527" y="694"/>
              <a:ext cx="70" cy="29"/>
            </a:xfrm>
            <a:custGeom>
              <a:avLst/>
              <a:gdLst/>
              <a:ahLst/>
              <a:cxnLst>
                <a:cxn ang="0">
                  <a:pos x="67" y="0"/>
                </a:cxn>
                <a:cxn ang="0">
                  <a:pos x="68" y="1"/>
                </a:cxn>
                <a:cxn ang="0">
                  <a:pos x="68" y="29"/>
                </a:cxn>
                <a:cxn ang="0">
                  <a:pos x="0" y="29"/>
                </a:cxn>
                <a:cxn ang="0">
                  <a:pos x="0" y="1"/>
                </a:cxn>
                <a:cxn ang="0">
                  <a:pos x="2" y="0"/>
                </a:cxn>
                <a:cxn ang="0">
                  <a:pos x="67" y="0"/>
                </a:cxn>
              </a:cxnLst>
              <a:pathLst>
                <a:path w="72" h="29">
                  <a:moveTo>
                    <a:pt x="71" y="0"/>
                  </a:moveTo>
                  <a:lnTo>
                    <a:pt x="72" y="1"/>
                  </a:lnTo>
                  <a:lnTo>
                    <a:pt x="72" y="29"/>
                  </a:lnTo>
                  <a:lnTo>
                    <a:pt x="0" y="29"/>
                  </a:lnTo>
                  <a:lnTo>
                    <a:pt x="0" y="1"/>
                  </a:lnTo>
                  <a:lnTo>
                    <a:pt x="2" y="0"/>
                  </a:lnTo>
                  <a:lnTo>
                    <a:pt x="71" y="0"/>
                  </a:lnTo>
                  <a:close/>
                </a:path>
              </a:pathLst>
            </a:custGeom>
            <a:solidFill>
              <a:srgbClr val="7C7C84">
                <a:alpha val="100000"/>
              </a:srgbClr>
            </a:solidFill>
            <a:ln w="9525">
              <a:noFill/>
            </a:ln>
          </p:spPr>
          <p:txBody>
            <a:bodyPr/>
            <a:p>
              <a:endParaRPr lang="zh-CN" altLang="en-US"/>
            </a:p>
          </p:txBody>
        </p:sp>
        <p:sp>
          <p:nvSpPr>
            <p:cNvPr id="39254" name="Freeform 376"/>
            <p:cNvSpPr/>
            <p:nvPr/>
          </p:nvSpPr>
          <p:spPr>
            <a:xfrm flipH="1">
              <a:off x="528" y="695"/>
              <a:ext cx="67" cy="28"/>
            </a:xfrm>
            <a:custGeom>
              <a:avLst/>
              <a:gdLst/>
              <a:ahLst/>
              <a:cxnLst>
                <a:cxn ang="0">
                  <a:pos x="65" y="1"/>
                </a:cxn>
                <a:cxn ang="0">
                  <a:pos x="65" y="28"/>
                </a:cxn>
                <a:cxn ang="0">
                  <a:pos x="0" y="28"/>
                </a:cxn>
                <a:cxn ang="0">
                  <a:pos x="0" y="1"/>
                </a:cxn>
                <a:cxn ang="0">
                  <a:pos x="1" y="0"/>
                </a:cxn>
                <a:cxn ang="0">
                  <a:pos x="63" y="0"/>
                </a:cxn>
                <a:cxn ang="0">
                  <a:pos x="65" y="1"/>
                </a:cxn>
              </a:cxnLst>
              <a:pathLst>
                <a:path w="69" h="28">
                  <a:moveTo>
                    <a:pt x="69" y="1"/>
                  </a:moveTo>
                  <a:lnTo>
                    <a:pt x="69" y="28"/>
                  </a:lnTo>
                  <a:lnTo>
                    <a:pt x="0" y="28"/>
                  </a:lnTo>
                  <a:lnTo>
                    <a:pt x="0" y="1"/>
                  </a:lnTo>
                  <a:lnTo>
                    <a:pt x="1" y="0"/>
                  </a:lnTo>
                  <a:lnTo>
                    <a:pt x="67" y="0"/>
                  </a:lnTo>
                  <a:lnTo>
                    <a:pt x="69" y="1"/>
                  </a:lnTo>
                  <a:close/>
                </a:path>
              </a:pathLst>
            </a:custGeom>
            <a:solidFill>
              <a:srgbClr val="D8D8DA">
                <a:alpha val="100000"/>
              </a:srgbClr>
            </a:solidFill>
            <a:ln w="9525">
              <a:noFill/>
            </a:ln>
          </p:spPr>
          <p:txBody>
            <a:bodyPr/>
            <a:p>
              <a:endParaRPr lang="zh-CN" altLang="en-US"/>
            </a:p>
          </p:txBody>
        </p:sp>
        <p:sp>
          <p:nvSpPr>
            <p:cNvPr id="39255" name="Rectangle 377"/>
            <p:cNvSpPr/>
            <p:nvPr/>
          </p:nvSpPr>
          <p:spPr>
            <a:xfrm flipH="1">
              <a:off x="533" y="703"/>
              <a:ext cx="59" cy="1"/>
            </a:xfrm>
            <a:prstGeom prst="rect">
              <a:avLst/>
            </a:prstGeom>
            <a:solidFill>
              <a:srgbClr val="63636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256" name="Rectangle 378"/>
            <p:cNvSpPr/>
            <p:nvPr/>
          </p:nvSpPr>
          <p:spPr>
            <a:xfrm flipH="1">
              <a:off x="533" y="715"/>
              <a:ext cx="59" cy="1"/>
            </a:xfrm>
            <a:prstGeom prst="rect">
              <a:avLst/>
            </a:prstGeom>
            <a:solidFill>
              <a:srgbClr val="63636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8941" name="Group 379"/>
          <p:cNvGrpSpPr/>
          <p:nvPr/>
        </p:nvGrpSpPr>
        <p:grpSpPr>
          <a:xfrm rot="-5400000">
            <a:off x="3729038" y="5110163"/>
            <a:ext cx="542925" cy="228600"/>
            <a:chOff x="481" y="474"/>
            <a:chExt cx="57" cy="24"/>
          </a:xfrm>
        </p:grpSpPr>
        <p:sp>
          <p:nvSpPr>
            <p:cNvPr id="39084" name="Freeform 380"/>
            <p:cNvSpPr/>
            <p:nvPr/>
          </p:nvSpPr>
          <p:spPr>
            <a:xfrm>
              <a:off x="481" y="474"/>
              <a:ext cx="57" cy="24"/>
            </a:xfrm>
            <a:custGeom>
              <a:avLst/>
              <a:gdLst/>
              <a:ahLst/>
              <a:cxnLst>
                <a:cxn ang="0">
                  <a:pos x="0" y="19"/>
                </a:cxn>
                <a:cxn ang="0">
                  <a:pos x="0" y="0"/>
                </a:cxn>
                <a:cxn ang="0">
                  <a:pos x="19" y="0"/>
                </a:cxn>
                <a:cxn ang="0">
                  <a:pos x="19" y="19"/>
                </a:cxn>
              </a:cxnLst>
              <a:pathLst>
                <a:path w="172" h="31">
                  <a:moveTo>
                    <a:pt x="0" y="31"/>
                  </a:moveTo>
                  <a:lnTo>
                    <a:pt x="0" y="0"/>
                  </a:lnTo>
                  <a:lnTo>
                    <a:pt x="172" y="0"/>
                  </a:lnTo>
                  <a:lnTo>
                    <a:pt x="172" y="31"/>
                  </a:lnTo>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9085" name="Line 381"/>
            <p:cNvSpPr/>
            <p:nvPr/>
          </p:nvSpPr>
          <p:spPr>
            <a:xfrm>
              <a:off x="520" y="474"/>
              <a:ext cx="0" cy="24"/>
            </a:xfrm>
            <a:prstGeom prst="line">
              <a:avLst/>
            </a:prstGeom>
            <a:ln w="28575" cap="flat" cmpd="sng">
              <a:solidFill>
                <a:srgbClr val="000000"/>
              </a:solidFill>
              <a:prstDash val="solid"/>
              <a:headEnd type="none" w="med" len="med"/>
              <a:tailEnd type="none" w="med" len="med"/>
            </a:ln>
          </p:spPr>
        </p:sp>
        <p:sp>
          <p:nvSpPr>
            <p:cNvPr id="39086" name="Line 382"/>
            <p:cNvSpPr/>
            <p:nvPr/>
          </p:nvSpPr>
          <p:spPr>
            <a:xfrm>
              <a:off x="500" y="474"/>
              <a:ext cx="0" cy="24"/>
            </a:xfrm>
            <a:prstGeom prst="line">
              <a:avLst/>
            </a:prstGeom>
            <a:ln w="28575" cap="flat" cmpd="sng">
              <a:solidFill>
                <a:srgbClr val="000000"/>
              </a:solidFill>
              <a:prstDash val="solid"/>
              <a:headEnd type="none" w="med" len="med"/>
              <a:tailEnd type="none" w="med" len="med"/>
            </a:ln>
          </p:spPr>
        </p:sp>
      </p:grpSp>
      <p:sp>
        <p:nvSpPr>
          <p:cNvPr id="38942" name="Rectangle 383"/>
          <p:cNvSpPr/>
          <p:nvPr/>
        </p:nvSpPr>
        <p:spPr>
          <a:xfrm>
            <a:off x="3779838" y="4724400"/>
            <a:ext cx="576262" cy="2159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900" i="1" dirty="0">
                <a:ea typeface="MS PGothic" panose="020B0600070205080204" pitchFamily="34" charset="-128"/>
              </a:rPr>
              <a:t>分割车道</a:t>
            </a:r>
            <a:endParaRPr lang="zh-CN" altLang="en-US" sz="900" i="1" dirty="0">
              <a:ea typeface="MS PGothic" panose="020B0600070205080204" pitchFamily="34" charset="-128"/>
            </a:endParaRPr>
          </a:p>
        </p:txBody>
      </p:sp>
      <p:sp>
        <p:nvSpPr>
          <p:cNvPr id="38943" name="Rectangle 424"/>
          <p:cNvSpPr/>
          <p:nvPr/>
        </p:nvSpPr>
        <p:spPr>
          <a:xfrm>
            <a:off x="4479925" y="3314700"/>
            <a:ext cx="184150" cy="2286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900" i="1" dirty="0">
              <a:ea typeface="MS PGothic" panose="020B0600070205080204" pitchFamily="34" charset="-128"/>
            </a:endParaRPr>
          </a:p>
        </p:txBody>
      </p:sp>
      <p:sp>
        <p:nvSpPr>
          <p:cNvPr id="38944" name="Rectangle 425"/>
          <p:cNvSpPr/>
          <p:nvPr/>
        </p:nvSpPr>
        <p:spPr>
          <a:xfrm>
            <a:off x="4479925" y="3314700"/>
            <a:ext cx="184150" cy="2286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900" i="1" dirty="0">
              <a:ea typeface="MS PGothic" panose="020B0600070205080204" pitchFamily="34" charset="-128"/>
            </a:endParaRPr>
          </a:p>
        </p:txBody>
      </p:sp>
      <p:sp>
        <p:nvSpPr>
          <p:cNvPr id="38945" name="Rectangle 426"/>
          <p:cNvSpPr/>
          <p:nvPr/>
        </p:nvSpPr>
        <p:spPr>
          <a:xfrm>
            <a:off x="762000" y="1828800"/>
            <a:ext cx="431800" cy="3889375"/>
          </a:xfrm>
          <a:prstGeom prst="rect">
            <a:avLst/>
          </a:prstGeom>
          <a:solidFill>
            <a:schemeClr val="bg2"/>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2400" i="1" dirty="0">
              <a:ea typeface="MS PGothic" panose="020B0600070205080204" pitchFamily="34" charset="-128"/>
            </a:endParaRPr>
          </a:p>
        </p:txBody>
      </p:sp>
      <p:sp>
        <p:nvSpPr>
          <p:cNvPr id="38946" name="Rectangle 427"/>
          <p:cNvSpPr/>
          <p:nvPr/>
        </p:nvSpPr>
        <p:spPr>
          <a:xfrm>
            <a:off x="3492500" y="4365625"/>
            <a:ext cx="649288" cy="2889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900" i="1" dirty="0">
                <a:ea typeface="MS PGothic" panose="020B0600070205080204" pitchFamily="34" charset="-128"/>
              </a:rPr>
              <a:t>进度计时器</a:t>
            </a:r>
            <a:endParaRPr lang="zh-CN" altLang="en-US" sz="900" i="1" dirty="0">
              <a:ea typeface="MS PGothic" panose="020B0600070205080204" pitchFamily="34" charset="-128"/>
            </a:endParaRPr>
          </a:p>
        </p:txBody>
      </p:sp>
      <p:sp>
        <p:nvSpPr>
          <p:cNvPr id="38947" name="computr2"/>
          <p:cNvSpPr>
            <a:spLocks noEditPoints="1"/>
          </p:cNvSpPr>
          <p:nvPr/>
        </p:nvSpPr>
        <p:spPr>
          <a:xfrm>
            <a:off x="2987675" y="3860800"/>
            <a:ext cx="503238" cy="360363"/>
          </a:xfrm>
          <a:custGeom>
            <a:avLst/>
            <a:gdLst>
              <a:gd name="txL" fmla="*/ 6194 w 21600"/>
              <a:gd name="txT" fmla="*/ 1913 h 21600"/>
              <a:gd name="txR" fmla="*/ 15565 w 21600"/>
              <a:gd name="txB" fmla="*/ 9747 h 21600"/>
            </a:gdLst>
            <a:ahLst/>
            <a:cxnLst>
              <a:cxn ang="0">
                <a:pos x="5862233" y="0"/>
              </a:cxn>
              <a:cxn ang="0">
                <a:pos x="5862233" y="6012106"/>
              </a:cxn>
              <a:cxn ang="0">
                <a:pos x="9404540" y="0"/>
              </a:cxn>
              <a:cxn ang="0">
                <a:pos x="2319927" y="0"/>
              </a:cxn>
              <a:cxn ang="0">
                <a:pos x="2319927" y="3237344"/>
              </a:cxn>
              <a:cxn ang="0">
                <a:pos x="9404540" y="3237344"/>
              </a:cxn>
              <a:cxn ang="0">
                <a:pos x="2319927" y="1618814"/>
              </a:cxn>
              <a:cxn ang="0">
                <a:pos x="9404540" y="1618814"/>
              </a:cxn>
              <a:cxn ang="0">
                <a:pos x="10219832" y="4393576"/>
              </a:cxn>
              <a:cxn ang="0">
                <a:pos x="1504635" y="4393576"/>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8948" name="Line 431"/>
          <p:cNvSpPr/>
          <p:nvPr/>
        </p:nvSpPr>
        <p:spPr>
          <a:xfrm>
            <a:off x="3132138" y="4292600"/>
            <a:ext cx="360362" cy="215900"/>
          </a:xfrm>
          <a:prstGeom prst="line">
            <a:avLst/>
          </a:prstGeom>
          <a:ln w="9525" cap="flat" cmpd="sng">
            <a:solidFill>
              <a:schemeClr val="tx1"/>
            </a:solidFill>
            <a:prstDash val="dash"/>
            <a:headEnd type="none" w="med" len="med"/>
            <a:tailEnd type="triangle" w="med" len="med"/>
          </a:ln>
        </p:spPr>
      </p:sp>
      <p:sp>
        <p:nvSpPr>
          <p:cNvPr id="38949" name="computr2"/>
          <p:cNvSpPr>
            <a:spLocks noEditPoints="1"/>
          </p:cNvSpPr>
          <p:nvPr/>
        </p:nvSpPr>
        <p:spPr>
          <a:xfrm>
            <a:off x="1835150" y="1773238"/>
            <a:ext cx="503238" cy="360362"/>
          </a:xfrm>
          <a:custGeom>
            <a:avLst/>
            <a:gdLst>
              <a:gd name="txL" fmla="*/ 6194 w 21600"/>
              <a:gd name="txT" fmla="*/ 1913 h 21600"/>
              <a:gd name="txR" fmla="*/ 15565 w 21600"/>
              <a:gd name="txB" fmla="*/ 9747 h 21600"/>
            </a:gdLst>
            <a:ahLst/>
            <a:cxnLst>
              <a:cxn ang="0">
                <a:pos x="5862233" y="0"/>
              </a:cxn>
              <a:cxn ang="0">
                <a:pos x="5862233" y="6012073"/>
              </a:cxn>
              <a:cxn ang="0">
                <a:pos x="9404540" y="0"/>
              </a:cxn>
              <a:cxn ang="0">
                <a:pos x="2319927" y="0"/>
              </a:cxn>
              <a:cxn ang="0">
                <a:pos x="2319927" y="3237335"/>
              </a:cxn>
              <a:cxn ang="0">
                <a:pos x="9404540" y="3237335"/>
              </a:cxn>
              <a:cxn ang="0">
                <a:pos x="2319927" y="1618810"/>
              </a:cxn>
              <a:cxn ang="0">
                <a:pos x="9404540" y="1618810"/>
              </a:cxn>
              <a:cxn ang="0">
                <a:pos x="10219832" y="4393547"/>
              </a:cxn>
              <a:cxn ang="0">
                <a:pos x="1504635" y="4393547"/>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8950" name="Line 436"/>
          <p:cNvSpPr/>
          <p:nvPr/>
        </p:nvSpPr>
        <p:spPr>
          <a:xfrm flipV="1">
            <a:off x="1187450" y="1916113"/>
            <a:ext cx="647700" cy="144462"/>
          </a:xfrm>
          <a:prstGeom prst="line">
            <a:avLst/>
          </a:prstGeom>
          <a:ln w="9525" cap="flat" cmpd="sng">
            <a:solidFill>
              <a:schemeClr val="tx1"/>
            </a:solidFill>
            <a:prstDash val="solid"/>
            <a:headEnd type="none" w="med" len="med"/>
            <a:tailEnd type="triangle" w="med" len="med"/>
          </a:ln>
        </p:spPr>
      </p:sp>
      <p:sp>
        <p:nvSpPr>
          <p:cNvPr id="38951" name="AutoShape 437"/>
          <p:cNvSpPr/>
          <p:nvPr/>
        </p:nvSpPr>
        <p:spPr>
          <a:xfrm>
            <a:off x="2268538" y="1700213"/>
            <a:ext cx="215900" cy="360362"/>
          </a:xfrm>
          <a:prstGeom prst="wedgeRectCallout">
            <a:avLst>
              <a:gd name="adj1" fmla="val -33088"/>
              <a:gd name="adj2" fmla="val -30176"/>
            </a:avLst>
          </a:prstGeom>
          <a:solidFill>
            <a:schemeClr val="bg1"/>
          </a:solidFill>
          <a:ln w="9525" cap="flat" cmpd="sng">
            <a:solidFill>
              <a:schemeClr val="bg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ea typeface="MS PGothic" panose="020B0600070205080204" pitchFamily="34" charset="-128"/>
              </a:rPr>
              <a:t>看板读取</a:t>
            </a:r>
            <a:endParaRPr lang="zh-CN" altLang="en-US" sz="1200" i="1" dirty="0">
              <a:ea typeface="MS PGothic" panose="020B0600070205080204" pitchFamily="34" charset="-128"/>
            </a:endParaRPr>
          </a:p>
        </p:txBody>
      </p:sp>
      <p:grpSp>
        <p:nvGrpSpPr>
          <p:cNvPr id="38952" name="Group 438"/>
          <p:cNvGrpSpPr/>
          <p:nvPr/>
        </p:nvGrpSpPr>
        <p:grpSpPr>
          <a:xfrm flipH="1">
            <a:off x="971550" y="1773238"/>
            <a:ext cx="228600" cy="771525"/>
            <a:chOff x="182" y="834"/>
            <a:chExt cx="63" cy="130"/>
          </a:xfrm>
        </p:grpSpPr>
        <p:sp>
          <p:nvSpPr>
            <p:cNvPr id="39061" name="Freeform 439"/>
            <p:cNvSpPr/>
            <p:nvPr/>
          </p:nvSpPr>
          <p:spPr>
            <a:xfrm>
              <a:off x="188" y="952"/>
              <a:ext cx="52" cy="12"/>
            </a:xfrm>
            <a:custGeom>
              <a:avLst/>
              <a:gdLst/>
              <a:ahLst/>
              <a:cxnLst>
                <a:cxn ang="0">
                  <a:pos x="0" y="6"/>
                </a:cxn>
                <a:cxn ang="0">
                  <a:pos x="28" y="12"/>
                </a:cxn>
                <a:cxn ang="0">
                  <a:pos x="52" y="5"/>
                </a:cxn>
                <a:cxn ang="0">
                  <a:pos x="28" y="0"/>
                </a:cxn>
                <a:cxn ang="0">
                  <a:pos x="0" y="6"/>
                </a:cxn>
              </a:cxnLst>
              <a:pathLst>
                <a:path w="52" h="12">
                  <a:moveTo>
                    <a:pt x="0" y="6"/>
                  </a:moveTo>
                  <a:lnTo>
                    <a:pt x="28" y="12"/>
                  </a:lnTo>
                  <a:lnTo>
                    <a:pt x="52" y="5"/>
                  </a:lnTo>
                  <a:lnTo>
                    <a:pt x="28" y="0"/>
                  </a:lnTo>
                  <a:lnTo>
                    <a:pt x="0" y="6"/>
                  </a:lnTo>
                  <a:close/>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62" name="Freeform 440"/>
            <p:cNvSpPr/>
            <p:nvPr/>
          </p:nvSpPr>
          <p:spPr>
            <a:xfrm>
              <a:off x="215" y="892"/>
              <a:ext cx="6" cy="67"/>
            </a:xfrm>
            <a:custGeom>
              <a:avLst/>
              <a:gdLst/>
              <a:ahLst/>
              <a:cxnLst>
                <a:cxn ang="0">
                  <a:pos x="0" y="67"/>
                </a:cxn>
                <a:cxn ang="0">
                  <a:pos x="6" y="64"/>
                </a:cxn>
                <a:cxn ang="0">
                  <a:pos x="6" y="0"/>
                </a:cxn>
                <a:cxn ang="0">
                  <a:pos x="0" y="2"/>
                </a:cxn>
                <a:cxn ang="0">
                  <a:pos x="0" y="67"/>
                </a:cxn>
              </a:cxnLst>
              <a:pathLst>
                <a:path w="6" h="67">
                  <a:moveTo>
                    <a:pt x="0" y="67"/>
                  </a:moveTo>
                  <a:lnTo>
                    <a:pt x="6" y="64"/>
                  </a:lnTo>
                  <a:lnTo>
                    <a:pt x="6" y="0"/>
                  </a:lnTo>
                  <a:lnTo>
                    <a:pt x="0" y="2"/>
                  </a:lnTo>
                  <a:lnTo>
                    <a:pt x="0" y="67"/>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63" name="Freeform 441"/>
            <p:cNvSpPr/>
            <p:nvPr/>
          </p:nvSpPr>
          <p:spPr>
            <a:xfrm>
              <a:off x="207" y="893"/>
              <a:ext cx="8" cy="66"/>
            </a:xfrm>
            <a:custGeom>
              <a:avLst/>
              <a:gdLst/>
              <a:ahLst/>
              <a:cxnLst>
                <a:cxn ang="0">
                  <a:pos x="8" y="1"/>
                </a:cxn>
                <a:cxn ang="0">
                  <a:pos x="0" y="0"/>
                </a:cxn>
                <a:cxn ang="0">
                  <a:pos x="0" y="64"/>
                </a:cxn>
                <a:cxn ang="0">
                  <a:pos x="8" y="66"/>
                </a:cxn>
                <a:cxn ang="0">
                  <a:pos x="8" y="1"/>
                </a:cxn>
              </a:cxnLst>
              <a:pathLst>
                <a:path w="8" h="66">
                  <a:moveTo>
                    <a:pt x="8" y="1"/>
                  </a:moveTo>
                  <a:lnTo>
                    <a:pt x="0" y="0"/>
                  </a:lnTo>
                  <a:lnTo>
                    <a:pt x="0" y="64"/>
                  </a:lnTo>
                  <a:lnTo>
                    <a:pt x="8" y="66"/>
                  </a:lnTo>
                  <a:lnTo>
                    <a:pt x="8" y="1"/>
                  </a:lnTo>
                  <a:close/>
                </a:path>
              </a:pathLst>
            </a:custGeom>
            <a:solidFill>
              <a:srgbClr val="FFFFFF">
                <a:alpha val="100000"/>
              </a:srgbClr>
            </a:solidFill>
            <a:ln w="9525">
              <a:noFill/>
            </a:ln>
          </p:spPr>
          <p:txBody>
            <a:bodyPr/>
            <a:p>
              <a:endParaRPr lang="zh-CN" altLang="en-US"/>
            </a:p>
          </p:txBody>
        </p:sp>
        <p:sp>
          <p:nvSpPr>
            <p:cNvPr id="39064" name="Freeform 442"/>
            <p:cNvSpPr/>
            <p:nvPr/>
          </p:nvSpPr>
          <p:spPr>
            <a:xfrm>
              <a:off x="207" y="893"/>
              <a:ext cx="8" cy="66"/>
            </a:xfrm>
            <a:custGeom>
              <a:avLst/>
              <a:gdLst/>
              <a:ahLst/>
              <a:cxnLst>
                <a:cxn ang="0">
                  <a:pos x="8" y="1"/>
                </a:cxn>
                <a:cxn ang="0">
                  <a:pos x="0" y="0"/>
                </a:cxn>
                <a:cxn ang="0">
                  <a:pos x="0" y="64"/>
                </a:cxn>
                <a:cxn ang="0">
                  <a:pos x="8" y="66"/>
                </a:cxn>
              </a:cxnLst>
              <a:pathLst>
                <a:path w="8" h="66">
                  <a:moveTo>
                    <a:pt x="8" y="1"/>
                  </a:moveTo>
                  <a:lnTo>
                    <a:pt x="0" y="0"/>
                  </a:lnTo>
                  <a:lnTo>
                    <a:pt x="0" y="64"/>
                  </a:lnTo>
                  <a:lnTo>
                    <a:pt x="8" y="66"/>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65" name="Freeform 443"/>
            <p:cNvSpPr/>
            <p:nvPr/>
          </p:nvSpPr>
          <p:spPr>
            <a:xfrm>
              <a:off x="195" y="898"/>
              <a:ext cx="32" cy="18"/>
            </a:xfrm>
            <a:custGeom>
              <a:avLst/>
              <a:gdLst/>
              <a:ahLst/>
              <a:cxnLst>
                <a:cxn ang="0">
                  <a:pos x="0" y="0"/>
                </a:cxn>
                <a:cxn ang="0">
                  <a:pos x="1" y="13"/>
                </a:cxn>
                <a:cxn ang="0">
                  <a:pos x="32" y="18"/>
                </a:cxn>
                <a:cxn ang="0">
                  <a:pos x="32" y="4"/>
                </a:cxn>
                <a:cxn ang="0">
                  <a:pos x="0" y="0"/>
                </a:cxn>
              </a:cxnLst>
              <a:pathLst>
                <a:path w="32" h="18">
                  <a:moveTo>
                    <a:pt x="0" y="0"/>
                  </a:moveTo>
                  <a:lnTo>
                    <a:pt x="1" y="13"/>
                  </a:lnTo>
                  <a:lnTo>
                    <a:pt x="32" y="18"/>
                  </a:lnTo>
                  <a:lnTo>
                    <a:pt x="32" y="4"/>
                  </a:lnTo>
                  <a:lnTo>
                    <a:pt x="0"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66" name="Freeform 444"/>
            <p:cNvSpPr/>
            <p:nvPr/>
          </p:nvSpPr>
          <p:spPr>
            <a:xfrm>
              <a:off x="220" y="847"/>
              <a:ext cx="25" cy="4"/>
            </a:xfrm>
            <a:custGeom>
              <a:avLst/>
              <a:gdLst/>
              <a:ahLst/>
              <a:cxnLst>
                <a:cxn ang="0">
                  <a:pos x="0" y="0"/>
                </a:cxn>
                <a:cxn ang="0">
                  <a:pos x="25" y="2"/>
                </a:cxn>
                <a:cxn ang="0">
                  <a:pos x="1" y="4"/>
                </a:cxn>
                <a:cxn ang="0">
                  <a:pos x="0" y="0"/>
                </a:cxn>
              </a:cxnLst>
              <a:pathLst>
                <a:path w="25" h="4">
                  <a:moveTo>
                    <a:pt x="0" y="0"/>
                  </a:moveTo>
                  <a:lnTo>
                    <a:pt x="25" y="2"/>
                  </a:lnTo>
                  <a:lnTo>
                    <a:pt x="1" y="4"/>
                  </a:lnTo>
                  <a:lnTo>
                    <a:pt x="0" y="0"/>
                  </a:lnTo>
                  <a:close/>
                </a:path>
              </a:pathLst>
            </a:custGeom>
            <a:solidFill>
              <a:srgbClr val="FF9900">
                <a:alpha val="100000"/>
              </a:srgbClr>
            </a:solidFill>
            <a:ln w="9525">
              <a:noFill/>
            </a:ln>
          </p:spPr>
          <p:txBody>
            <a:bodyPr/>
            <a:p>
              <a:endParaRPr lang="zh-CN" altLang="en-US"/>
            </a:p>
          </p:txBody>
        </p:sp>
        <p:sp>
          <p:nvSpPr>
            <p:cNvPr id="39067" name="Freeform 445"/>
            <p:cNvSpPr/>
            <p:nvPr/>
          </p:nvSpPr>
          <p:spPr>
            <a:xfrm>
              <a:off x="220" y="847"/>
              <a:ext cx="25" cy="4"/>
            </a:xfrm>
            <a:custGeom>
              <a:avLst/>
              <a:gdLst/>
              <a:ahLst/>
              <a:cxnLst>
                <a:cxn ang="0">
                  <a:pos x="0" y="0"/>
                </a:cxn>
                <a:cxn ang="0">
                  <a:pos x="25" y="2"/>
                </a:cxn>
                <a:cxn ang="0">
                  <a:pos x="1" y="4"/>
                </a:cxn>
              </a:cxnLst>
              <a:pathLst>
                <a:path w="25" h="4">
                  <a:moveTo>
                    <a:pt x="0" y="0"/>
                  </a:moveTo>
                  <a:lnTo>
                    <a:pt x="25" y="2"/>
                  </a:lnTo>
                  <a:lnTo>
                    <a:pt x="1" y="4"/>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68" name="Freeform 446"/>
            <p:cNvSpPr/>
            <p:nvPr/>
          </p:nvSpPr>
          <p:spPr>
            <a:xfrm>
              <a:off x="182" y="849"/>
              <a:ext cx="63" cy="45"/>
            </a:xfrm>
            <a:custGeom>
              <a:avLst/>
              <a:gdLst/>
              <a:ahLst/>
              <a:cxnLst>
                <a:cxn ang="0">
                  <a:pos x="0" y="42"/>
                </a:cxn>
                <a:cxn ang="0">
                  <a:pos x="33" y="45"/>
                </a:cxn>
                <a:cxn ang="0">
                  <a:pos x="63" y="39"/>
                </a:cxn>
                <a:cxn ang="0">
                  <a:pos x="63" y="0"/>
                </a:cxn>
                <a:cxn ang="0">
                  <a:pos x="38" y="2"/>
                </a:cxn>
                <a:cxn ang="0">
                  <a:pos x="3" y="0"/>
                </a:cxn>
                <a:cxn ang="0">
                  <a:pos x="0" y="42"/>
                </a:cxn>
              </a:cxnLst>
              <a:pathLst>
                <a:path w="63" h="45">
                  <a:moveTo>
                    <a:pt x="0" y="42"/>
                  </a:moveTo>
                  <a:lnTo>
                    <a:pt x="33" y="45"/>
                  </a:lnTo>
                  <a:lnTo>
                    <a:pt x="63" y="39"/>
                  </a:lnTo>
                  <a:lnTo>
                    <a:pt x="63" y="0"/>
                  </a:lnTo>
                  <a:lnTo>
                    <a:pt x="38" y="2"/>
                  </a:lnTo>
                  <a:lnTo>
                    <a:pt x="3" y="0"/>
                  </a:lnTo>
                  <a:lnTo>
                    <a:pt x="0" y="42"/>
                  </a:lnTo>
                  <a:close/>
                </a:path>
              </a:pathLst>
            </a:custGeom>
            <a:solidFill>
              <a:srgbClr val="FF99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69" name="Freeform 447"/>
            <p:cNvSpPr/>
            <p:nvPr/>
          </p:nvSpPr>
          <p:spPr>
            <a:xfrm>
              <a:off x="185" y="834"/>
              <a:ext cx="35" cy="60"/>
            </a:xfrm>
            <a:custGeom>
              <a:avLst/>
              <a:gdLst/>
              <a:ahLst/>
              <a:cxnLst>
                <a:cxn ang="0">
                  <a:pos x="0" y="15"/>
                </a:cxn>
                <a:cxn ang="0">
                  <a:pos x="0" y="0"/>
                </a:cxn>
                <a:cxn ang="0">
                  <a:pos x="35" y="1"/>
                </a:cxn>
                <a:cxn ang="0">
                  <a:pos x="35" y="18"/>
                </a:cxn>
                <a:cxn ang="0">
                  <a:pos x="31" y="60"/>
                </a:cxn>
                <a:cxn ang="0">
                  <a:pos x="0" y="15"/>
                </a:cxn>
              </a:cxnLst>
              <a:pathLst>
                <a:path w="35" h="60">
                  <a:moveTo>
                    <a:pt x="0" y="15"/>
                  </a:moveTo>
                  <a:lnTo>
                    <a:pt x="0" y="0"/>
                  </a:lnTo>
                  <a:lnTo>
                    <a:pt x="35" y="1"/>
                  </a:lnTo>
                  <a:lnTo>
                    <a:pt x="35" y="18"/>
                  </a:lnTo>
                  <a:lnTo>
                    <a:pt x="31" y="60"/>
                  </a:lnTo>
                  <a:lnTo>
                    <a:pt x="0" y="15"/>
                  </a:lnTo>
                  <a:close/>
                </a:path>
              </a:pathLst>
            </a:custGeom>
            <a:solidFill>
              <a:srgbClr val="FF9900">
                <a:alpha val="100000"/>
              </a:srgbClr>
            </a:solidFill>
            <a:ln w="9525">
              <a:noFill/>
            </a:ln>
          </p:spPr>
          <p:txBody>
            <a:bodyPr/>
            <a:p>
              <a:endParaRPr lang="zh-CN" altLang="en-US"/>
            </a:p>
          </p:txBody>
        </p:sp>
        <p:sp>
          <p:nvSpPr>
            <p:cNvPr id="39070" name="Freeform 448"/>
            <p:cNvSpPr/>
            <p:nvPr/>
          </p:nvSpPr>
          <p:spPr>
            <a:xfrm>
              <a:off x="185" y="834"/>
              <a:ext cx="35" cy="60"/>
            </a:xfrm>
            <a:custGeom>
              <a:avLst/>
              <a:gdLst/>
              <a:ahLst/>
              <a:cxnLst>
                <a:cxn ang="0">
                  <a:pos x="0" y="15"/>
                </a:cxn>
                <a:cxn ang="0">
                  <a:pos x="0" y="0"/>
                </a:cxn>
                <a:cxn ang="0">
                  <a:pos x="35" y="1"/>
                </a:cxn>
                <a:cxn ang="0">
                  <a:pos x="35" y="18"/>
                </a:cxn>
                <a:cxn ang="0">
                  <a:pos x="31" y="60"/>
                </a:cxn>
              </a:cxnLst>
              <a:pathLst>
                <a:path w="35" h="60">
                  <a:moveTo>
                    <a:pt x="0" y="15"/>
                  </a:moveTo>
                  <a:lnTo>
                    <a:pt x="0" y="0"/>
                  </a:lnTo>
                  <a:lnTo>
                    <a:pt x="35" y="1"/>
                  </a:lnTo>
                  <a:lnTo>
                    <a:pt x="35" y="18"/>
                  </a:lnTo>
                  <a:lnTo>
                    <a:pt x="31" y="6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71" name="Line 449"/>
            <p:cNvSpPr/>
            <p:nvPr/>
          </p:nvSpPr>
          <p:spPr>
            <a:xfrm>
              <a:off x="184" y="870"/>
              <a:ext cx="34" cy="3"/>
            </a:xfrm>
            <a:prstGeom prst="line">
              <a:avLst/>
            </a:prstGeom>
            <a:ln w="9525" cap="flat" cmpd="sng">
              <a:solidFill>
                <a:srgbClr val="000000"/>
              </a:solidFill>
              <a:prstDash val="solid"/>
              <a:headEnd type="none" w="med" len="med"/>
              <a:tailEnd type="none" w="med" len="med"/>
            </a:ln>
          </p:spPr>
        </p:sp>
        <p:sp>
          <p:nvSpPr>
            <p:cNvPr id="39072" name="Line 450"/>
            <p:cNvSpPr/>
            <p:nvPr/>
          </p:nvSpPr>
          <p:spPr>
            <a:xfrm>
              <a:off x="198" y="850"/>
              <a:ext cx="1" cy="20"/>
            </a:xfrm>
            <a:prstGeom prst="line">
              <a:avLst/>
            </a:prstGeom>
            <a:ln w="9525" cap="flat" cmpd="sng">
              <a:solidFill>
                <a:srgbClr val="000000"/>
              </a:solidFill>
              <a:prstDash val="solid"/>
              <a:headEnd type="none" w="med" len="med"/>
              <a:tailEnd type="none" w="med" len="med"/>
            </a:ln>
          </p:spPr>
        </p:sp>
        <p:sp>
          <p:nvSpPr>
            <p:cNvPr id="39073" name="Line 451"/>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39074" name="Line 452"/>
            <p:cNvSpPr/>
            <p:nvPr/>
          </p:nvSpPr>
          <p:spPr>
            <a:xfrm>
              <a:off x="184" y="870"/>
              <a:ext cx="15" cy="1"/>
            </a:xfrm>
            <a:prstGeom prst="line">
              <a:avLst/>
            </a:prstGeom>
            <a:ln w="9525" cap="flat" cmpd="sng">
              <a:solidFill>
                <a:srgbClr val="000000"/>
              </a:solidFill>
              <a:prstDash val="solid"/>
              <a:headEnd type="none" w="med" len="med"/>
              <a:tailEnd type="none" w="med" len="med"/>
            </a:ln>
          </p:spPr>
        </p:sp>
        <p:sp>
          <p:nvSpPr>
            <p:cNvPr id="39075" name="Line 453"/>
            <p:cNvSpPr/>
            <p:nvPr/>
          </p:nvSpPr>
          <p:spPr>
            <a:xfrm>
              <a:off x="199" y="870"/>
              <a:ext cx="20" cy="1"/>
            </a:xfrm>
            <a:prstGeom prst="line">
              <a:avLst/>
            </a:prstGeom>
            <a:ln w="9525" cap="flat" cmpd="sng">
              <a:solidFill>
                <a:srgbClr val="000000"/>
              </a:solidFill>
              <a:prstDash val="solid"/>
              <a:headEnd type="none" w="med" len="med"/>
              <a:tailEnd type="none" w="med" len="med"/>
            </a:ln>
          </p:spPr>
        </p:sp>
        <p:sp>
          <p:nvSpPr>
            <p:cNvPr id="39076" name="Line 454"/>
            <p:cNvSpPr/>
            <p:nvPr/>
          </p:nvSpPr>
          <p:spPr>
            <a:xfrm>
              <a:off x="196" y="871"/>
              <a:ext cx="1" cy="18"/>
            </a:xfrm>
            <a:prstGeom prst="line">
              <a:avLst/>
            </a:prstGeom>
            <a:ln w="9525" cap="flat" cmpd="sng">
              <a:solidFill>
                <a:srgbClr val="000000"/>
              </a:solidFill>
              <a:prstDash val="solid"/>
              <a:headEnd type="none" w="med" len="med"/>
              <a:tailEnd type="none" w="med" len="med"/>
            </a:ln>
          </p:spPr>
        </p:sp>
        <p:sp>
          <p:nvSpPr>
            <p:cNvPr id="39077" name="Line 455"/>
            <p:cNvSpPr/>
            <p:nvPr/>
          </p:nvSpPr>
          <p:spPr>
            <a:xfrm flipV="1">
              <a:off x="182" y="889"/>
              <a:ext cx="15" cy="2"/>
            </a:xfrm>
            <a:prstGeom prst="line">
              <a:avLst/>
            </a:prstGeom>
            <a:ln w="9525" cap="flat" cmpd="sng">
              <a:solidFill>
                <a:srgbClr val="000000"/>
              </a:solidFill>
              <a:prstDash val="solid"/>
              <a:headEnd type="none" w="med" len="med"/>
              <a:tailEnd type="none" w="med" len="med"/>
            </a:ln>
          </p:spPr>
        </p:sp>
        <p:sp>
          <p:nvSpPr>
            <p:cNvPr id="39078" name="Line 456"/>
            <p:cNvSpPr/>
            <p:nvPr/>
          </p:nvSpPr>
          <p:spPr>
            <a:xfrm>
              <a:off x="197" y="889"/>
              <a:ext cx="19" cy="3"/>
            </a:xfrm>
            <a:prstGeom prst="line">
              <a:avLst/>
            </a:prstGeom>
            <a:ln w="9525" cap="flat" cmpd="sng">
              <a:solidFill>
                <a:srgbClr val="000000"/>
              </a:solidFill>
              <a:prstDash val="solid"/>
              <a:headEnd type="none" w="med" len="med"/>
              <a:tailEnd type="none" w="med" len="med"/>
            </a:ln>
          </p:spPr>
        </p:sp>
        <p:sp>
          <p:nvSpPr>
            <p:cNvPr id="39079" name="Line 457"/>
            <p:cNvSpPr/>
            <p:nvPr/>
          </p:nvSpPr>
          <p:spPr>
            <a:xfrm>
              <a:off x="197" y="887"/>
              <a:ext cx="19" cy="1"/>
            </a:xfrm>
            <a:prstGeom prst="line">
              <a:avLst/>
            </a:prstGeom>
            <a:ln w="9525" cap="flat" cmpd="sng">
              <a:solidFill>
                <a:srgbClr val="000000"/>
              </a:solidFill>
              <a:prstDash val="solid"/>
              <a:headEnd type="none" w="med" len="med"/>
              <a:tailEnd type="none" w="med" len="med"/>
            </a:ln>
          </p:spPr>
        </p:sp>
        <p:sp>
          <p:nvSpPr>
            <p:cNvPr id="39080" name="Line 458"/>
            <p:cNvSpPr/>
            <p:nvPr/>
          </p:nvSpPr>
          <p:spPr>
            <a:xfrm flipV="1">
              <a:off x="197" y="886"/>
              <a:ext cx="19" cy="1"/>
            </a:xfrm>
            <a:prstGeom prst="line">
              <a:avLst/>
            </a:prstGeom>
            <a:ln w="9525" cap="flat" cmpd="sng">
              <a:solidFill>
                <a:srgbClr val="000000"/>
              </a:solidFill>
              <a:prstDash val="solid"/>
              <a:headEnd type="none" w="med" len="med"/>
              <a:tailEnd type="none" w="med" len="med"/>
            </a:ln>
          </p:spPr>
        </p:sp>
        <p:sp>
          <p:nvSpPr>
            <p:cNvPr id="39081" name="Line 459"/>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39082" name="Line 460"/>
            <p:cNvSpPr/>
            <p:nvPr/>
          </p:nvSpPr>
          <p:spPr>
            <a:xfrm flipH="1" flipV="1">
              <a:off x="184" y="849"/>
              <a:ext cx="35" cy="2"/>
            </a:xfrm>
            <a:prstGeom prst="line">
              <a:avLst/>
            </a:prstGeom>
            <a:ln w="9525" cap="flat" cmpd="sng">
              <a:solidFill>
                <a:srgbClr val="000000"/>
              </a:solidFill>
              <a:prstDash val="solid"/>
              <a:headEnd type="none" w="med" len="med"/>
              <a:tailEnd type="none" w="med" len="med"/>
            </a:ln>
          </p:spPr>
        </p:sp>
        <p:sp>
          <p:nvSpPr>
            <p:cNvPr id="39083" name="Freeform 461"/>
            <p:cNvSpPr/>
            <p:nvPr/>
          </p:nvSpPr>
          <p:spPr>
            <a:xfrm>
              <a:off x="187" y="835"/>
              <a:ext cx="31" cy="16"/>
            </a:xfrm>
            <a:custGeom>
              <a:avLst/>
              <a:gdLst/>
              <a:ahLst/>
              <a:cxnLst>
                <a:cxn ang="0">
                  <a:pos x="0" y="1"/>
                </a:cxn>
                <a:cxn ang="0">
                  <a:pos x="0" y="14"/>
                </a:cxn>
                <a:cxn ang="0">
                  <a:pos x="31" y="16"/>
                </a:cxn>
                <a:cxn ang="0">
                  <a:pos x="31" y="1"/>
                </a:cxn>
                <a:cxn ang="0">
                  <a:pos x="0" y="0"/>
                </a:cxn>
                <a:cxn ang="0">
                  <a:pos x="0" y="1"/>
                </a:cxn>
              </a:cxnLst>
              <a:pathLst>
                <a:path w="31" h="16">
                  <a:moveTo>
                    <a:pt x="0" y="1"/>
                  </a:moveTo>
                  <a:lnTo>
                    <a:pt x="0" y="14"/>
                  </a:lnTo>
                  <a:lnTo>
                    <a:pt x="31" y="16"/>
                  </a:lnTo>
                  <a:lnTo>
                    <a:pt x="31" y="1"/>
                  </a:lnTo>
                  <a:lnTo>
                    <a:pt x="0" y="0"/>
                  </a:lnTo>
                  <a:lnTo>
                    <a:pt x="0" y="1"/>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sp>
        <p:nvSpPr>
          <p:cNvPr id="38953" name="Line 462"/>
          <p:cNvSpPr/>
          <p:nvPr/>
        </p:nvSpPr>
        <p:spPr>
          <a:xfrm flipV="1">
            <a:off x="2555875" y="1268413"/>
            <a:ext cx="2736850" cy="576262"/>
          </a:xfrm>
          <a:prstGeom prst="line">
            <a:avLst/>
          </a:prstGeom>
          <a:ln w="9525" cap="flat" cmpd="sng">
            <a:solidFill>
              <a:schemeClr val="tx1"/>
            </a:solidFill>
            <a:prstDash val="dash"/>
            <a:headEnd type="none" w="med" len="med"/>
            <a:tailEnd type="triangle" w="med" len="med"/>
          </a:ln>
        </p:spPr>
      </p:sp>
      <p:sp>
        <p:nvSpPr>
          <p:cNvPr id="38954" name="Line 464"/>
          <p:cNvSpPr/>
          <p:nvPr/>
        </p:nvSpPr>
        <p:spPr>
          <a:xfrm>
            <a:off x="2555875" y="1989138"/>
            <a:ext cx="2808288" cy="1079500"/>
          </a:xfrm>
          <a:prstGeom prst="line">
            <a:avLst/>
          </a:prstGeom>
          <a:ln w="9525" cap="flat" cmpd="sng">
            <a:solidFill>
              <a:schemeClr val="tx1"/>
            </a:solidFill>
            <a:prstDash val="dash"/>
            <a:headEnd type="none" w="med" len="med"/>
            <a:tailEnd type="triangle" w="med" len="med"/>
          </a:ln>
        </p:spPr>
      </p:sp>
      <p:sp>
        <p:nvSpPr>
          <p:cNvPr id="38955" name="Line 465"/>
          <p:cNvSpPr/>
          <p:nvPr/>
        </p:nvSpPr>
        <p:spPr>
          <a:xfrm flipV="1">
            <a:off x="6335713" y="1341438"/>
            <a:ext cx="541337" cy="431800"/>
          </a:xfrm>
          <a:prstGeom prst="line">
            <a:avLst/>
          </a:prstGeom>
          <a:ln w="9525" cap="flat" cmpd="sng">
            <a:solidFill>
              <a:schemeClr val="tx1"/>
            </a:solidFill>
            <a:prstDash val="dash"/>
            <a:headEnd type="none" w="med" len="med"/>
            <a:tailEnd type="triangle" w="med" len="med"/>
          </a:ln>
        </p:spPr>
      </p:sp>
      <p:sp>
        <p:nvSpPr>
          <p:cNvPr id="38956" name="Line 466"/>
          <p:cNvSpPr/>
          <p:nvPr/>
        </p:nvSpPr>
        <p:spPr>
          <a:xfrm flipV="1">
            <a:off x="6443663" y="2852738"/>
            <a:ext cx="504825" cy="431800"/>
          </a:xfrm>
          <a:prstGeom prst="line">
            <a:avLst/>
          </a:prstGeom>
          <a:ln w="9525" cap="flat" cmpd="sng">
            <a:solidFill>
              <a:schemeClr val="tx1"/>
            </a:solidFill>
            <a:prstDash val="dash"/>
            <a:headEnd type="none" w="med" len="med"/>
            <a:tailEnd type="triangle" w="med" len="med"/>
          </a:ln>
        </p:spPr>
      </p:sp>
      <p:sp>
        <p:nvSpPr>
          <p:cNvPr id="38957" name="Line 467"/>
          <p:cNvSpPr/>
          <p:nvPr/>
        </p:nvSpPr>
        <p:spPr>
          <a:xfrm flipH="1">
            <a:off x="6372225" y="1484313"/>
            <a:ext cx="576263" cy="431800"/>
          </a:xfrm>
          <a:prstGeom prst="line">
            <a:avLst/>
          </a:prstGeom>
          <a:ln w="9525" cap="flat" cmpd="sng">
            <a:solidFill>
              <a:schemeClr val="tx1"/>
            </a:solidFill>
            <a:prstDash val="solid"/>
            <a:headEnd type="none" w="med" len="med"/>
            <a:tailEnd type="triangle" w="med" len="med"/>
          </a:ln>
        </p:spPr>
      </p:sp>
      <p:sp>
        <p:nvSpPr>
          <p:cNvPr id="38958" name="Line 468"/>
          <p:cNvSpPr/>
          <p:nvPr/>
        </p:nvSpPr>
        <p:spPr>
          <a:xfrm flipH="1">
            <a:off x="6443663" y="3068638"/>
            <a:ext cx="504825" cy="288925"/>
          </a:xfrm>
          <a:prstGeom prst="line">
            <a:avLst/>
          </a:prstGeom>
          <a:ln w="9525" cap="flat" cmpd="sng">
            <a:solidFill>
              <a:schemeClr val="tx1"/>
            </a:solidFill>
            <a:prstDash val="solid"/>
            <a:headEnd type="none" w="med" len="med"/>
            <a:tailEnd type="triangle" w="med" len="med"/>
          </a:ln>
        </p:spPr>
      </p:sp>
      <p:sp>
        <p:nvSpPr>
          <p:cNvPr id="38959" name="Line 469"/>
          <p:cNvSpPr/>
          <p:nvPr/>
        </p:nvSpPr>
        <p:spPr>
          <a:xfrm>
            <a:off x="6372225" y="3429000"/>
            <a:ext cx="287338" cy="1368425"/>
          </a:xfrm>
          <a:prstGeom prst="line">
            <a:avLst/>
          </a:prstGeom>
          <a:ln w="9525" cap="flat" cmpd="sng">
            <a:solidFill>
              <a:schemeClr val="tx1"/>
            </a:solidFill>
            <a:prstDash val="solid"/>
            <a:headEnd type="none" w="med" len="med"/>
            <a:tailEnd type="triangle" w="med" len="med"/>
          </a:ln>
        </p:spPr>
      </p:sp>
      <p:sp>
        <p:nvSpPr>
          <p:cNvPr id="38960" name="Rectangle 470"/>
          <p:cNvSpPr/>
          <p:nvPr/>
        </p:nvSpPr>
        <p:spPr>
          <a:xfrm>
            <a:off x="0" y="620713"/>
            <a:ext cx="576263" cy="287337"/>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2400" i="1" dirty="0">
              <a:ea typeface="MS PGothic" panose="020B0600070205080204" pitchFamily="34" charset="-128"/>
            </a:endParaRPr>
          </a:p>
        </p:txBody>
      </p:sp>
      <p:sp>
        <p:nvSpPr>
          <p:cNvPr id="38961" name="Rectangle 511"/>
          <p:cNvSpPr/>
          <p:nvPr/>
        </p:nvSpPr>
        <p:spPr>
          <a:xfrm>
            <a:off x="2057400" y="3124200"/>
            <a:ext cx="792163" cy="302418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8962" name="Line 432"/>
          <p:cNvSpPr/>
          <p:nvPr/>
        </p:nvSpPr>
        <p:spPr>
          <a:xfrm>
            <a:off x="1258888" y="3500438"/>
            <a:ext cx="1728787" cy="504825"/>
          </a:xfrm>
          <a:prstGeom prst="line">
            <a:avLst/>
          </a:prstGeom>
          <a:ln w="9525" cap="flat" cmpd="sng">
            <a:solidFill>
              <a:schemeClr val="tx1"/>
            </a:solidFill>
            <a:prstDash val="dash"/>
            <a:headEnd type="none" w="med" len="med"/>
            <a:tailEnd type="triangle" w="med" len="med"/>
          </a:ln>
        </p:spPr>
      </p:sp>
      <p:grpSp>
        <p:nvGrpSpPr>
          <p:cNvPr id="38963" name="Group 386"/>
          <p:cNvGrpSpPr/>
          <p:nvPr/>
        </p:nvGrpSpPr>
        <p:grpSpPr>
          <a:xfrm>
            <a:off x="2627313" y="4868863"/>
            <a:ext cx="1190625" cy="514350"/>
            <a:chOff x="508" y="894"/>
            <a:chExt cx="125" cy="54"/>
          </a:xfrm>
        </p:grpSpPr>
        <p:sp>
          <p:nvSpPr>
            <p:cNvPr id="39024" name="Text Box 387"/>
            <p:cNvSpPr txBox="1"/>
            <p:nvPr/>
          </p:nvSpPr>
          <p:spPr>
            <a:xfrm>
              <a:off x="561" y="924"/>
              <a:ext cx="30" cy="2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900" i="1" dirty="0">
                <a:ea typeface="MS PGothic" panose="020B0600070205080204" pitchFamily="34" charset="-128"/>
              </a:endParaRPr>
            </a:p>
          </p:txBody>
        </p:sp>
        <p:grpSp>
          <p:nvGrpSpPr>
            <p:cNvPr id="39025" name="Group 388"/>
            <p:cNvGrpSpPr/>
            <p:nvPr/>
          </p:nvGrpSpPr>
          <p:grpSpPr>
            <a:xfrm>
              <a:off x="508" y="894"/>
              <a:ext cx="125" cy="30"/>
              <a:chOff x="427" y="591"/>
              <a:chExt cx="195" cy="47"/>
            </a:xfrm>
          </p:grpSpPr>
          <p:sp>
            <p:nvSpPr>
              <p:cNvPr id="39026" name="Rectangle 389"/>
              <p:cNvSpPr/>
              <p:nvPr/>
            </p:nvSpPr>
            <p:spPr>
              <a:xfrm>
                <a:off x="464" y="619"/>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27" name="Group 390"/>
              <p:cNvGrpSpPr/>
              <p:nvPr/>
            </p:nvGrpSpPr>
            <p:grpSpPr>
              <a:xfrm>
                <a:off x="471" y="627"/>
                <a:ext cx="62" cy="11"/>
                <a:chOff x="1122" y="161"/>
                <a:chExt cx="62" cy="11"/>
              </a:xfrm>
            </p:grpSpPr>
            <p:sp>
              <p:nvSpPr>
                <p:cNvPr id="39059" name="Oval 391"/>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60" name="Oval 392"/>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28" name="Rectangle 393"/>
              <p:cNvSpPr/>
              <p:nvPr/>
            </p:nvSpPr>
            <p:spPr>
              <a:xfrm>
                <a:off x="468" y="591"/>
                <a:ext cx="16" cy="21"/>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29" name="Group 394"/>
              <p:cNvGrpSpPr/>
              <p:nvPr/>
            </p:nvGrpSpPr>
            <p:grpSpPr>
              <a:xfrm>
                <a:off x="469" y="612"/>
                <a:ext cx="13" cy="6"/>
                <a:chOff x="1126" y="145"/>
                <a:chExt cx="16" cy="7"/>
              </a:xfrm>
            </p:grpSpPr>
            <p:sp>
              <p:nvSpPr>
                <p:cNvPr id="39057" name="Rectangle 395"/>
                <p:cNvSpPr/>
                <p:nvPr/>
              </p:nvSpPr>
              <p:spPr>
                <a:xfrm>
                  <a:off x="1126"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58" name="Rectangle 396"/>
                <p:cNvSpPr/>
                <p:nvPr/>
              </p:nvSpPr>
              <p:spPr>
                <a:xfrm>
                  <a:off x="1138"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30" name="Freeform 397"/>
              <p:cNvSpPr/>
              <p:nvPr/>
            </p:nvSpPr>
            <p:spPr>
              <a:xfrm>
                <a:off x="427" y="601"/>
                <a:ext cx="31" cy="32"/>
              </a:xfrm>
              <a:custGeom>
                <a:avLst/>
                <a:gdLst/>
                <a:ahLst/>
                <a:cxnLst>
                  <a:cxn ang="0">
                    <a:pos x="8" y="0"/>
                  </a:cxn>
                  <a:cxn ang="0">
                    <a:pos x="0" y="25"/>
                  </a:cxn>
                  <a:cxn ang="0">
                    <a:pos x="0" y="32"/>
                  </a:cxn>
                  <a:cxn ang="0">
                    <a:pos x="31" y="32"/>
                  </a:cxn>
                  <a:cxn ang="0">
                    <a:pos x="31" y="19"/>
                  </a:cxn>
                  <a:cxn ang="0">
                    <a:pos x="19" y="19"/>
                  </a:cxn>
                  <a:cxn ang="0">
                    <a:pos x="19" y="0"/>
                  </a:cxn>
                  <a:cxn ang="0">
                    <a:pos x="8" y="0"/>
                  </a:cxn>
                </a:cxnLst>
                <a:pathLst>
                  <a:path w="31" h="32">
                    <a:moveTo>
                      <a:pt x="8" y="0"/>
                    </a:moveTo>
                    <a:lnTo>
                      <a:pt x="0" y="25"/>
                    </a:lnTo>
                    <a:lnTo>
                      <a:pt x="0" y="32"/>
                    </a:lnTo>
                    <a:lnTo>
                      <a:pt x="31" y="32"/>
                    </a:lnTo>
                    <a:lnTo>
                      <a:pt x="31" y="19"/>
                    </a:lnTo>
                    <a:lnTo>
                      <a:pt x="19" y="19"/>
                    </a:lnTo>
                    <a:lnTo>
                      <a:pt x="19" y="0"/>
                    </a:lnTo>
                    <a:lnTo>
                      <a:pt x="8"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31" name="Oval 398"/>
              <p:cNvSpPr/>
              <p:nvPr/>
            </p:nvSpPr>
            <p:spPr>
              <a:xfrm>
                <a:off x="430" y="629"/>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32" name="Oval 399"/>
              <p:cNvSpPr/>
              <p:nvPr/>
            </p:nvSpPr>
            <p:spPr>
              <a:xfrm>
                <a:off x="446" y="629"/>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33" name="Rectangle 400"/>
              <p:cNvSpPr/>
              <p:nvPr/>
            </p:nvSpPr>
            <p:spPr>
              <a:xfrm>
                <a:off x="486" y="591"/>
                <a:ext cx="16" cy="21"/>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34" name="Group 401"/>
              <p:cNvGrpSpPr/>
              <p:nvPr/>
            </p:nvGrpSpPr>
            <p:grpSpPr>
              <a:xfrm>
                <a:off x="487" y="612"/>
                <a:ext cx="13" cy="6"/>
                <a:chOff x="1126" y="145"/>
                <a:chExt cx="16" cy="7"/>
              </a:xfrm>
            </p:grpSpPr>
            <p:sp>
              <p:nvSpPr>
                <p:cNvPr id="39055" name="Rectangle 402"/>
                <p:cNvSpPr/>
                <p:nvPr/>
              </p:nvSpPr>
              <p:spPr>
                <a:xfrm>
                  <a:off x="1126"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56" name="Rectangle 403"/>
                <p:cNvSpPr/>
                <p:nvPr/>
              </p:nvSpPr>
              <p:spPr>
                <a:xfrm>
                  <a:off x="1138"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35" name="Rectangle 404"/>
              <p:cNvSpPr/>
              <p:nvPr/>
            </p:nvSpPr>
            <p:spPr>
              <a:xfrm>
                <a:off x="504" y="591"/>
                <a:ext cx="16" cy="21"/>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36" name="Group 405"/>
              <p:cNvGrpSpPr/>
              <p:nvPr/>
            </p:nvGrpSpPr>
            <p:grpSpPr>
              <a:xfrm>
                <a:off x="505" y="612"/>
                <a:ext cx="13" cy="6"/>
                <a:chOff x="1126" y="145"/>
                <a:chExt cx="16" cy="7"/>
              </a:xfrm>
            </p:grpSpPr>
            <p:sp>
              <p:nvSpPr>
                <p:cNvPr id="39053" name="Rectangle 406"/>
                <p:cNvSpPr/>
                <p:nvPr/>
              </p:nvSpPr>
              <p:spPr>
                <a:xfrm>
                  <a:off x="1126"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54" name="Rectangle 407"/>
                <p:cNvSpPr/>
                <p:nvPr/>
              </p:nvSpPr>
              <p:spPr>
                <a:xfrm>
                  <a:off x="1138"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37" name="Rectangle 408"/>
              <p:cNvSpPr/>
              <p:nvPr/>
            </p:nvSpPr>
            <p:spPr>
              <a:xfrm>
                <a:off x="588" y="592"/>
                <a:ext cx="25" cy="20"/>
              </a:xfrm>
              <a:prstGeom prst="rect">
                <a:avLst/>
              </a:prstGeom>
              <a:solidFill>
                <a:srgbClr val="00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38" name="Group 409"/>
              <p:cNvGrpSpPr/>
              <p:nvPr/>
            </p:nvGrpSpPr>
            <p:grpSpPr>
              <a:xfrm>
                <a:off x="589" y="612"/>
                <a:ext cx="21" cy="6"/>
                <a:chOff x="1126" y="145"/>
                <a:chExt cx="16" cy="7"/>
              </a:xfrm>
            </p:grpSpPr>
            <p:sp>
              <p:nvSpPr>
                <p:cNvPr id="39051" name="Rectangle 410"/>
                <p:cNvSpPr/>
                <p:nvPr/>
              </p:nvSpPr>
              <p:spPr>
                <a:xfrm>
                  <a:off x="1126" y="145"/>
                  <a:ext cx="4" cy="7"/>
                </a:xfrm>
                <a:prstGeom prst="rect">
                  <a:avLst/>
                </a:prstGeom>
                <a:solidFill>
                  <a:srgbClr val="00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52" name="Rectangle 411"/>
                <p:cNvSpPr/>
                <p:nvPr/>
              </p:nvSpPr>
              <p:spPr>
                <a:xfrm>
                  <a:off x="1138" y="145"/>
                  <a:ext cx="4" cy="7"/>
                </a:xfrm>
                <a:prstGeom prst="rect">
                  <a:avLst/>
                </a:prstGeom>
                <a:solidFill>
                  <a:srgbClr val="00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39" name="Rectangle 412"/>
              <p:cNvSpPr/>
              <p:nvPr/>
            </p:nvSpPr>
            <p:spPr>
              <a:xfrm>
                <a:off x="546" y="619"/>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40" name="Group 413"/>
              <p:cNvGrpSpPr/>
              <p:nvPr/>
            </p:nvGrpSpPr>
            <p:grpSpPr>
              <a:xfrm>
                <a:off x="553" y="627"/>
                <a:ext cx="62" cy="11"/>
                <a:chOff x="1122" y="161"/>
                <a:chExt cx="62" cy="11"/>
              </a:xfrm>
            </p:grpSpPr>
            <p:sp>
              <p:nvSpPr>
                <p:cNvPr id="39049" name="Oval 414"/>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50" name="Oval 415"/>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41" name="Rectangle 416"/>
              <p:cNvSpPr/>
              <p:nvPr/>
            </p:nvSpPr>
            <p:spPr>
              <a:xfrm>
                <a:off x="550" y="591"/>
                <a:ext cx="16" cy="21"/>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42" name="Group 417"/>
              <p:cNvGrpSpPr/>
              <p:nvPr/>
            </p:nvGrpSpPr>
            <p:grpSpPr>
              <a:xfrm>
                <a:off x="551" y="612"/>
                <a:ext cx="13" cy="6"/>
                <a:chOff x="1126" y="145"/>
                <a:chExt cx="16" cy="7"/>
              </a:xfrm>
            </p:grpSpPr>
            <p:sp>
              <p:nvSpPr>
                <p:cNvPr id="39047" name="Rectangle 418"/>
                <p:cNvSpPr/>
                <p:nvPr/>
              </p:nvSpPr>
              <p:spPr>
                <a:xfrm>
                  <a:off x="1126"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48" name="Rectangle 419"/>
                <p:cNvSpPr/>
                <p:nvPr/>
              </p:nvSpPr>
              <p:spPr>
                <a:xfrm>
                  <a:off x="1138"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43" name="Rectangle 420"/>
              <p:cNvSpPr/>
              <p:nvPr/>
            </p:nvSpPr>
            <p:spPr>
              <a:xfrm>
                <a:off x="568" y="591"/>
                <a:ext cx="16" cy="21"/>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44" name="Group 421"/>
              <p:cNvGrpSpPr/>
              <p:nvPr/>
            </p:nvGrpSpPr>
            <p:grpSpPr>
              <a:xfrm>
                <a:off x="569" y="612"/>
                <a:ext cx="13" cy="6"/>
                <a:chOff x="1126" y="145"/>
                <a:chExt cx="16" cy="7"/>
              </a:xfrm>
            </p:grpSpPr>
            <p:sp>
              <p:nvSpPr>
                <p:cNvPr id="39045" name="Rectangle 422"/>
                <p:cNvSpPr/>
                <p:nvPr/>
              </p:nvSpPr>
              <p:spPr>
                <a:xfrm>
                  <a:off x="1126"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46" name="Rectangle 423"/>
                <p:cNvSpPr/>
                <p:nvPr/>
              </p:nvSpPr>
              <p:spPr>
                <a:xfrm>
                  <a:off x="1138"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sp>
        <p:nvSpPr>
          <p:cNvPr id="38964" name="Line 384"/>
          <p:cNvSpPr/>
          <p:nvPr/>
        </p:nvSpPr>
        <p:spPr>
          <a:xfrm flipH="1">
            <a:off x="2339975" y="5229225"/>
            <a:ext cx="1511300" cy="0"/>
          </a:xfrm>
          <a:prstGeom prst="line">
            <a:avLst/>
          </a:prstGeom>
          <a:ln w="9525" cap="flat" cmpd="sng">
            <a:solidFill>
              <a:schemeClr val="tx1"/>
            </a:solidFill>
            <a:prstDash val="solid"/>
            <a:headEnd type="none" w="med" len="med"/>
            <a:tailEnd type="triangle" w="med" len="med"/>
          </a:ln>
        </p:spPr>
      </p:sp>
      <p:grpSp>
        <p:nvGrpSpPr>
          <p:cNvPr id="38965" name="Group 512"/>
          <p:cNvGrpSpPr/>
          <p:nvPr/>
        </p:nvGrpSpPr>
        <p:grpSpPr>
          <a:xfrm flipH="1">
            <a:off x="1835150" y="4724400"/>
            <a:ext cx="361950" cy="352425"/>
            <a:chOff x="836" y="289"/>
            <a:chExt cx="153" cy="142"/>
          </a:xfrm>
        </p:grpSpPr>
        <p:grpSp>
          <p:nvGrpSpPr>
            <p:cNvPr id="39004" name="Group 513"/>
            <p:cNvGrpSpPr/>
            <p:nvPr/>
          </p:nvGrpSpPr>
          <p:grpSpPr>
            <a:xfrm>
              <a:off x="850" y="289"/>
              <a:ext cx="139" cy="142"/>
              <a:chOff x="853" y="37"/>
              <a:chExt cx="111" cy="101"/>
            </a:xfrm>
          </p:grpSpPr>
          <p:grpSp>
            <p:nvGrpSpPr>
              <p:cNvPr id="39011" name="Group 514"/>
              <p:cNvGrpSpPr/>
              <p:nvPr/>
            </p:nvGrpSpPr>
            <p:grpSpPr>
              <a:xfrm>
                <a:off x="853" y="37"/>
                <a:ext cx="111" cy="101"/>
                <a:chOff x="864" y="30"/>
                <a:chExt cx="111" cy="101"/>
              </a:xfrm>
            </p:grpSpPr>
            <p:sp>
              <p:nvSpPr>
                <p:cNvPr id="39013" name="Rectangle 515"/>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14" name="Freeform 516"/>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15" name="Freeform 517"/>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16" name="Rectangle 518"/>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17" name="Freeform 519"/>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18" name="Rectangle 520"/>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19" name="Oval 521"/>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20" name="Oval 522"/>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021" name="Group 523"/>
                <p:cNvGrpSpPr/>
                <p:nvPr/>
              </p:nvGrpSpPr>
              <p:grpSpPr>
                <a:xfrm>
                  <a:off x="963" y="82"/>
                  <a:ext cx="6" cy="14"/>
                  <a:chOff x="988" y="35"/>
                  <a:chExt cx="9" cy="19"/>
                </a:xfrm>
              </p:grpSpPr>
              <p:sp>
                <p:nvSpPr>
                  <p:cNvPr id="39022" name="Freeform 524"/>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39023" name="Line 525"/>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39012" name="Line 526"/>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39005" name="Group 527"/>
            <p:cNvGrpSpPr/>
            <p:nvPr/>
          </p:nvGrpSpPr>
          <p:grpSpPr>
            <a:xfrm>
              <a:off x="836" y="393"/>
              <a:ext cx="14" cy="31"/>
              <a:chOff x="650" y="182"/>
              <a:chExt cx="14" cy="31"/>
            </a:xfrm>
          </p:grpSpPr>
          <p:grpSp>
            <p:nvGrpSpPr>
              <p:cNvPr id="39006" name="Group 528"/>
              <p:cNvGrpSpPr/>
              <p:nvPr/>
            </p:nvGrpSpPr>
            <p:grpSpPr>
              <a:xfrm>
                <a:off x="652" y="182"/>
                <a:ext cx="9" cy="31"/>
                <a:chOff x="735" y="225"/>
                <a:chExt cx="9" cy="31"/>
              </a:xfrm>
            </p:grpSpPr>
            <p:sp>
              <p:nvSpPr>
                <p:cNvPr id="39008" name="Rectangle 529"/>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09" name="Oval 530"/>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10" name="Oval 531"/>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007" name="Freeform 532"/>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38966" name="Group 533"/>
          <p:cNvGrpSpPr/>
          <p:nvPr/>
        </p:nvGrpSpPr>
        <p:grpSpPr>
          <a:xfrm>
            <a:off x="2195513" y="4724400"/>
            <a:ext cx="266700" cy="352425"/>
            <a:chOff x="264" y="402"/>
            <a:chExt cx="28" cy="37"/>
          </a:xfrm>
        </p:grpSpPr>
        <p:sp>
          <p:nvSpPr>
            <p:cNvPr id="39000" name="Rectangle 534"/>
            <p:cNvSpPr/>
            <p:nvPr/>
          </p:nvSpPr>
          <p:spPr>
            <a:xfrm>
              <a:off x="264" y="415"/>
              <a:ext cx="28"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01" name="Oval 535"/>
            <p:cNvSpPr/>
            <p:nvPr/>
          </p:nvSpPr>
          <p:spPr>
            <a:xfrm>
              <a:off x="264"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02" name="Oval 536"/>
            <p:cNvSpPr/>
            <p:nvPr/>
          </p:nvSpPr>
          <p:spPr>
            <a:xfrm>
              <a:off x="281"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003" name="Line 537"/>
            <p:cNvSpPr/>
            <p:nvPr/>
          </p:nvSpPr>
          <p:spPr>
            <a:xfrm flipV="1">
              <a:off x="266" y="402"/>
              <a:ext cx="0" cy="14"/>
            </a:xfrm>
            <a:prstGeom prst="line">
              <a:avLst/>
            </a:prstGeom>
            <a:ln w="38100" cap="flat" cmpd="sng">
              <a:solidFill>
                <a:srgbClr val="000000"/>
              </a:solidFill>
              <a:prstDash val="solid"/>
              <a:headEnd type="none" w="med" len="med"/>
              <a:tailEnd type="none" w="med" len="med"/>
            </a:ln>
          </p:spPr>
        </p:sp>
      </p:grpSp>
      <p:sp>
        <p:nvSpPr>
          <p:cNvPr id="38967" name="Line 538"/>
          <p:cNvSpPr/>
          <p:nvPr/>
        </p:nvSpPr>
        <p:spPr>
          <a:xfrm flipH="1" flipV="1">
            <a:off x="1187450" y="4437063"/>
            <a:ext cx="576263" cy="431800"/>
          </a:xfrm>
          <a:prstGeom prst="line">
            <a:avLst/>
          </a:prstGeom>
          <a:ln w="9525" cap="flat" cmpd="sng">
            <a:solidFill>
              <a:schemeClr val="tx1"/>
            </a:solidFill>
            <a:prstDash val="solid"/>
            <a:headEnd type="none" w="med" len="med"/>
            <a:tailEnd type="triangle" w="med" len="med"/>
          </a:ln>
        </p:spPr>
      </p:sp>
      <p:sp>
        <p:nvSpPr>
          <p:cNvPr id="38968" name="Line 539"/>
          <p:cNvSpPr/>
          <p:nvPr/>
        </p:nvSpPr>
        <p:spPr>
          <a:xfrm>
            <a:off x="1219200" y="5562600"/>
            <a:ext cx="1371600" cy="152400"/>
          </a:xfrm>
          <a:prstGeom prst="line">
            <a:avLst/>
          </a:prstGeom>
          <a:ln w="9525" cap="flat" cmpd="sng">
            <a:solidFill>
              <a:srgbClr val="FF3300"/>
            </a:solidFill>
            <a:prstDash val="solid"/>
            <a:headEnd type="none" w="med" len="med"/>
            <a:tailEnd type="triangle" w="med" len="med"/>
          </a:ln>
        </p:spPr>
      </p:sp>
      <p:sp>
        <p:nvSpPr>
          <p:cNvPr id="38969" name="Line 567"/>
          <p:cNvSpPr/>
          <p:nvPr/>
        </p:nvSpPr>
        <p:spPr>
          <a:xfrm flipV="1">
            <a:off x="2667000" y="3860800"/>
            <a:ext cx="1976438" cy="1778000"/>
          </a:xfrm>
          <a:prstGeom prst="line">
            <a:avLst/>
          </a:prstGeom>
          <a:ln w="9525" cap="flat" cmpd="sng">
            <a:solidFill>
              <a:srgbClr val="FF3300"/>
            </a:solidFill>
            <a:prstDash val="solid"/>
            <a:headEnd type="none" w="med" len="med"/>
            <a:tailEnd type="triangle" w="med" len="med"/>
          </a:ln>
        </p:spPr>
      </p:sp>
      <p:sp>
        <p:nvSpPr>
          <p:cNvPr id="38970" name="Rectangle 568"/>
          <p:cNvSpPr/>
          <p:nvPr/>
        </p:nvSpPr>
        <p:spPr>
          <a:xfrm>
            <a:off x="4716463" y="3284538"/>
            <a:ext cx="431800" cy="1296987"/>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空箱放置区</a:t>
            </a:r>
            <a:endParaRPr lang="zh-CN" altLang="en-US" sz="1400" i="1" dirty="0">
              <a:ea typeface="MS PGothic" panose="020B0600070205080204" pitchFamily="34" charset="-128"/>
            </a:endParaRPr>
          </a:p>
        </p:txBody>
      </p:sp>
      <p:sp>
        <p:nvSpPr>
          <p:cNvPr id="38971" name="Rectangle 740"/>
          <p:cNvSpPr/>
          <p:nvPr/>
        </p:nvSpPr>
        <p:spPr>
          <a:xfrm>
            <a:off x="838200" y="3657600"/>
            <a:ext cx="304800" cy="76200"/>
          </a:xfrm>
          <a:prstGeom prst="rect">
            <a:avLst/>
          </a:prstGeom>
          <a:solidFill>
            <a:schemeClr val="bg2"/>
          </a:solidFill>
          <a:ln w="9525" cap="flat" cmpd="sng">
            <a:solidFill>
              <a:schemeClr val="bg2"/>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生产线</a:t>
            </a:r>
            <a:endParaRPr lang="zh-CN" altLang="en-US" sz="1600" i="1" dirty="0"/>
          </a:p>
        </p:txBody>
      </p:sp>
      <p:grpSp>
        <p:nvGrpSpPr>
          <p:cNvPr id="38972" name="Group 742"/>
          <p:cNvGrpSpPr/>
          <p:nvPr/>
        </p:nvGrpSpPr>
        <p:grpSpPr>
          <a:xfrm>
            <a:off x="1295400" y="5181600"/>
            <a:ext cx="838200" cy="381000"/>
            <a:chOff x="1296" y="3264"/>
            <a:chExt cx="816" cy="384"/>
          </a:xfrm>
        </p:grpSpPr>
        <p:grpSp>
          <p:nvGrpSpPr>
            <p:cNvPr id="38978" name="Group 743"/>
            <p:cNvGrpSpPr/>
            <p:nvPr/>
          </p:nvGrpSpPr>
          <p:grpSpPr>
            <a:xfrm>
              <a:off x="1680" y="3264"/>
              <a:ext cx="432" cy="384"/>
              <a:chOff x="3984" y="3600"/>
              <a:chExt cx="432" cy="384"/>
            </a:xfrm>
          </p:grpSpPr>
          <p:sp>
            <p:nvSpPr>
              <p:cNvPr id="38985" name="Rectangle 744"/>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38986" name="Line 745"/>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38987" name="Line 746"/>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38988" name="Line 747"/>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38989" name="Group 748"/>
              <p:cNvGrpSpPr/>
              <p:nvPr/>
            </p:nvGrpSpPr>
            <p:grpSpPr>
              <a:xfrm>
                <a:off x="4272" y="3744"/>
                <a:ext cx="96" cy="144"/>
                <a:chOff x="4320" y="3744"/>
                <a:chExt cx="96" cy="144"/>
              </a:xfrm>
            </p:grpSpPr>
            <p:sp>
              <p:nvSpPr>
                <p:cNvPr id="38996" name="Line 749"/>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38997" name="Line 750"/>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38998" name="Line 751"/>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38999" name="Rectangle 752"/>
                <p:cNvSpPr/>
                <p:nvPr/>
              </p:nvSpPr>
              <p:spPr>
                <a:xfrm>
                  <a:off x="4368" y="3840"/>
                  <a:ext cx="48" cy="48"/>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8990" name="Oval 753"/>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8991" name="Oval 754"/>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8992" name="Line 755"/>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38993" name="Line 756"/>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38994" name="Line 757"/>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38995" name="Line 758"/>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38979" name="Group 759"/>
            <p:cNvGrpSpPr/>
            <p:nvPr/>
          </p:nvGrpSpPr>
          <p:grpSpPr>
            <a:xfrm>
              <a:off x="1296" y="3264"/>
              <a:ext cx="384" cy="384"/>
              <a:chOff x="3552" y="3600"/>
              <a:chExt cx="384" cy="384"/>
            </a:xfrm>
          </p:grpSpPr>
          <p:sp>
            <p:nvSpPr>
              <p:cNvPr id="38981" name="Rectangle 760"/>
              <p:cNvSpPr/>
              <p:nvPr/>
            </p:nvSpPr>
            <p:spPr>
              <a:xfrm>
                <a:off x="3552" y="3744"/>
                <a:ext cx="384" cy="19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8982" name="Oval 761"/>
              <p:cNvSpPr/>
              <p:nvPr/>
            </p:nvSpPr>
            <p:spPr>
              <a:xfrm>
                <a:off x="3600"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8983" name="Oval 762"/>
              <p:cNvSpPr/>
              <p:nvPr/>
            </p:nvSpPr>
            <p:spPr>
              <a:xfrm>
                <a:off x="379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8984" name="Line 763"/>
              <p:cNvSpPr/>
              <p:nvPr/>
            </p:nvSpPr>
            <p:spPr>
              <a:xfrm>
                <a:off x="3936" y="3600"/>
                <a:ext cx="0" cy="144"/>
              </a:xfrm>
              <a:prstGeom prst="line">
                <a:avLst/>
              </a:prstGeom>
              <a:ln w="28575" cap="flat" cmpd="sng">
                <a:solidFill>
                  <a:schemeClr val="tx1"/>
                </a:solidFill>
                <a:prstDash val="solid"/>
                <a:headEnd type="none" w="med" len="med"/>
                <a:tailEnd type="none" w="med" len="med"/>
              </a:ln>
            </p:spPr>
          </p:sp>
        </p:grpSp>
        <p:sp>
          <p:nvSpPr>
            <p:cNvPr id="38980" name="Rectangle 764"/>
            <p:cNvSpPr/>
            <p:nvPr/>
          </p:nvSpPr>
          <p:spPr>
            <a:xfrm>
              <a:off x="1392" y="3456"/>
              <a:ext cx="192" cy="96"/>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t>空箱</a:t>
              </a:r>
              <a:endParaRPr lang="zh-CN" altLang="en-US" sz="1200" i="1" dirty="0"/>
            </a:p>
          </p:txBody>
        </p:sp>
      </p:grpSp>
      <p:sp>
        <p:nvSpPr>
          <p:cNvPr id="38973" name="Rectangle 765"/>
          <p:cNvSpPr/>
          <p:nvPr/>
        </p:nvSpPr>
        <p:spPr>
          <a:xfrm>
            <a:off x="539750" y="1125538"/>
            <a:ext cx="1079500" cy="6477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b="1" i="1" dirty="0"/>
              <a:t>生产管理部</a:t>
            </a:r>
            <a:endParaRPr lang="zh-CN" altLang="en-US" sz="1600" b="1" i="1" dirty="0"/>
          </a:p>
        </p:txBody>
      </p:sp>
      <p:sp>
        <p:nvSpPr>
          <p:cNvPr id="38974" name="Line 766"/>
          <p:cNvSpPr/>
          <p:nvPr/>
        </p:nvSpPr>
        <p:spPr>
          <a:xfrm flipH="1" flipV="1">
            <a:off x="1619250" y="1557338"/>
            <a:ext cx="360363" cy="215900"/>
          </a:xfrm>
          <a:prstGeom prst="line">
            <a:avLst/>
          </a:prstGeom>
          <a:ln w="9525" cap="flat" cmpd="sng">
            <a:solidFill>
              <a:schemeClr val="tx1"/>
            </a:solidFill>
            <a:prstDash val="dash"/>
            <a:headEnd type="none" w="med" len="med"/>
            <a:tailEnd type="triangle" w="med" len="med"/>
          </a:ln>
        </p:spPr>
      </p:sp>
      <p:sp>
        <p:nvSpPr>
          <p:cNvPr id="38975" name="Line 768"/>
          <p:cNvSpPr/>
          <p:nvPr/>
        </p:nvSpPr>
        <p:spPr>
          <a:xfrm>
            <a:off x="1619250" y="1219200"/>
            <a:ext cx="6048375" cy="0"/>
          </a:xfrm>
          <a:prstGeom prst="line">
            <a:avLst/>
          </a:prstGeom>
          <a:ln w="9525" cap="flat" cmpd="sng">
            <a:solidFill>
              <a:schemeClr val="tx1"/>
            </a:solidFill>
            <a:prstDash val="dash"/>
            <a:headEnd type="none" w="med" len="med"/>
            <a:tailEnd type="triangle" w="med" len="med"/>
          </a:ln>
        </p:spPr>
      </p:sp>
      <p:sp>
        <p:nvSpPr>
          <p:cNvPr id="38976" name="Line 769"/>
          <p:cNvSpPr/>
          <p:nvPr/>
        </p:nvSpPr>
        <p:spPr>
          <a:xfrm>
            <a:off x="1619250" y="1700213"/>
            <a:ext cx="6048375" cy="1081087"/>
          </a:xfrm>
          <a:prstGeom prst="line">
            <a:avLst/>
          </a:prstGeom>
          <a:ln w="9525" cap="flat" cmpd="sng">
            <a:solidFill>
              <a:schemeClr val="tx1"/>
            </a:solidFill>
            <a:prstDash val="dash"/>
            <a:headEnd type="none" w="med" len="med"/>
            <a:tailEnd type="triangle" w="med" len="med"/>
          </a:ln>
        </p:spPr>
      </p:sp>
      <p:pic>
        <p:nvPicPr>
          <p:cNvPr id="38977" name="Picture 770" descr="BD07304_"/>
          <p:cNvPicPr>
            <a:picLocks noChangeAspect="1"/>
          </p:cNvPicPr>
          <p:nvPr/>
        </p:nvPicPr>
        <p:blipFill>
          <a:blip r:embed="rId1"/>
          <a:stretch>
            <a:fillRect/>
          </a:stretch>
        </p:blipFill>
        <p:spPr>
          <a:xfrm>
            <a:off x="5867400" y="5029200"/>
            <a:ext cx="838200" cy="757238"/>
          </a:xfrm>
          <a:prstGeom prst="rect">
            <a:avLst/>
          </a:prstGeom>
          <a:noFill/>
          <a:ln w="9525">
            <a:noFill/>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Freeform 368"/>
          <p:cNvSpPr/>
          <p:nvPr/>
        </p:nvSpPr>
        <p:spPr>
          <a:xfrm>
            <a:off x="2819400" y="685800"/>
            <a:ext cx="2736850" cy="5905500"/>
          </a:xfrm>
          <a:custGeom>
            <a:avLst/>
            <a:gdLst/>
            <a:ahLst/>
            <a:cxnLst>
              <a:cxn ang="0">
                <a:pos x="0" y="2147483646"/>
              </a:cxn>
              <a:cxn ang="0">
                <a:pos x="0" y="2147483646"/>
              </a:cxn>
              <a:cxn ang="0">
                <a:pos x="2147483646" y="0"/>
              </a:cxn>
              <a:cxn ang="0">
                <a:pos x="2147483646" y="2147483646"/>
              </a:cxn>
              <a:cxn ang="0">
                <a:pos x="2147483646" y="2147483646"/>
              </a:cxn>
              <a:cxn ang="0">
                <a:pos x="0" y="2147483646"/>
              </a:cxn>
            </a:cxnLst>
            <a:pathLst>
              <a:path w="332" h="302">
                <a:moveTo>
                  <a:pt x="0" y="302"/>
                </a:moveTo>
                <a:lnTo>
                  <a:pt x="0" y="32"/>
                </a:lnTo>
                <a:lnTo>
                  <a:pt x="161" y="0"/>
                </a:lnTo>
                <a:lnTo>
                  <a:pt x="332" y="29"/>
                </a:lnTo>
                <a:lnTo>
                  <a:pt x="332" y="302"/>
                </a:lnTo>
                <a:lnTo>
                  <a:pt x="0" y="302"/>
                </a:lnTo>
                <a:close/>
              </a:path>
            </a:pathLst>
          </a:custGeom>
          <a:solidFill>
            <a:srgbClr val="FFFFFF">
              <a:alpha val="100000"/>
            </a:srgbClr>
          </a:solidFill>
          <a:ln w="28575" cap="flat" cmpd="sng">
            <a:solidFill>
              <a:schemeClr val="tx1">
                <a:alpha val="100000"/>
              </a:schemeClr>
            </a:solidFill>
            <a:prstDash val="solid"/>
            <a:round/>
            <a:headEnd type="none" w="med" len="med"/>
            <a:tailEnd type="none" w="med" len="med"/>
          </a:ln>
        </p:spPr>
        <p:txBody>
          <a:bodyPr/>
          <a:p>
            <a:endParaRPr lang="zh-CN" altLang="en-US"/>
          </a:p>
        </p:txBody>
      </p:sp>
      <p:sp>
        <p:nvSpPr>
          <p:cNvPr id="39939" name="Rectangle 326"/>
          <p:cNvSpPr/>
          <p:nvPr/>
        </p:nvSpPr>
        <p:spPr>
          <a:xfrm>
            <a:off x="1692275" y="1412875"/>
            <a:ext cx="863600" cy="50323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13346"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9941" name="Freeform 5"/>
          <p:cNvSpPr/>
          <p:nvPr/>
        </p:nvSpPr>
        <p:spPr>
          <a:xfrm>
            <a:off x="179388" y="620713"/>
            <a:ext cx="2408237" cy="5903912"/>
          </a:xfrm>
          <a:custGeom>
            <a:avLst/>
            <a:gdLst/>
            <a:ahLst/>
            <a:cxnLst>
              <a:cxn ang="0">
                <a:pos x="0" y="2147483646"/>
              </a:cxn>
              <a:cxn ang="0">
                <a:pos x="0" y="1561653374"/>
              </a:cxn>
              <a:cxn ang="0">
                <a:pos x="2147483646" y="2147483646"/>
              </a:cxn>
              <a:cxn ang="0">
                <a:pos x="2147483646" y="0"/>
              </a:cxn>
              <a:cxn ang="0">
                <a:pos x="2147483646" y="2147483646"/>
              </a:cxn>
              <a:cxn ang="0">
                <a:pos x="2147483646" y="780826687"/>
              </a:cxn>
              <a:cxn ang="0">
                <a:pos x="2147483646" y="2147483646"/>
              </a:cxn>
              <a:cxn ang="0">
                <a:pos x="2147483646" y="2147483646"/>
              </a:cxn>
              <a:cxn ang="0">
                <a:pos x="0" y="2147483646"/>
              </a:cxn>
            </a:cxnLst>
            <a:pathLst>
              <a:path w="378" h="559">
                <a:moveTo>
                  <a:pt x="0" y="559"/>
                </a:moveTo>
                <a:lnTo>
                  <a:pt x="0" y="14"/>
                </a:lnTo>
                <a:lnTo>
                  <a:pt x="124" y="59"/>
                </a:lnTo>
                <a:lnTo>
                  <a:pt x="123" y="0"/>
                </a:lnTo>
                <a:lnTo>
                  <a:pt x="253" y="62"/>
                </a:lnTo>
                <a:lnTo>
                  <a:pt x="253" y="7"/>
                </a:lnTo>
                <a:lnTo>
                  <a:pt x="378" y="58"/>
                </a:lnTo>
                <a:lnTo>
                  <a:pt x="378" y="559"/>
                </a:lnTo>
                <a:lnTo>
                  <a:pt x="0" y="559"/>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9942" name="Freeform 6"/>
          <p:cNvSpPr/>
          <p:nvPr/>
        </p:nvSpPr>
        <p:spPr>
          <a:xfrm>
            <a:off x="6372225" y="3357563"/>
            <a:ext cx="2447925" cy="1727200"/>
          </a:xfrm>
          <a:custGeom>
            <a:avLst/>
            <a:gdLst/>
            <a:ahLst/>
            <a:cxnLst>
              <a:cxn ang="0">
                <a:pos x="0" y="2147483646"/>
              </a:cxn>
              <a:cxn ang="0">
                <a:pos x="0" y="484111057"/>
              </a:cxn>
              <a:cxn ang="0">
                <a:pos x="2147483646" y="2147483646"/>
              </a:cxn>
              <a:cxn ang="0">
                <a:pos x="2147483646" y="0"/>
              </a:cxn>
              <a:cxn ang="0">
                <a:pos x="2147483646" y="2147483646"/>
              </a:cxn>
              <a:cxn ang="0">
                <a:pos x="2147483646" y="2147483646"/>
              </a:cxn>
              <a:cxn ang="0">
                <a:pos x="0" y="2147483646"/>
              </a:cxn>
            </a:cxnLst>
            <a:pathLst>
              <a:path w="234" h="157">
                <a:moveTo>
                  <a:pt x="0" y="157"/>
                </a:moveTo>
                <a:lnTo>
                  <a:pt x="0" y="4"/>
                </a:lnTo>
                <a:lnTo>
                  <a:pt x="114" y="34"/>
                </a:lnTo>
                <a:lnTo>
                  <a:pt x="114" y="0"/>
                </a:lnTo>
                <a:lnTo>
                  <a:pt x="234" y="34"/>
                </a:lnTo>
                <a:lnTo>
                  <a:pt x="234" y="157"/>
                </a:lnTo>
                <a:lnTo>
                  <a:pt x="0" y="157"/>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9943" name="Rectangle 7"/>
          <p:cNvSpPr/>
          <p:nvPr/>
        </p:nvSpPr>
        <p:spPr>
          <a:xfrm>
            <a:off x="6588125" y="3860800"/>
            <a:ext cx="1871663" cy="576263"/>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i="1" dirty="0">
                <a:ea typeface="MS PGothic" panose="020B0600070205080204" pitchFamily="34" charset="-128"/>
              </a:rPr>
              <a:t>近郊</a:t>
            </a:r>
            <a:endParaRPr lang="zh-CN" altLang="en-US" sz="2000" i="1" dirty="0">
              <a:ea typeface="MS PGothic" panose="020B0600070205080204" pitchFamily="34" charset="-128"/>
            </a:endParaRPr>
          </a:p>
        </p:txBody>
      </p:sp>
      <p:sp>
        <p:nvSpPr>
          <p:cNvPr id="39944" name="Rectangle 8"/>
          <p:cNvSpPr/>
          <p:nvPr/>
        </p:nvSpPr>
        <p:spPr>
          <a:xfrm>
            <a:off x="6443663" y="4581525"/>
            <a:ext cx="935037" cy="2889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广州白木</a:t>
            </a:r>
            <a:endParaRPr lang="zh-CN" altLang="en-US" sz="1600" i="1" dirty="0">
              <a:ea typeface="MS PGothic" panose="020B0600070205080204" pitchFamily="34" charset="-128"/>
            </a:endParaRPr>
          </a:p>
        </p:txBody>
      </p:sp>
      <p:sp>
        <p:nvSpPr>
          <p:cNvPr id="39945" name="Rectangle 9"/>
          <p:cNvSpPr/>
          <p:nvPr/>
        </p:nvSpPr>
        <p:spPr>
          <a:xfrm>
            <a:off x="7667625" y="4581525"/>
            <a:ext cx="1008063" cy="2889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其他七家</a:t>
            </a:r>
            <a:endParaRPr lang="zh-CN" altLang="en-US" sz="1600" i="1" dirty="0">
              <a:ea typeface="MS PGothic" panose="020B0600070205080204" pitchFamily="34" charset="-128"/>
            </a:endParaRPr>
          </a:p>
        </p:txBody>
      </p:sp>
      <p:grpSp>
        <p:nvGrpSpPr>
          <p:cNvPr id="39946" name="Group 10"/>
          <p:cNvGrpSpPr/>
          <p:nvPr/>
        </p:nvGrpSpPr>
        <p:grpSpPr>
          <a:xfrm>
            <a:off x="4500563" y="4221163"/>
            <a:ext cx="971550" cy="400050"/>
            <a:chOff x="495" y="694"/>
            <a:chExt cx="102" cy="42"/>
          </a:xfrm>
        </p:grpSpPr>
        <p:sp>
          <p:nvSpPr>
            <p:cNvPr id="40151" name="Freeform 11"/>
            <p:cNvSpPr/>
            <p:nvPr/>
          </p:nvSpPr>
          <p:spPr>
            <a:xfrm flipH="1">
              <a:off x="501" y="722"/>
              <a:ext cx="94" cy="8"/>
            </a:xfrm>
            <a:custGeom>
              <a:avLst/>
              <a:gdLst/>
              <a:ahLst/>
              <a:cxnLst>
                <a:cxn ang="0">
                  <a:pos x="91" y="6"/>
                </a:cxn>
                <a:cxn ang="0">
                  <a:pos x="62" y="6"/>
                </a:cxn>
                <a:cxn ang="0">
                  <a:pos x="62" y="8"/>
                </a:cxn>
                <a:cxn ang="0">
                  <a:pos x="31" y="8"/>
                </a:cxn>
                <a:cxn ang="0">
                  <a:pos x="31" y="6"/>
                </a:cxn>
                <a:cxn ang="0">
                  <a:pos x="6" y="6"/>
                </a:cxn>
                <a:cxn ang="0">
                  <a:pos x="0" y="1"/>
                </a:cxn>
                <a:cxn ang="0">
                  <a:pos x="65" y="0"/>
                </a:cxn>
                <a:cxn ang="0">
                  <a:pos x="71" y="0"/>
                </a:cxn>
                <a:cxn ang="0">
                  <a:pos x="84" y="1"/>
                </a:cxn>
                <a:cxn ang="0">
                  <a:pos x="91" y="6"/>
                </a:cxn>
              </a:cxnLst>
              <a:pathLst>
                <a:path w="97" h="8">
                  <a:moveTo>
                    <a:pt x="97" y="6"/>
                  </a:moveTo>
                  <a:lnTo>
                    <a:pt x="66" y="6"/>
                  </a:lnTo>
                  <a:lnTo>
                    <a:pt x="66" y="8"/>
                  </a:lnTo>
                  <a:lnTo>
                    <a:pt x="33" y="8"/>
                  </a:lnTo>
                  <a:lnTo>
                    <a:pt x="33" y="6"/>
                  </a:lnTo>
                  <a:lnTo>
                    <a:pt x="6" y="6"/>
                  </a:lnTo>
                  <a:lnTo>
                    <a:pt x="0" y="1"/>
                  </a:lnTo>
                  <a:lnTo>
                    <a:pt x="69" y="0"/>
                  </a:lnTo>
                  <a:lnTo>
                    <a:pt x="75" y="0"/>
                  </a:lnTo>
                  <a:lnTo>
                    <a:pt x="90" y="1"/>
                  </a:lnTo>
                  <a:lnTo>
                    <a:pt x="97" y="6"/>
                  </a:lnTo>
                  <a:close/>
                </a:path>
              </a:pathLst>
            </a:custGeom>
            <a:solidFill>
              <a:srgbClr val="000000">
                <a:alpha val="100000"/>
              </a:srgbClr>
            </a:solidFill>
            <a:ln w="9525">
              <a:noFill/>
            </a:ln>
          </p:spPr>
          <p:txBody>
            <a:bodyPr/>
            <a:p>
              <a:endParaRPr lang="zh-CN" altLang="en-US"/>
            </a:p>
          </p:txBody>
        </p:sp>
        <p:sp>
          <p:nvSpPr>
            <p:cNvPr id="40152" name="Freeform 12"/>
            <p:cNvSpPr/>
            <p:nvPr/>
          </p:nvSpPr>
          <p:spPr>
            <a:xfrm flipH="1">
              <a:off x="528" y="723"/>
              <a:ext cx="64" cy="2"/>
            </a:xfrm>
            <a:custGeom>
              <a:avLst/>
              <a:gdLst/>
              <a:ahLst/>
              <a:cxnLst>
                <a:cxn ang="0">
                  <a:pos x="62" y="0"/>
                </a:cxn>
                <a:cxn ang="0">
                  <a:pos x="62" y="2"/>
                </a:cxn>
                <a:cxn ang="0">
                  <a:pos x="23" y="2"/>
                </a:cxn>
                <a:cxn ang="0">
                  <a:pos x="17" y="0"/>
                </a:cxn>
                <a:cxn ang="0">
                  <a:pos x="12" y="0"/>
                </a:cxn>
                <a:cxn ang="0">
                  <a:pos x="6" y="2"/>
                </a:cxn>
                <a:cxn ang="0">
                  <a:pos x="3" y="2"/>
                </a:cxn>
                <a:cxn ang="0">
                  <a:pos x="0" y="0"/>
                </a:cxn>
                <a:cxn ang="0">
                  <a:pos x="60" y="0"/>
                </a:cxn>
                <a:cxn ang="0">
                  <a:pos x="62" y="0"/>
                </a:cxn>
              </a:cxnLst>
              <a:pathLst>
                <a:path w="66" h="2">
                  <a:moveTo>
                    <a:pt x="66" y="0"/>
                  </a:moveTo>
                  <a:lnTo>
                    <a:pt x="66" y="2"/>
                  </a:lnTo>
                  <a:lnTo>
                    <a:pt x="25" y="2"/>
                  </a:lnTo>
                  <a:lnTo>
                    <a:pt x="19" y="0"/>
                  </a:lnTo>
                  <a:lnTo>
                    <a:pt x="12" y="0"/>
                  </a:lnTo>
                  <a:lnTo>
                    <a:pt x="6" y="2"/>
                  </a:lnTo>
                  <a:lnTo>
                    <a:pt x="3" y="2"/>
                  </a:lnTo>
                  <a:lnTo>
                    <a:pt x="0" y="0"/>
                  </a:lnTo>
                  <a:lnTo>
                    <a:pt x="64" y="0"/>
                  </a:lnTo>
                  <a:lnTo>
                    <a:pt x="66" y="0"/>
                  </a:lnTo>
                  <a:close/>
                </a:path>
              </a:pathLst>
            </a:custGeom>
            <a:solidFill>
              <a:srgbClr val="63636A">
                <a:alpha val="100000"/>
              </a:srgbClr>
            </a:solidFill>
            <a:ln w="9525">
              <a:noFill/>
            </a:ln>
          </p:spPr>
          <p:txBody>
            <a:bodyPr/>
            <a:p>
              <a:endParaRPr lang="zh-CN" altLang="en-US"/>
            </a:p>
          </p:txBody>
        </p:sp>
        <p:sp>
          <p:nvSpPr>
            <p:cNvPr id="40153" name="Freeform 13"/>
            <p:cNvSpPr/>
            <p:nvPr/>
          </p:nvSpPr>
          <p:spPr>
            <a:xfrm flipH="1">
              <a:off x="496" y="705"/>
              <a:ext cx="29" cy="22"/>
            </a:xfrm>
            <a:custGeom>
              <a:avLst/>
              <a:gdLst/>
              <a:ahLst/>
              <a:cxnLst>
                <a:cxn ang="0">
                  <a:pos x="0" y="0"/>
                </a:cxn>
                <a:cxn ang="0">
                  <a:pos x="17" y="0"/>
                </a:cxn>
                <a:cxn ang="0">
                  <a:pos x="20" y="2"/>
                </a:cxn>
                <a:cxn ang="0">
                  <a:pos x="28" y="11"/>
                </a:cxn>
                <a:cxn ang="0">
                  <a:pos x="28" y="22"/>
                </a:cxn>
                <a:cxn ang="0">
                  <a:pos x="23" y="22"/>
                </a:cxn>
                <a:cxn ang="0">
                  <a:pos x="17" y="18"/>
                </a:cxn>
                <a:cxn ang="0">
                  <a:pos x="4" y="18"/>
                </a:cxn>
                <a:cxn ang="0">
                  <a:pos x="0" y="20"/>
                </a:cxn>
                <a:cxn ang="0">
                  <a:pos x="0" y="0"/>
                </a:cxn>
              </a:cxnLst>
              <a:pathLst>
                <a:path w="30" h="22">
                  <a:moveTo>
                    <a:pt x="0" y="0"/>
                  </a:moveTo>
                  <a:lnTo>
                    <a:pt x="19" y="0"/>
                  </a:lnTo>
                  <a:lnTo>
                    <a:pt x="22" y="2"/>
                  </a:lnTo>
                  <a:lnTo>
                    <a:pt x="30" y="11"/>
                  </a:lnTo>
                  <a:lnTo>
                    <a:pt x="30" y="22"/>
                  </a:lnTo>
                  <a:lnTo>
                    <a:pt x="25" y="22"/>
                  </a:lnTo>
                  <a:lnTo>
                    <a:pt x="19" y="18"/>
                  </a:lnTo>
                  <a:lnTo>
                    <a:pt x="4" y="18"/>
                  </a:lnTo>
                  <a:lnTo>
                    <a:pt x="0" y="20"/>
                  </a:lnTo>
                  <a:lnTo>
                    <a:pt x="0" y="0"/>
                  </a:lnTo>
                  <a:close/>
                </a:path>
              </a:pathLst>
            </a:custGeom>
            <a:solidFill>
              <a:srgbClr val="FF0000">
                <a:alpha val="100000"/>
              </a:srgbClr>
            </a:solidFill>
            <a:ln w="9525">
              <a:noFill/>
            </a:ln>
          </p:spPr>
          <p:txBody>
            <a:bodyPr/>
            <a:p>
              <a:endParaRPr lang="zh-CN" altLang="en-US"/>
            </a:p>
          </p:txBody>
        </p:sp>
        <p:sp>
          <p:nvSpPr>
            <p:cNvPr id="40154" name="Freeform 14"/>
            <p:cNvSpPr/>
            <p:nvPr/>
          </p:nvSpPr>
          <p:spPr>
            <a:xfrm flipH="1">
              <a:off x="500" y="716"/>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40155" name="Freeform 15"/>
            <p:cNvSpPr/>
            <p:nvPr/>
          </p:nvSpPr>
          <p:spPr>
            <a:xfrm flipH="1">
              <a:off x="501" y="716"/>
              <a:ext cx="1" cy="1"/>
            </a:xfrm>
            <a:custGeom>
              <a:avLst/>
              <a:gdLst/>
              <a:ahLst/>
              <a:cxnLst>
                <a:cxn ang="0">
                  <a:pos x="1" y="0"/>
                </a:cxn>
                <a:cxn ang="0">
                  <a:pos x="1" y="0"/>
                </a:cxn>
                <a:cxn ang="0">
                  <a:pos x="1" y="0"/>
                </a:cxn>
                <a:cxn ang="0">
                  <a:pos x="0" y="0"/>
                </a:cxn>
                <a:cxn ang="0">
                  <a:pos x="1" y="0"/>
                </a:cxn>
              </a:cxnLst>
              <a:pathLst>
                <a:path w="1" h="1">
                  <a:moveTo>
                    <a:pt x="1" y="0"/>
                  </a:moveTo>
                  <a:lnTo>
                    <a:pt x="1" y="0"/>
                  </a:lnTo>
                  <a:lnTo>
                    <a:pt x="0" y="0"/>
                  </a:lnTo>
                  <a:lnTo>
                    <a:pt x="1" y="0"/>
                  </a:lnTo>
                  <a:close/>
                </a:path>
              </a:pathLst>
            </a:custGeom>
            <a:solidFill>
              <a:srgbClr val="8BB2EB">
                <a:alpha val="100000"/>
              </a:srgbClr>
            </a:solidFill>
            <a:ln w="9525">
              <a:noFill/>
            </a:ln>
          </p:spPr>
          <p:txBody>
            <a:bodyPr/>
            <a:p>
              <a:endParaRPr lang="zh-CN" altLang="en-US"/>
            </a:p>
          </p:txBody>
        </p:sp>
        <p:sp>
          <p:nvSpPr>
            <p:cNvPr id="40156" name="Freeform 16"/>
            <p:cNvSpPr/>
            <p:nvPr/>
          </p:nvSpPr>
          <p:spPr>
            <a:xfrm flipH="1">
              <a:off x="501" y="716"/>
              <a:ext cx="2" cy="1"/>
            </a:xfrm>
            <a:custGeom>
              <a:avLst/>
              <a:gdLst/>
              <a:ahLst/>
              <a:cxnLst>
                <a:cxn ang="0">
                  <a:pos x="1" y="0"/>
                </a:cxn>
                <a:cxn ang="0">
                  <a:pos x="2" y="0"/>
                </a:cxn>
                <a:cxn ang="0">
                  <a:pos x="1" y="0"/>
                </a:cxn>
                <a:cxn ang="0">
                  <a:pos x="0" y="0"/>
                </a:cxn>
                <a:cxn ang="0">
                  <a:pos x="1" y="0"/>
                </a:cxn>
              </a:cxnLst>
              <a:pathLst>
                <a:path w="2" h="1">
                  <a:moveTo>
                    <a:pt x="1" y="0"/>
                  </a:moveTo>
                  <a:lnTo>
                    <a:pt x="2" y="0"/>
                  </a:lnTo>
                  <a:lnTo>
                    <a:pt x="1" y="0"/>
                  </a:lnTo>
                  <a:lnTo>
                    <a:pt x="0" y="0"/>
                  </a:lnTo>
                  <a:lnTo>
                    <a:pt x="1" y="0"/>
                  </a:lnTo>
                  <a:close/>
                </a:path>
              </a:pathLst>
            </a:custGeom>
            <a:solidFill>
              <a:srgbClr val="8FB5EC">
                <a:alpha val="100000"/>
              </a:srgbClr>
            </a:solidFill>
            <a:ln w="9525">
              <a:noFill/>
            </a:ln>
          </p:spPr>
          <p:txBody>
            <a:bodyPr/>
            <a:p>
              <a:endParaRPr lang="zh-CN" altLang="en-US"/>
            </a:p>
          </p:txBody>
        </p:sp>
        <p:sp>
          <p:nvSpPr>
            <p:cNvPr id="40157" name="Freeform 17"/>
            <p:cNvSpPr/>
            <p:nvPr/>
          </p:nvSpPr>
          <p:spPr>
            <a:xfrm flipH="1">
              <a:off x="502" y="715"/>
              <a:ext cx="1" cy="1"/>
            </a:xfrm>
            <a:custGeom>
              <a:avLst/>
              <a:gdLst/>
              <a:ahLst/>
              <a:cxnLst>
                <a:cxn ang="0">
                  <a:pos x="1" y="0"/>
                </a:cxn>
                <a:cxn ang="0">
                  <a:pos x="1" y="1"/>
                </a:cxn>
                <a:cxn ang="0">
                  <a:pos x="0" y="1"/>
                </a:cxn>
                <a:cxn ang="0">
                  <a:pos x="0" y="1"/>
                </a:cxn>
                <a:cxn ang="0">
                  <a:pos x="1" y="0"/>
                </a:cxn>
              </a:cxnLst>
              <a:pathLst>
                <a:path w="1" h="1">
                  <a:moveTo>
                    <a:pt x="1" y="0"/>
                  </a:moveTo>
                  <a:lnTo>
                    <a:pt x="1" y="1"/>
                  </a:lnTo>
                  <a:lnTo>
                    <a:pt x="0" y="1"/>
                  </a:lnTo>
                  <a:lnTo>
                    <a:pt x="1" y="0"/>
                  </a:lnTo>
                  <a:close/>
                </a:path>
              </a:pathLst>
            </a:custGeom>
            <a:solidFill>
              <a:srgbClr val="95B9ED">
                <a:alpha val="100000"/>
              </a:srgbClr>
            </a:solidFill>
            <a:ln w="9525">
              <a:noFill/>
            </a:ln>
          </p:spPr>
          <p:txBody>
            <a:bodyPr/>
            <a:p>
              <a:endParaRPr lang="zh-CN" altLang="en-US"/>
            </a:p>
          </p:txBody>
        </p:sp>
        <p:sp>
          <p:nvSpPr>
            <p:cNvPr id="40158" name="Freeform 18"/>
            <p:cNvSpPr/>
            <p:nvPr/>
          </p:nvSpPr>
          <p:spPr>
            <a:xfrm flipH="1">
              <a:off x="502" y="715"/>
              <a:ext cx="2" cy="1"/>
            </a:xfrm>
            <a:custGeom>
              <a:avLst/>
              <a:gdLst/>
              <a:ahLst/>
              <a:cxnLst>
                <a:cxn ang="0">
                  <a:pos x="2" y="0"/>
                </a:cxn>
                <a:cxn ang="0">
                  <a:pos x="2" y="0"/>
                </a:cxn>
                <a:cxn ang="0">
                  <a:pos x="1" y="1"/>
                </a:cxn>
                <a:cxn ang="0">
                  <a:pos x="0" y="1"/>
                </a:cxn>
                <a:cxn ang="0">
                  <a:pos x="2" y="0"/>
                </a:cxn>
              </a:cxnLst>
              <a:pathLst>
                <a:path w="2" h="1">
                  <a:moveTo>
                    <a:pt x="2" y="0"/>
                  </a:moveTo>
                  <a:lnTo>
                    <a:pt x="2" y="0"/>
                  </a:lnTo>
                  <a:lnTo>
                    <a:pt x="1" y="1"/>
                  </a:lnTo>
                  <a:lnTo>
                    <a:pt x="0" y="1"/>
                  </a:lnTo>
                  <a:lnTo>
                    <a:pt x="2" y="0"/>
                  </a:lnTo>
                  <a:close/>
                </a:path>
              </a:pathLst>
            </a:custGeom>
            <a:solidFill>
              <a:srgbClr val="99BCEE">
                <a:alpha val="100000"/>
              </a:srgbClr>
            </a:solidFill>
            <a:ln w="9525">
              <a:noFill/>
            </a:ln>
          </p:spPr>
          <p:txBody>
            <a:bodyPr/>
            <a:p>
              <a:endParaRPr lang="zh-CN" altLang="en-US"/>
            </a:p>
          </p:txBody>
        </p:sp>
        <p:sp>
          <p:nvSpPr>
            <p:cNvPr id="40159" name="Freeform 19"/>
            <p:cNvSpPr/>
            <p:nvPr/>
          </p:nvSpPr>
          <p:spPr>
            <a:xfrm flipH="1">
              <a:off x="502" y="715"/>
              <a:ext cx="3" cy="1"/>
            </a:xfrm>
            <a:custGeom>
              <a:avLst/>
              <a:gdLst/>
              <a:ahLst/>
              <a:cxnLst>
                <a:cxn ang="0">
                  <a:pos x="3" y="0"/>
                </a:cxn>
                <a:cxn ang="0">
                  <a:pos x="3" y="0"/>
                </a:cxn>
                <a:cxn ang="0">
                  <a:pos x="1" y="1"/>
                </a:cxn>
                <a:cxn ang="0">
                  <a:pos x="0" y="1"/>
                </a:cxn>
                <a:cxn ang="0">
                  <a:pos x="3" y="0"/>
                </a:cxn>
              </a:cxnLst>
              <a:pathLst>
                <a:path w="3" h="1">
                  <a:moveTo>
                    <a:pt x="3" y="0"/>
                  </a:moveTo>
                  <a:lnTo>
                    <a:pt x="3" y="0"/>
                  </a:lnTo>
                  <a:lnTo>
                    <a:pt x="1" y="1"/>
                  </a:lnTo>
                  <a:lnTo>
                    <a:pt x="0" y="1"/>
                  </a:lnTo>
                  <a:lnTo>
                    <a:pt x="3" y="0"/>
                  </a:lnTo>
                  <a:close/>
                </a:path>
              </a:pathLst>
            </a:custGeom>
            <a:solidFill>
              <a:srgbClr val="9FBFEF">
                <a:alpha val="100000"/>
              </a:srgbClr>
            </a:solidFill>
            <a:ln w="9525">
              <a:noFill/>
            </a:ln>
          </p:spPr>
          <p:txBody>
            <a:bodyPr/>
            <a:p>
              <a:endParaRPr lang="zh-CN" altLang="en-US"/>
            </a:p>
          </p:txBody>
        </p:sp>
        <p:sp>
          <p:nvSpPr>
            <p:cNvPr id="40160" name="Freeform 20"/>
            <p:cNvSpPr/>
            <p:nvPr/>
          </p:nvSpPr>
          <p:spPr>
            <a:xfrm flipH="1">
              <a:off x="502" y="714"/>
              <a:ext cx="4" cy="2"/>
            </a:xfrm>
            <a:custGeom>
              <a:avLst/>
              <a:gdLst/>
              <a:ahLst/>
              <a:cxnLst>
                <a:cxn ang="0">
                  <a:pos x="4" y="0"/>
                </a:cxn>
                <a:cxn ang="0">
                  <a:pos x="4" y="1"/>
                </a:cxn>
                <a:cxn ang="0">
                  <a:pos x="1" y="2"/>
                </a:cxn>
                <a:cxn ang="0">
                  <a:pos x="0" y="2"/>
                </a:cxn>
                <a:cxn ang="0">
                  <a:pos x="4" y="0"/>
                </a:cxn>
              </a:cxnLst>
              <a:pathLst>
                <a:path w="4" h="2">
                  <a:moveTo>
                    <a:pt x="4" y="0"/>
                  </a:moveTo>
                  <a:lnTo>
                    <a:pt x="4" y="1"/>
                  </a:lnTo>
                  <a:lnTo>
                    <a:pt x="1" y="2"/>
                  </a:lnTo>
                  <a:lnTo>
                    <a:pt x="0" y="2"/>
                  </a:lnTo>
                  <a:lnTo>
                    <a:pt x="4" y="0"/>
                  </a:lnTo>
                  <a:close/>
                </a:path>
              </a:pathLst>
            </a:custGeom>
            <a:solidFill>
              <a:srgbClr val="A3C2F0">
                <a:alpha val="100000"/>
              </a:srgbClr>
            </a:solidFill>
            <a:ln w="9525">
              <a:noFill/>
            </a:ln>
          </p:spPr>
          <p:txBody>
            <a:bodyPr/>
            <a:p>
              <a:endParaRPr lang="zh-CN" altLang="en-US"/>
            </a:p>
          </p:txBody>
        </p:sp>
        <p:sp>
          <p:nvSpPr>
            <p:cNvPr id="40161" name="Freeform 21"/>
            <p:cNvSpPr/>
            <p:nvPr/>
          </p:nvSpPr>
          <p:spPr>
            <a:xfrm flipH="1">
              <a:off x="502" y="714"/>
              <a:ext cx="4" cy="2"/>
            </a:xfrm>
            <a:custGeom>
              <a:avLst/>
              <a:gdLst/>
              <a:ahLst/>
              <a:cxnLst>
                <a:cxn ang="0">
                  <a:pos x="3" y="0"/>
                </a:cxn>
                <a:cxn ang="0">
                  <a:pos x="4" y="0"/>
                </a:cxn>
                <a:cxn ang="0">
                  <a:pos x="0" y="2"/>
                </a:cxn>
                <a:cxn ang="0">
                  <a:pos x="0" y="2"/>
                </a:cxn>
                <a:cxn ang="0">
                  <a:pos x="3" y="0"/>
                </a:cxn>
              </a:cxnLst>
              <a:pathLst>
                <a:path w="4" h="2">
                  <a:moveTo>
                    <a:pt x="3" y="0"/>
                  </a:moveTo>
                  <a:lnTo>
                    <a:pt x="4" y="0"/>
                  </a:lnTo>
                  <a:lnTo>
                    <a:pt x="0" y="2"/>
                  </a:lnTo>
                  <a:lnTo>
                    <a:pt x="3" y="0"/>
                  </a:lnTo>
                  <a:close/>
                </a:path>
              </a:pathLst>
            </a:custGeom>
            <a:solidFill>
              <a:srgbClr val="A9C6F1">
                <a:alpha val="100000"/>
              </a:srgbClr>
            </a:solidFill>
            <a:ln w="9525">
              <a:noFill/>
            </a:ln>
          </p:spPr>
          <p:txBody>
            <a:bodyPr/>
            <a:p>
              <a:endParaRPr lang="zh-CN" altLang="en-US"/>
            </a:p>
          </p:txBody>
        </p:sp>
        <p:sp>
          <p:nvSpPr>
            <p:cNvPr id="40162" name="Freeform 22"/>
            <p:cNvSpPr/>
            <p:nvPr/>
          </p:nvSpPr>
          <p:spPr>
            <a:xfrm flipH="1">
              <a:off x="503" y="714"/>
              <a:ext cx="4" cy="2"/>
            </a:xfrm>
            <a:custGeom>
              <a:avLst/>
              <a:gdLst/>
              <a:ahLst/>
              <a:cxnLst>
                <a:cxn ang="0">
                  <a:pos x="4" y="0"/>
                </a:cxn>
                <a:cxn ang="0">
                  <a:pos x="4" y="0"/>
                </a:cxn>
                <a:cxn ang="0">
                  <a:pos x="1" y="2"/>
                </a:cxn>
                <a:cxn ang="0">
                  <a:pos x="0" y="2"/>
                </a:cxn>
                <a:cxn ang="0">
                  <a:pos x="4" y="0"/>
                </a:cxn>
              </a:cxnLst>
              <a:pathLst>
                <a:path w="4" h="2">
                  <a:moveTo>
                    <a:pt x="4" y="0"/>
                  </a:moveTo>
                  <a:lnTo>
                    <a:pt x="4" y="0"/>
                  </a:lnTo>
                  <a:lnTo>
                    <a:pt x="1" y="2"/>
                  </a:lnTo>
                  <a:lnTo>
                    <a:pt x="0" y="2"/>
                  </a:lnTo>
                  <a:lnTo>
                    <a:pt x="4" y="0"/>
                  </a:lnTo>
                  <a:close/>
                </a:path>
              </a:pathLst>
            </a:custGeom>
            <a:solidFill>
              <a:srgbClr val="ADC9F1">
                <a:alpha val="100000"/>
              </a:srgbClr>
            </a:solidFill>
            <a:ln w="9525">
              <a:noFill/>
            </a:ln>
          </p:spPr>
          <p:txBody>
            <a:bodyPr/>
            <a:p>
              <a:endParaRPr lang="zh-CN" altLang="en-US"/>
            </a:p>
          </p:txBody>
        </p:sp>
        <p:sp>
          <p:nvSpPr>
            <p:cNvPr id="40163" name="Freeform 23"/>
            <p:cNvSpPr/>
            <p:nvPr/>
          </p:nvSpPr>
          <p:spPr>
            <a:xfrm flipH="1">
              <a:off x="503" y="713"/>
              <a:ext cx="5" cy="3"/>
            </a:xfrm>
            <a:custGeom>
              <a:avLst/>
              <a:gdLst/>
              <a:ahLst/>
              <a:cxnLst>
                <a:cxn ang="0">
                  <a:pos x="5" y="0"/>
                </a:cxn>
                <a:cxn ang="0">
                  <a:pos x="5" y="1"/>
                </a:cxn>
                <a:cxn ang="0">
                  <a:pos x="1" y="3"/>
                </a:cxn>
                <a:cxn ang="0">
                  <a:pos x="0" y="3"/>
                </a:cxn>
                <a:cxn ang="0">
                  <a:pos x="5" y="0"/>
                </a:cxn>
              </a:cxnLst>
              <a:pathLst>
                <a:path w="5" h="3">
                  <a:moveTo>
                    <a:pt x="5" y="0"/>
                  </a:moveTo>
                  <a:lnTo>
                    <a:pt x="5" y="1"/>
                  </a:lnTo>
                  <a:lnTo>
                    <a:pt x="1" y="3"/>
                  </a:lnTo>
                  <a:lnTo>
                    <a:pt x="0" y="3"/>
                  </a:lnTo>
                  <a:lnTo>
                    <a:pt x="5" y="0"/>
                  </a:lnTo>
                  <a:close/>
                </a:path>
              </a:pathLst>
            </a:custGeom>
            <a:solidFill>
              <a:srgbClr val="B1CCF2">
                <a:alpha val="100000"/>
              </a:srgbClr>
            </a:solidFill>
            <a:ln w="9525">
              <a:noFill/>
            </a:ln>
          </p:spPr>
          <p:txBody>
            <a:bodyPr/>
            <a:p>
              <a:endParaRPr lang="zh-CN" altLang="en-US"/>
            </a:p>
          </p:txBody>
        </p:sp>
        <p:sp>
          <p:nvSpPr>
            <p:cNvPr id="40164" name="Freeform 24"/>
            <p:cNvSpPr/>
            <p:nvPr/>
          </p:nvSpPr>
          <p:spPr>
            <a:xfrm flipH="1">
              <a:off x="503" y="713"/>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B7CFF3">
                <a:alpha val="100000"/>
              </a:srgbClr>
            </a:solidFill>
            <a:ln w="9525">
              <a:noFill/>
            </a:ln>
          </p:spPr>
          <p:txBody>
            <a:bodyPr/>
            <a:p>
              <a:endParaRPr lang="zh-CN" altLang="en-US"/>
            </a:p>
          </p:txBody>
        </p:sp>
        <p:sp>
          <p:nvSpPr>
            <p:cNvPr id="40165" name="Freeform 25"/>
            <p:cNvSpPr/>
            <p:nvPr/>
          </p:nvSpPr>
          <p:spPr>
            <a:xfrm flipH="1">
              <a:off x="503" y="713"/>
              <a:ext cx="6" cy="3"/>
            </a:xfrm>
            <a:custGeom>
              <a:avLst/>
              <a:gdLst/>
              <a:ahLst/>
              <a:cxnLst>
                <a:cxn ang="0">
                  <a:pos x="5" y="0"/>
                </a:cxn>
                <a:cxn ang="0">
                  <a:pos x="6" y="0"/>
                </a:cxn>
                <a:cxn ang="0">
                  <a:pos x="1" y="3"/>
                </a:cxn>
                <a:cxn ang="0">
                  <a:pos x="0" y="3"/>
                </a:cxn>
                <a:cxn ang="0">
                  <a:pos x="5" y="0"/>
                </a:cxn>
              </a:cxnLst>
              <a:pathLst>
                <a:path w="6" h="3">
                  <a:moveTo>
                    <a:pt x="5" y="0"/>
                  </a:moveTo>
                  <a:lnTo>
                    <a:pt x="6" y="0"/>
                  </a:lnTo>
                  <a:lnTo>
                    <a:pt x="1" y="3"/>
                  </a:lnTo>
                  <a:lnTo>
                    <a:pt x="0" y="3"/>
                  </a:lnTo>
                  <a:lnTo>
                    <a:pt x="5" y="0"/>
                  </a:lnTo>
                  <a:close/>
                </a:path>
              </a:pathLst>
            </a:custGeom>
            <a:solidFill>
              <a:srgbClr val="BBD2F4">
                <a:alpha val="100000"/>
              </a:srgbClr>
            </a:solidFill>
            <a:ln w="9525">
              <a:noFill/>
            </a:ln>
          </p:spPr>
          <p:txBody>
            <a:bodyPr/>
            <a:p>
              <a:endParaRPr lang="zh-CN" altLang="en-US"/>
            </a:p>
          </p:txBody>
        </p:sp>
        <p:sp>
          <p:nvSpPr>
            <p:cNvPr id="40166" name="Freeform 26"/>
            <p:cNvSpPr/>
            <p:nvPr/>
          </p:nvSpPr>
          <p:spPr>
            <a:xfrm flipH="1">
              <a:off x="504" y="712"/>
              <a:ext cx="6" cy="4"/>
            </a:xfrm>
            <a:custGeom>
              <a:avLst/>
              <a:gdLst/>
              <a:ahLst/>
              <a:cxnLst>
                <a:cxn ang="0">
                  <a:pos x="6" y="0"/>
                </a:cxn>
                <a:cxn ang="0">
                  <a:pos x="6" y="1"/>
                </a:cxn>
                <a:cxn ang="0">
                  <a:pos x="1" y="4"/>
                </a:cxn>
                <a:cxn ang="0">
                  <a:pos x="0" y="4"/>
                </a:cxn>
                <a:cxn ang="0">
                  <a:pos x="6" y="0"/>
                </a:cxn>
              </a:cxnLst>
              <a:pathLst>
                <a:path w="6" h="4">
                  <a:moveTo>
                    <a:pt x="6" y="0"/>
                  </a:moveTo>
                  <a:lnTo>
                    <a:pt x="6" y="1"/>
                  </a:lnTo>
                  <a:lnTo>
                    <a:pt x="1" y="4"/>
                  </a:lnTo>
                  <a:lnTo>
                    <a:pt x="0" y="4"/>
                  </a:lnTo>
                  <a:lnTo>
                    <a:pt x="6" y="0"/>
                  </a:lnTo>
                  <a:close/>
                </a:path>
              </a:pathLst>
            </a:custGeom>
            <a:solidFill>
              <a:srgbClr val="C1D6F5">
                <a:alpha val="100000"/>
              </a:srgbClr>
            </a:solidFill>
            <a:ln w="9525">
              <a:noFill/>
            </a:ln>
          </p:spPr>
          <p:txBody>
            <a:bodyPr/>
            <a:p>
              <a:endParaRPr lang="zh-CN" altLang="en-US"/>
            </a:p>
          </p:txBody>
        </p:sp>
        <p:sp>
          <p:nvSpPr>
            <p:cNvPr id="40167" name="Freeform 27"/>
            <p:cNvSpPr/>
            <p:nvPr/>
          </p:nvSpPr>
          <p:spPr>
            <a:xfrm flipH="1">
              <a:off x="504" y="712"/>
              <a:ext cx="7" cy="4"/>
            </a:xfrm>
            <a:custGeom>
              <a:avLst/>
              <a:gdLst/>
              <a:ahLst/>
              <a:cxnLst>
                <a:cxn ang="0">
                  <a:pos x="7" y="0"/>
                </a:cxn>
                <a:cxn ang="0">
                  <a:pos x="7" y="0"/>
                </a:cxn>
                <a:cxn ang="0">
                  <a:pos x="1" y="4"/>
                </a:cxn>
                <a:cxn ang="0">
                  <a:pos x="0" y="4"/>
                </a:cxn>
                <a:cxn ang="0">
                  <a:pos x="7" y="0"/>
                </a:cxn>
              </a:cxnLst>
              <a:pathLst>
                <a:path w="7" h="4">
                  <a:moveTo>
                    <a:pt x="7" y="0"/>
                  </a:moveTo>
                  <a:lnTo>
                    <a:pt x="7" y="0"/>
                  </a:lnTo>
                  <a:lnTo>
                    <a:pt x="1" y="4"/>
                  </a:lnTo>
                  <a:lnTo>
                    <a:pt x="0" y="4"/>
                  </a:lnTo>
                  <a:lnTo>
                    <a:pt x="7" y="0"/>
                  </a:lnTo>
                  <a:close/>
                </a:path>
              </a:pathLst>
            </a:custGeom>
            <a:solidFill>
              <a:srgbClr val="C5D9F5">
                <a:alpha val="100000"/>
              </a:srgbClr>
            </a:solidFill>
            <a:ln w="9525">
              <a:noFill/>
            </a:ln>
          </p:spPr>
          <p:txBody>
            <a:bodyPr/>
            <a:p>
              <a:endParaRPr lang="zh-CN" altLang="en-US"/>
            </a:p>
          </p:txBody>
        </p:sp>
        <p:sp>
          <p:nvSpPr>
            <p:cNvPr id="40168" name="Freeform 28"/>
            <p:cNvSpPr/>
            <p:nvPr/>
          </p:nvSpPr>
          <p:spPr>
            <a:xfrm flipH="1">
              <a:off x="504" y="712"/>
              <a:ext cx="7" cy="4"/>
            </a:xfrm>
            <a:custGeom>
              <a:avLst/>
              <a:gdLst/>
              <a:ahLst/>
              <a:cxnLst>
                <a:cxn ang="0">
                  <a:pos x="6" y="0"/>
                </a:cxn>
                <a:cxn ang="0">
                  <a:pos x="7" y="0"/>
                </a:cxn>
                <a:cxn ang="0">
                  <a:pos x="0" y="4"/>
                </a:cxn>
                <a:cxn ang="0">
                  <a:pos x="0" y="4"/>
                </a:cxn>
                <a:cxn ang="0">
                  <a:pos x="6" y="0"/>
                </a:cxn>
              </a:cxnLst>
              <a:pathLst>
                <a:path w="7" h="4">
                  <a:moveTo>
                    <a:pt x="6" y="0"/>
                  </a:moveTo>
                  <a:lnTo>
                    <a:pt x="7" y="0"/>
                  </a:lnTo>
                  <a:lnTo>
                    <a:pt x="0" y="4"/>
                  </a:lnTo>
                  <a:lnTo>
                    <a:pt x="6" y="0"/>
                  </a:lnTo>
                  <a:close/>
                </a:path>
              </a:pathLst>
            </a:custGeom>
            <a:solidFill>
              <a:srgbClr val="CBDCF6">
                <a:alpha val="100000"/>
              </a:srgbClr>
            </a:solidFill>
            <a:ln w="9525">
              <a:noFill/>
            </a:ln>
          </p:spPr>
          <p:txBody>
            <a:bodyPr/>
            <a:p>
              <a:endParaRPr lang="zh-CN" altLang="en-US"/>
            </a:p>
          </p:txBody>
        </p:sp>
        <p:sp>
          <p:nvSpPr>
            <p:cNvPr id="40169" name="Freeform 29"/>
            <p:cNvSpPr/>
            <p:nvPr/>
          </p:nvSpPr>
          <p:spPr>
            <a:xfrm flipH="1">
              <a:off x="505" y="711"/>
              <a:ext cx="7" cy="5"/>
            </a:xfrm>
            <a:custGeom>
              <a:avLst/>
              <a:gdLst/>
              <a:ahLst/>
              <a:cxnLst>
                <a:cxn ang="0">
                  <a:pos x="7" y="0"/>
                </a:cxn>
                <a:cxn ang="0">
                  <a:pos x="7" y="1"/>
                </a:cxn>
                <a:cxn ang="0">
                  <a:pos x="1" y="5"/>
                </a:cxn>
                <a:cxn ang="0">
                  <a:pos x="0" y="5"/>
                </a:cxn>
                <a:cxn ang="0">
                  <a:pos x="7" y="0"/>
                </a:cxn>
              </a:cxnLst>
              <a:pathLst>
                <a:path w="7" h="5">
                  <a:moveTo>
                    <a:pt x="7" y="0"/>
                  </a:moveTo>
                  <a:lnTo>
                    <a:pt x="7" y="1"/>
                  </a:lnTo>
                  <a:lnTo>
                    <a:pt x="1" y="5"/>
                  </a:lnTo>
                  <a:lnTo>
                    <a:pt x="0" y="5"/>
                  </a:lnTo>
                  <a:lnTo>
                    <a:pt x="7" y="0"/>
                  </a:lnTo>
                  <a:close/>
                </a:path>
              </a:pathLst>
            </a:custGeom>
            <a:solidFill>
              <a:srgbClr val="CFDFF7">
                <a:alpha val="100000"/>
              </a:srgbClr>
            </a:solidFill>
            <a:ln w="9525">
              <a:noFill/>
            </a:ln>
          </p:spPr>
          <p:txBody>
            <a:bodyPr/>
            <a:p>
              <a:endParaRPr lang="zh-CN" altLang="en-US"/>
            </a:p>
          </p:txBody>
        </p:sp>
        <p:sp>
          <p:nvSpPr>
            <p:cNvPr id="40170" name="Freeform 30"/>
            <p:cNvSpPr/>
            <p:nvPr/>
          </p:nvSpPr>
          <p:spPr>
            <a:xfrm flipH="1">
              <a:off x="505" y="711"/>
              <a:ext cx="7" cy="5"/>
            </a:xfrm>
            <a:custGeom>
              <a:avLst/>
              <a:gdLst/>
              <a:ahLst/>
              <a:cxnLst>
                <a:cxn ang="0">
                  <a:pos x="6" y="0"/>
                </a:cxn>
                <a:cxn ang="0">
                  <a:pos x="6" y="0"/>
                </a:cxn>
                <a:cxn ang="0">
                  <a:pos x="1" y="5"/>
                </a:cxn>
                <a:cxn ang="0">
                  <a:pos x="0" y="5"/>
                </a:cxn>
                <a:cxn ang="0">
                  <a:pos x="6" y="0"/>
                </a:cxn>
              </a:cxnLst>
              <a:pathLst>
                <a:path w="8" h="5">
                  <a:moveTo>
                    <a:pt x="8" y="0"/>
                  </a:moveTo>
                  <a:lnTo>
                    <a:pt x="8" y="0"/>
                  </a:lnTo>
                  <a:lnTo>
                    <a:pt x="1" y="5"/>
                  </a:lnTo>
                  <a:lnTo>
                    <a:pt x="0" y="5"/>
                  </a:lnTo>
                  <a:lnTo>
                    <a:pt x="8" y="0"/>
                  </a:lnTo>
                  <a:close/>
                </a:path>
              </a:pathLst>
            </a:custGeom>
            <a:solidFill>
              <a:srgbClr val="D5E3F8">
                <a:alpha val="100000"/>
              </a:srgbClr>
            </a:solidFill>
            <a:ln w="9525">
              <a:noFill/>
            </a:ln>
          </p:spPr>
          <p:txBody>
            <a:bodyPr/>
            <a:p>
              <a:endParaRPr lang="zh-CN" altLang="en-US"/>
            </a:p>
          </p:txBody>
        </p:sp>
        <p:sp>
          <p:nvSpPr>
            <p:cNvPr id="40171" name="Freeform 31"/>
            <p:cNvSpPr/>
            <p:nvPr/>
          </p:nvSpPr>
          <p:spPr>
            <a:xfrm flipH="1">
              <a:off x="505" y="711"/>
              <a:ext cx="7" cy="5"/>
            </a:xfrm>
            <a:custGeom>
              <a:avLst/>
              <a:gdLst/>
              <a:ahLst/>
              <a:cxnLst>
                <a:cxn ang="0">
                  <a:pos x="6" y="0"/>
                </a:cxn>
                <a:cxn ang="0">
                  <a:pos x="6" y="0"/>
                </a:cxn>
                <a:cxn ang="0">
                  <a:pos x="0" y="5"/>
                </a:cxn>
                <a:cxn ang="0">
                  <a:pos x="0" y="5"/>
                </a:cxn>
                <a:cxn ang="0">
                  <a:pos x="6" y="0"/>
                </a:cxn>
              </a:cxnLst>
              <a:pathLst>
                <a:path w="8" h="5">
                  <a:moveTo>
                    <a:pt x="8" y="0"/>
                  </a:moveTo>
                  <a:lnTo>
                    <a:pt x="8" y="0"/>
                  </a:lnTo>
                  <a:lnTo>
                    <a:pt x="0" y="5"/>
                  </a:lnTo>
                  <a:lnTo>
                    <a:pt x="8" y="0"/>
                  </a:lnTo>
                  <a:close/>
                </a:path>
              </a:pathLst>
            </a:custGeom>
            <a:solidFill>
              <a:srgbClr val="D9E6F9">
                <a:alpha val="100000"/>
              </a:srgbClr>
            </a:solidFill>
            <a:ln w="9525">
              <a:noFill/>
            </a:ln>
          </p:spPr>
          <p:txBody>
            <a:bodyPr/>
            <a:p>
              <a:endParaRPr lang="zh-CN" altLang="en-US"/>
            </a:p>
          </p:txBody>
        </p:sp>
        <p:sp>
          <p:nvSpPr>
            <p:cNvPr id="40172" name="Freeform 32"/>
            <p:cNvSpPr/>
            <p:nvPr/>
          </p:nvSpPr>
          <p:spPr>
            <a:xfrm flipH="1">
              <a:off x="505" y="710"/>
              <a:ext cx="8" cy="6"/>
            </a:xfrm>
            <a:custGeom>
              <a:avLst/>
              <a:gdLst/>
              <a:ahLst/>
              <a:cxnLst>
                <a:cxn ang="0">
                  <a:pos x="6" y="0"/>
                </a:cxn>
                <a:cxn ang="0">
                  <a:pos x="7" y="1"/>
                </a:cxn>
                <a:cxn ang="0">
                  <a:pos x="1" y="6"/>
                </a:cxn>
                <a:cxn ang="0">
                  <a:pos x="0" y="6"/>
                </a:cxn>
                <a:cxn ang="0">
                  <a:pos x="6" y="0"/>
                </a:cxn>
              </a:cxnLst>
              <a:pathLst>
                <a:path w="9" h="6">
                  <a:moveTo>
                    <a:pt x="8" y="0"/>
                  </a:moveTo>
                  <a:lnTo>
                    <a:pt x="9" y="1"/>
                  </a:lnTo>
                  <a:lnTo>
                    <a:pt x="1" y="6"/>
                  </a:lnTo>
                  <a:lnTo>
                    <a:pt x="0" y="6"/>
                  </a:lnTo>
                  <a:lnTo>
                    <a:pt x="8" y="0"/>
                  </a:lnTo>
                  <a:close/>
                </a:path>
              </a:pathLst>
            </a:custGeom>
            <a:solidFill>
              <a:srgbClr val="DDE9FA">
                <a:alpha val="100000"/>
              </a:srgbClr>
            </a:solidFill>
            <a:ln w="9525">
              <a:noFill/>
            </a:ln>
          </p:spPr>
          <p:txBody>
            <a:bodyPr/>
            <a:p>
              <a:endParaRPr lang="zh-CN" altLang="en-US"/>
            </a:p>
          </p:txBody>
        </p:sp>
        <p:sp>
          <p:nvSpPr>
            <p:cNvPr id="40173" name="Freeform 33"/>
            <p:cNvSpPr/>
            <p:nvPr/>
          </p:nvSpPr>
          <p:spPr>
            <a:xfrm flipH="1">
              <a:off x="506" y="710"/>
              <a:ext cx="8" cy="6"/>
            </a:xfrm>
            <a:custGeom>
              <a:avLst/>
              <a:gdLst/>
              <a:ahLst/>
              <a:cxnLst>
                <a:cxn ang="0">
                  <a:pos x="7" y="0"/>
                </a:cxn>
                <a:cxn ang="0">
                  <a:pos x="7" y="0"/>
                </a:cxn>
                <a:cxn ang="0">
                  <a:pos x="1" y="6"/>
                </a:cxn>
                <a:cxn ang="0">
                  <a:pos x="0" y="6"/>
                </a:cxn>
                <a:cxn ang="0">
                  <a:pos x="7" y="0"/>
                </a:cxn>
              </a:cxnLst>
              <a:pathLst>
                <a:path w="9" h="6">
                  <a:moveTo>
                    <a:pt x="9" y="0"/>
                  </a:moveTo>
                  <a:lnTo>
                    <a:pt x="9" y="0"/>
                  </a:lnTo>
                  <a:lnTo>
                    <a:pt x="1" y="6"/>
                  </a:lnTo>
                  <a:lnTo>
                    <a:pt x="0" y="6"/>
                  </a:lnTo>
                  <a:lnTo>
                    <a:pt x="9" y="0"/>
                  </a:lnTo>
                  <a:close/>
                </a:path>
              </a:pathLst>
            </a:custGeom>
            <a:solidFill>
              <a:srgbClr val="E3EDFB">
                <a:alpha val="100000"/>
              </a:srgbClr>
            </a:solidFill>
            <a:ln w="9525">
              <a:noFill/>
            </a:ln>
          </p:spPr>
          <p:txBody>
            <a:bodyPr/>
            <a:p>
              <a:endParaRPr lang="zh-CN" altLang="en-US"/>
            </a:p>
          </p:txBody>
        </p:sp>
        <p:sp>
          <p:nvSpPr>
            <p:cNvPr id="40174" name="Freeform 34"/>
            <p:cNvSpPr/>
            <p:nvPr/>
          </p:nvSpPr>
          <p:spPr>
            <a:xfrm flipH="1">
              <a:off x="506" y="710"/>
              <a:ext cx="9" cy="6"/>
            </a:xfrm>
            <a:custGeom>
              <a:avLst/>
              <a:gdLst/>
              <a:ahLst/>
              <a:cxnLst>
                <a:cxn ang="0">
                  <a:pos x="8" y="0"/>
                </a:cxn>
                <a:cxn ang="0">
                  <a:pos x="8" y="0"/>
                </a:cxn>
                <a:cxn ang="0">
                  <a:pos x="1" y="6"/>
                </a:cxn>
                <a:cxn ang="0">
                  <a:pos x="0" y="6"/>
                </a:cxn>
                <a:cxn ang="0">
                  <a:pos x="8" y="0"/>
                </a:cxn>
              </a:cxnLst>
              <a:pathLst>
                <a:path w="10" h="6">
                  <a:moveTo>
                    <a:pt x="10" y="0"/>
                  </a:moveTo>
                  <a:lnTo>
                    <a:pt x="10" y="0"/>
                  </a:lnTo>
                  <a:lnTo>
                    <a:pt x="1" y="6"/>
                  </a:lnTo>
                  <a:lnTo>
                    <a:pt x="0" y="6"/>
                  </a:lnTo>
                  <a:lnTo>
                    <a:pt x="10" y="0"/>
                  </a:lnTo>
                  <a:close/>
                </a:path>
              </a:pathLst>
            </a:custGeom>
            <a:solidFill>
              <a:srgbClr val="E7EFFB">
                <a:alpha val="100000"/>
              </a:srgbClr>
            </a:solidFill>
            <a:ln w="9525">
              <a:noFill/>
            </a:ln>
          </p:spPr>
          <p:txBody>
            <a:bodyPr/>
            <a:p>
              <a:endParaRPr lang="zh-CN" altLang="en-US"/>
            </a:p>
          </p:txBody>
        </p:sp>
        <p:sp>
          <p:nvSpPr>
            <p:cNvPr id="40175" name="Freeform 35"/>
            <p:cNvSpPr/>
            <p:nvPr/>
          </p:nvSpPr>
          <p:spPr>
            <a:xfrm flipH="1">
              <a:off x="506" y="709"/>
              <a:ext cx="9" cy="7"/>
            </a:xfrm>
            <a:custGeom>
              <a:avLst/>
              <a:gdLst/>
              <a:ahLst/>
              <a:cxnLst>
                <a:cxn ang="0">
                  <a:pos x="8" y="0"/>
                </a:cxn>
                <a:cxn ang="0">
                  <a:pos x="8" y="1"/>
                </a:cxn>
                <a:cxn ang="0">
                  <a:pos x="0" y="7"/>
                </a:cxn>
                <a:cxn ang="0">
                  <a:pos x="0" y="7"/>
                </a:cxn>
                <a:cxn ang="0">
                  <a:pos x="8" y="0"/>
                </a:cxn>
              </a:cxnLst>
              <a:pathLst>
                <a:path w="10" h="7">
                  <a:moveTo>
                    <a:pt x="10" y="0"/>
                  </a:moveTo>
                  <a:lnTo>
                    <a:pt x="10" y="1"/>
                  </a:lnTo>
                  <a:lnTo>
                    <a:pt x="0" y="7"/>
                  </a:lnTo>
                  <a:lnTo>
                    <a:pt x="10" y="0"/>
                  </a:lnTo>
                  <a:close/>
                </a:path>
              </a:pathLst>
            </a:custGeom>
            <a:solidFill>
              <a:srgbClr val="EDF3FC">
                <a:alpha val="100000"/>
              </a:srgbClr>
            </a:solidFill>
            <a:ln w="9525">
              <a:noFill/>
            </a:ln>
          </p:spPr>
          <p:txBody>
            <a:bodyPr/>
            <a:p>
              <a:endParaRPr lang="zh-CN" altLang="en-US"/>
            </a:p>
          </p:txBody>
        </p:sp>
        <p:sp>
          <p:nvSpPr>
            <p:cNvPr id="40176" name="Freeform 36"/>
            <p:cNvSpPr/>
            <p:nvPr/>
          </p:nvSpPr>
          <p:spPr>
            <a:xfrm flipH="1">
              <a:off x="506" y="709"/>
              <a:ext cx="10" cy="7"/>
            </a:xfrm>
            <a:custGeom>
              <a:avLst/>
              <a:gdLst/>
              <a:ahLst/>
              <a:cxnLst>
                <a:cxn ang="0">
                  <a:pos x="8" y="0"/>
                </a:cxn>
                <a:cxn ang="0">
                  <a:pos x="9" y="0"/>
                </a:cxn>
                <a:cxn ang="0">
                  <a:pos x="1" y="7"/>
                </a:cxn>
                <a:cxn ang="0">
                  <a:pos x="0" y="7"/>
                </a:cxn>
                <a:cxn ang="0">
                  <a:pos x="8" y="0"/>
                </a:cxn>
              </a:cxnLst>
              <a:pathLst>
                <a:path w="11" h="7">
                  <a:moveTo>
                    <a:pt x="10" y="0"/>
                  </a:moveTo>
                  <a:lnTo>
                    <a:pt x="11" y="0"/>
                  </a:lnTo>
                  <a:lnTo>
                    <a:pt x="1" y="7"/>
                  </a:lnTo>
                  <a:lnTo>
                    <a:pt x="0" y="7"/>
                  </a:lnTo>
                  <a:lnTo>
                    <a:pt x="10" y="0"/>
                  </a:lnTo>
                  <a:close/>
                </a:path>
              </a:pathLst>
            </a:custGeom>
            <a:solidFill>
              <a:srgbClr val="F1F6FD">
                <a:alpha val="100000"/>
              </a:srgbClr>
            </a:solidFill>
            <a:ln w="9525">
              <a:noFill/>
            </a:ln>
          </p:spPr>
          <p:txBody>
            <a:bodyPr/>
            <a:p>
              <a:endParaRPr lang="zh-CN" altLang="en-US"/>
            </a:p>
          </p:txBody>
        </p:sp>
        <p:sp>
          <p:nvSpPr>
            <p:cNvPr id="40177" name="Freeform 37"/>
            <p:cNvSpPr/>
            <p:nvPr/>
          </p:nvSpPr>
          <p:spPr>
            <a:xfrm flipH="1">
              <a:off x="507" y="709"/>
              <a:ext cx="10" cy="7"/>
            </a:xfrm>
            <a:custGeom>
              <a:avLst/>
              <a:gdLst/>
              <a:ahLst/>
              <a:cxnLst>
                <a:cxn ang="0">
                  <a:pos x="9" y="0"/>
                </a:cxn>
                <a:cxn ang="0">
                  <a:pos x="9" y="0"/>
                </a:cxn>
                <a:cxn ang="0">
                  <a:pos x="1" y="7"/>
                </a:cxn>
                <a:cxn ang="0">
                  <a:pos x="0" y="7"/>
                </a:cxn>
                <a:cxn ang="0">
                  <a:pos x="9" y="0"/>
                </a:cxn>
              </a:cxnLst>
              <a:pathLst>
                <a:path w="11" h="7">
                  <a:moveTo>
                    <a:pt x="11" y="0"/>
                  </a:moveTo>
                  <a:lnTo>
                    <a:pt x="11" y="0"/>
                  </a:lnTo>
                  <a:lnTo>
                    <a:pt x="1" y="7"/>
                  </a:lnTo>
                  <a:lnTo>
                    <a:pt x="0" y="7"/>
                  </a:lnTo>
                  <a:lnTo>
                    <a:pt x="11" y="0"/>
                  </a:lnTo>
                  <a:close/>
                </a:path>
              </a:pathLst>
            </a:custGeom>
            <a:solidFill>
              <a:srgbClr val="F7FAFE">
                <a:alpha val="100000"/>
              </a:srgbClr>
            </a:solidFill>
            <a:ln w="9525">
              <a:noFill/>
            </a:ln>
          </p:spPr>
          <p:txBody>
            <a:bodyPr/>
            <a:p>
              <a:endParaRPr lang="zh-CN" altLang="en-US"/>
            </a:p>
          </p:txBody>
        </p:sp>
        <p:sp>
          <p:nvSpPr>
            <p:cNvPr id="40178" name="Freeform 38"/>
            <p:cNvSpPr/>
            <p:nvPr/>
          </p:nvSpPr>
          <p:spPr>
            <a:xfrm flipH="1">
              <a:off x="507" y="708"/>
              <a:ext cx="11" cy="8"/>
            </a:xfrm>
            <a:custGeom>
              <a:avLst/>
              <a:gdLst/>
              <a:ahLst/>
              <a:cxnLst>
                <a:cxn ang="0">
                  <a:pos x="10" y="0"/>
                </a:cxn>
                <a:cxn ang="0">
                  <a:pos x="10" y="1"/>
                </a:cxn>
                <a:cxn ang="0">
                  <a:pos x="1" y="8"/>
                </a:cxn>
                <a:cxn ang="0">
                  <a:pos x="0" y="8"/>
                </a:cxn>
                <a:cxn ang="0">
                  <a:pos x="10" y="0"/>
                </a:cxn>
              </a:cxnLst>
              <a:pathLst>
                <a:path w="12" h="8">
                  <a:moveTo>
                    <a:pt x="12" y="0"/>
                  </a:moveTo>
                  <a:lnTo>
                    <a:pt x="12" y="1"/>
                  </a:lnTo>
                  <a:lnTo>
                    <a:pt x="1" y="8"/>
                  </a:lnTo>
                  <a:lnTo>
                    <a:pt x="0" y="8"/>
                  </a:lnTo>
                  <a:lnTo>
                    <a:pt x="12" y="0"/>
                  </a:lnTo>
                  <a:close/>
                </a:path>
              </a:pathLst>
            </a:custGeom>
            <a:solidFill>
              <a:srgbClr val="FBFDFF">
                <a:alpha val="100000"/>
              </a:srgbClr>
            </a:solidFill>
            <a:ln w="9525">
              <a:noFill/>
            </a:ln>
          </p:spPr>
          <p:txBody>
            <a:bodyPr/>
            <a:p>
              <a:endParaRPr lang="zh-CN" altLang="en-US"/>
            </a:p>
          </p:txBody>
        </p:sp>
        <p:sp>
          <p:nvSpPr>
            <p:cNvPr id="40179" name="Freeform 39"/>
            <p:cNvSpPr/>
            <p:nvPr/>
          </p:nvSpPr>
          <p:spPr>
            <a:xfrm flipH="1">
              <a:off x="507" y="708"/>
              <a:ext cx="11" cy="8"/>
            </a:xfrm>
            <a:custGeom>
              <a:avLst/>
              <a:gdLst/>
              <a:ahLst/>
              <a:cxnLst>
                <a:cxn ang="0">
                  <a:pos x="10" y="0"/>
                </a:cxn>
                <a:cxn ang="0">
                  <a:pos x="10" y="0"/>
                </a:cxn>
                <a:cxn ang="0">
                  <a:pos x="0" y="8"/>
                </a:cxn>
                <a:cxn ang="0">
                  <a:pos x="0" y="8"/>
                </a:cxn>
                <a:cxn ang="0">
                  <a:pos x="10" y="0"/>
                </a:cxn>
              </a:cxnLst>
              <a:pathLst>
                <a:path w="12" h="8">
                  <a:moveTo>
                    <a:pt x="12" y="0"/>
                  </a:moveTo>
                  <a:lnTo>
                    <a:pt x="12" y="0"/>
                  </a:lnTo>
                  <a:lnTo>
                    <a:pt x="0" y="8"/>
                  </a:lnTo>
                  <a:lnTo>
                    <a:pt x="12" y="0"/>
                  </a:lnTo>
                  <a:close/>
                </a:path>
              </a:pathLst>
            </a:custGeom>
            <a:solidFill>
              <a:srgbClr val="FFFFFF">
                <a:alpha val="100000"/>
              </a:srgbClr>
            </a:solidFill>
            <a:ln w="9525">
              <a:noFill/>
            </a:ln>
          </p:spPr>
          <p:txBody>
            <a:bodyPr/>
            <a:p>
              <a:endParaRPr lang="zh-CN" altLang="en-US"/>
            </a:p>
          </p:txBody>
        </p:sp>
        <p:sp>
          <p:nvSpPr>
            <p:cNvPr id="40180" name="Freeform 40"/>
            <p:cNvSpPr/>
            <p:nvPr/>
          </p:nvSpPr>
          <p:spPr>
            <a:xfrm flipH="1">
              <a:off x="507" y="708"/>
              <a:ext cx="12" cy="8"/>
            </a:xfrm>
            <a:custGeom>
              <a:avLst/>
              <a:gdLst/>
              <a:ahLst/>
              <a:cxnLst>
                <a:cxn ang="0">
                  <a:pos x="10" y="0"/>
                </a:cxn>
                <a:cxn ang="0">
                  <a:pos x="11" y="0"/>
                </a:cxn>
                <a:cxn ang="0">
                  <a:pos x="1" y="8"/>
                </a:cxn>
                <a:cxn ang="0">
                  <a:pos x="0" y="8"/>
                </a:cxn>
                <a:cxn ang="0">
                  <a:pos x="10" y="0"/>
                </a:cxn>
              </a:cxnLst>
              <a:pathLst>
                <a:path w="13" h="8">
                  <a:moveTo>
                    <a:pt x="12" y="0"/>
                  </a:moveTo>
                  <a:lnTo>
                    <a:pt x="13" y="0"/>
                  </a:lnTo>
                  <a:lnTo>
                    <a:pt x="1" y="8"/>
                  </a:lnTo>
                  <a:lnTo>
                    <a:pt x="0" y="8"/>
                  </a:lnTo>
                  <a:lnTo>
                    <a:pt x="12" y="0"/>
                  </a:lnTo>
                  <a:close/>
                </a:path>
              </a:pathLst>
            </a:custGeom>
            <a:solidFill>
              <a:srgbClr val="FBFDFF">
                <a:alpha val="100000"/>
              </a:srgbClr>
            </a:solidFill>
            <a:ln w="9525">
              <a:noFill/>
            </a:ln>
          </p:spPr>
          <p:txBody>
            <a:bodyPr/>
            <a:p>
              <a:endParaRPr lang="zh-CN" altLang="en-US"/>
            </a:p>
          </p:txBody>
        </p:sp>
        <p:sp>
          <p:nvSpPr>
            <p:cNvPr id="40181" name="Freeform 41"/>
            <p:cNvSpPr/>
            <p:nvPr/>
          </p:nvSpPr>
          <p:spPr>
            <a:xfrm flipH="1">
              <a:off x="508" y="707"/>
              <a:ext cx="12" cy="9"/>
            </a:xfrm>
            <a:custGeom>
              <a:avLst/>
              <a:gdLst/>
              <a:ahLst/>
              <a:cxnLst>
                <a:cxn ang="0">
                  <a:pos x="11" y="0"/>
                </a:cxn>
                <a:cxn ang="0">
                  <a:pos x="11" y="1"/>
                </a:cxn>
                <a:cxn ang="0">
                  <a:pos x="1" y="9"/>
                </a:cxn>
                <a:cxn ang="0">
                  <a:pos x="0" y="9"/>
                </a:cxn>
                <a:cxn ang="0">
                  <a:pos x="11" y="0"/>
                </a:cxn>
              </a:cxnLst>
              <a:pathLst>
                <a:path w="13" h="9">
                  <a:moveTo>
                    <a:pt x="13" y="0"/>
                  </a:moveTo>
                  <a:lnTo>
                    <a:pt x="13" y="1"/>
                  </a:lnTo>
                  <a:lnTo>
                    <a:pt x="1" y="9"/>
                  </a:lnTo>
                  <a:lnTo>
                    <a:pt x="0" y="9"/>
                  </a:lnTo>
                  <a:lnTo>
                    <a:pt x="13" y="0"/>
                  </a:lnTo>
                  <a:close/>
                </a:path>
              </a:pathLst>
            </a:custGeom>
            <a:solidFill>
              <a:srgbClr val="F7FAFE">
                <a:alpha val="100000"/>
              </a:srgbClr>
            </a:solidFill>
            <a:ln w="9525">
              <a:noFill/>
            </a:ln>
          </p:spPr>
          <p:txBody>
            <a:bodyPr/>
            <a:p>
              <a:endParaRPr lang="zh-CN" altLang="en-US"/>
            </a:p>
          </p:txBody>
        </p:sp>
        <p:sp>
          <p:nvSpPr>
            <p:cNvPr id="40182" name="Freeform 42"/>
            <p:cNvSpPr/>
            <p:nvPr/>
          </p:nvSpPr>
          <p:spPr>
            <a:xfrm flipH="1">
              <a:off x="508" y="707"/>
              <a:ext cx="12" cy="9"/>
            </a:xfrm>
            <a:custGeom>
              <a:avLst/>
              <a:gdLst/>
              <a:ahLst/>
              <a:cxnLst>
                <a:cxn ang="0">
                  <a:pos x="11" y="0"/>
                </a:cxn>
                <a:cxn ang="0">
                  <a:pos x="11" y="0"/>
                </a:cxn>
                <a:cxn ang="0">
                  <a:pos x="0" y="9"/>
                </a:cxn>
                <a:cxn ang="0">
                  <a:pos x="0" y="9"/>
                </a:cxn>
                <a:cxn ang="0">
                  <a:pos x="11" y="0"/>
                </a:cxn>
              </a:cxnLst>
              <a:pathLst>
                <a:path w="13" h="9">
                  <a:moveTo>
                    <a:pt x="13" y="0"/>
                  </a:moveTo>
                  <a:lnTo>
                    <a:pt x="13" y="0"/>
                  </a:lnTo>
                  <a:lnTo>
                    <a:pt x="0" y="9"/>
                  </a:lnTo>
                  <a:lnTo>
                    <a:pt x="13" y="0"/>
                  </a:lnTo>
                  <a:close/>
                </a:path>
              </a:pathLst>
            </a:custGeom>
            <a:solidFill>
              <a:srgbClr val="F1F6FD">
                <a:alpha val="100000"/>
              </a:srgbClr>
            </a:solidFill>
            <a:ln w="9525">
              <a:noFill/>
            </a:ln>
          </p:spPr>
          <p:txBody>
            <a:bodyPr/>
            <a:p>
              <a:endParaRPr lang="zh-CN" altLang="en-US"/>
            </a:p>
          </p:txBody>
        </p:sp>
        <p:sp>
          <p:nvSpPr>
            <p:cNvPr id="40183" name="Freeform 43"/>
            <p:cNvSpPr/>
            <p:nvPr/>
          </p:nvSpPr>
          <p:spPr>
            <a:xfrm flipH="1">
              <a:off x="508" y="707"/>
              <a:ext cx="13" cy="9"/>
            </a:xfrm>
            <a:custGeom>
              <a:avLst/>
              <a:gdLst/>
              <a:ahLst/>
              <a:cxnLst>
                <a:cxn ang="0">
                  <a:pos x="12" y="0"/>
                </a:cxn>
                <a:cxn ang="0">
                  <a:pos x="12" y="0"/>
                </a:cxn>
                <a:cxn ang="0">
                  <a:pos x="12" y="0"/>
                </a:cxn>
                <a:cxn ang="0">
                  <a:pos x="1" y="9"/>
                </a:cxn>
                <a:cxn ang="0">
                  <a:pos x="0" y="9"/>
                </a:cxn>
                <a:cxn ang="0">
                  <a:pos x="12" y="0"/>
                </a:cxn>
              </a:cxnLst>
              <a:pathLst>
                <a:path w="14" h="9">
                  <a:moveTo>
                    <a:pt x="14" y="0"/>
                  </a:moveTo>
                  <a:lnTo>
                    <a:pt x="14" y="0"/>
                  </a:lnTo>
                  <a:lnTo>
                    <a:pt x="1" y="9"/>
                  </a:lnTo>
                  <a:lnTo>
                    <a:pt x="0" y="9"/>
                  </a:lnTo>
                  <a:lnTo>
                    <a:pt x="14" y="0"/>
                  </a:lnTo>
                  <a:close/>
                </a:path>
              </a:pathLst>
            </a:custGeom>
            <a:solidFill>
              <a:srgbClr val="EDF3FC">
                <a:alpha val="100000"/>
              </a:srgbClr>
            </a:solidFill>
            <a:ln w="9525">
              <a:noFill/>
            </a:ln>
          </p:spPr>
          <p:txBody>
            <a:bodyPr/>
            <a:p>
              <a:endParaRPr lang="zh-CN" altLang="en-US"/>
            </a:p>
          </p:txBody>
        </p:sp>
        <p:sp>
          <p:nvSpPr>
            <p:cNvPr id="40184" name="Freeform 44"/>
            <p:cNvSpPr/>
            <p:nvPr/>
          </p:nvSpPr>
          <p:spPr>
            <a:xfrm flipH="1">
              <a:off x="508" y="707"/>
              <a:ext cx="14" cy="9"/>
            </a:xfrm>
            <a:custGeom>
              <a:avLst/>
              <a:gdLst/>
              <a:ahLst/>
              <a:cxnLst>
                <a:cxn ang="0">
                  <a:pos x="12" y="0"/>
                </a:cxn>
                <a:cxn ang="0">
                  <a:pos x="13" y="0"/>
                </a:cxn>
                <a:cxn ang="0">
                  <a:pos x="1" y="9"/>
                </a:cxn>
                <a:cxn ang="0">
                  <a:pos x="0" y="9"/>
                </a:cxn>
                <a:cxn ang="0">
                  <a:pos x="12" y="0"/>
                </a:cxn>
              </a:cxnLst>
              <a:pathLst>
                <a:path w="15" h="9">
                  <a:moveTo>
                    <a:pt x="14" y="0"/>
                  </a:moveTo>
                  <a:lnTo>
                    <a:pt x="15" y="0"/>
                  </a:lnTo>
                  <a:lnTo>
                    <a:pt x="1" y="9"/>
                  </a:lnTo>
                  <a:lnTo>
                    <a:pt x="0" y="9"/>
                  </a:lnTo>
                  <a:lnTo>
                    <a:pt x="14" y="0"/>
                  </a:lnTo>
                  <a:close/>
                </a:path>
              </a:pathLst>
            </a:custGeom>
            <a:solidFill>
              <a:srgbClr val="E7EFFB">
                <a:alpha val="100000"/>
              </a:srgbClr>
            </a:solidFill>
            <a:ln w="9525">
              <a:noFill/>
            </a:ln>
          </p:spPr>
          <p:txBody>
            <a:bodyPr/>
            <a:p>
              <a:endParaRPr lang="zh-CN" altLang="en-US"/>
            </a:p>
          </p:txBody>
        </p:sp>
        <p:sp>
          <p:nvSpPr>
            <p:cNvPr id="40185" name="Freeform 45"/>
            <p:cNvSpPr/>
            <p:nvPr/>
          </p:nvSpPr>
          <p:spPr>
            <a:xfrm flipH="1">
              <a:off x="509" y="707"/>
              <a:ext cx="13" cy="9"/>
            </a:xfrm>
            <a:custGeom>
              <a:avLst/>
              <a:gdLst/>
              <a:ahLst/>
              <a:cxnLst>
                <a:cxn ang="0">
                  <a:pos x="11" y="0"/>
                </a:cxn>
                <a:cxn ang="0">
                  <a:pos x="12" y="0"/>
                </a:cxn>
                <a:cxn ang="0">
                  <a:pos x="0" y="9"/>
                </a:cxn>
                <a:cxn ang="0">
                  <a:pos x="0" y="9"/>
                </a:cxn>
                <a:cxn ang="0">
                  <a:pos x="0" y="9"/>
                </a:cxn>
                <a:cxn ang="0">
                  <a:pos x="11" y="0"/>
                </a:cxn>
              </a:cxnLst>
              <a:pathLst>
                <a:path w="14" h="9">
                  <a:moveTo>
                    <a:pt x="13" y="0"/>
                  </a:moveTo>
                  <a:lnTo>
                    <a:pt x="14" y="0"/>
                  </a:lnTo>
                  <a:lnTo>
                    <a:pt x="0" y="9"/>
                  </a:lnTo>
                  <a:lnTo>
                    <a:pt x="13" y="0"/>
                  </a:lnTo>
                  <a:close/>
                </a:path>
              </a:pathLst>
            </a:custGeom>
            <a:solidFill>
              <a:srgbClr val="E3EDFB">
                <a:alpha val="100000"/>
              </a:srgbClr>
            </a:solidFill>
            <a:ln w="9525">
              <a:noFill/>
            </a:ln>
          </p:spPr>
          <p:txBody>
            <a:bodyPr/>
            <a:p>
              <a:endParaRPr lang="zh-CN" altLang="en-US"/>
            </a:p>
          </p:txBody>
        </p:sp>
        <p:sp>
          <p:nvSpPr>
            <p:cNvPr id="40186" name="Freeform 46"/>
            <p:cNvSpPr/>
            <p:nvPr/>
          </p:nvSpPr>
          <p:spPr>
            <a:xfrm flipH="1">
              <a:off x="510" y="707"/>
              <a:ext cx="12" cy="9"/>
            </a:xfrm>
            <a:custGeom>
              <a:avLst/>
              <a:gdLst/>
              <a:ahLst/>
              <a:cxnLst>
                <a:cxn ang="0">
                  <a:pos x="10" y="0"/>
                </a:cxn>
                <a:cxn ang="0">
                  <a:pos x="11" y="0"/>
                </a:cxn>
                <a:cxn ang="0">
                  <a:pos x="0" y="9"/>
                </a:cxn>
                <a:cxn ang="0">
                  <a:pos x="0" y="9"/>
                </a:cxn>
                <a:cxn ang="0">
                  <a:pos x="10" y="0"/>
                </a:cxn>
              </a:cxnLst>
              <a:pathLst>
                <a:path w="13" h="9">
                  <a:moveTo>
                    <a:pt x="12" y="0"/>
                  </a:moveTo>
                  <a:lnTo>
                    <a:pt x="13" y="0"/>
                  </a:lnTo>
                  <a:lnTo>
                    <a:pt x="0" y="9"/>
                  </a:lnTo>
                  <a:lnTo>
                    <a:pt x="12" y="0"/>
                  </a:lnTo>
                  <a:close/>
                </a:path>
              </a:pathLst>
            </a:custGeom>
            <a:solidFill>
              <a:srgbClr val="DDE9FA">
                <a:alpha val="100000"/>
              </a:srgbClr>
            </a:solidFill>
            <a:ln w="9525">
              <a:noFill/>
            </a:ln>
          </p:spPr>
          <p:txBody>
            <a:bodyPr/>
            <a:p>
              <a:endParaRPr lang="zh-CN" altLang="en-US"/>
            </a:p>
          </p:txBody>
        </p:sp>
        <p:sp>
          <p:nvSpPr>
            <p:cNvPr id="40187" name="Freeform 47"/>
            <p:cNvSpPr/>
            <p:nvPr/>
          </p:nvSpPr>
          <p:spPr>
            <a:xfrm flipH="1">
              <a:off x="511" y="707"/>
              <a:ext cx="11" cy="9"/>
            </a:xfrm>
            <a:custGeom>
              <a:avLst/>
              <a:gdLst/>
              <a:ahLst/>
              <a:cxnLst>
                <a:cxn ang="0">
                  <a:pos x="10" y="0"/>
                </a:cxn>
                <a:cxn ang="0">
                  <a:pos x="10" y="0"/>
                </a:cxn>
                <a:cxn ang="0">
                  <a:pos x="0" y="9"/>
                </a:cxn>
                <a:cxn ang="0">
                  <a:pos x="0" y="8"/>
                </a:cxn>
                <a:cxn ang="0">
                  <a:pos x="10" y="0"/>
                </a:cxn>
              </a:cxnLst>
              <a:pathLst>
                <a:path w="12" h="9">
                  <a:moveTo>
                    <a:pt x="12" y="0"/>
                  </a:moveTo>
                  <a:lnTo>
                    <a:pt x="12" y="0"/>
                  </a:lnTo>
                  <a:lnTo>
                    <a:pt x="0" y="9"/>
                  </a:lnTo>
                  <a:lnTo>
                    <a:pt x="0" y="8"/>
                  </a:lnTo>
                  <a:lnTo>
                    <a:pt x="12" y="0"/>
                  </a:lnTo>
                  <a:close/>
                </a:path>
              </a:pathLst>
            </a:custGeom>
            <a:solidFill>
              <a:srgbClr val="D9E6F9">
                <a:alpha val="100000"/>
              </a:srgbClr>
            </a:solidFill>
            <a:ln w="9525">
              <a:noFill/>
            </a:ln>
          </p:spPr>
          <p:txBody>
            <a:bodyPr/>
            <a:p>
              <a:endParaRPr lang="zh-CN" altLang="en-US"/>
            </a:p>
          </p:txBody>
        </p:sp>
        <p:sp>
          <p:nvSpPr>
            <p:cNvPr id="40188" name="Freeform 48"/>
            <p:cNvSpPr/>
            <p:nvPr/>
          </p:nvSpPr>
          <p:spPr>
            <a:xfrm flipH="1">
              <a:off x="511" y="707"/>
              <a:ext cx="11" cy="8"/>
            </a:xfrm>
            <a:custGeom>
              <a:avLst/>
              <a:gdLst/>
              <a:ahLst/>
              <a:cxnLst>
                <a:cxn ang="0">
                  <a:pos x="9" y="0"/>
                </a:cxn>
                <a:cxn ang="0">
                  <a:pos x="10" y="0"/>
                </a:cxn>
                <a:cxn ang="0">
                  <a:pos x="0" y="8"/>
                </a:cxn>
                <a:cxn ang="0">
                  <a:pos x="0" y="8"/>
                </a:cxn>
                <a:cxn ang="0">
                  <a:pos x="9" y="0"/>
                </a:cxn>
              </a:cxnLst>
              <a:pathLst>
                <a:path w="12" h="8">
                  <a:moveTo>
                    <a:pt x="11" y="0"/>
                  </a:moveTo>
                  <a:lnTo>
                    <a:pt x="12" y="0"/>
                  </a:lnTo>
                  <a:lnTo>
                    <a:pt x="0" y="8"/>
                  </a:lnTo>
                  <a:lnTo>
                    <a:pt x="11" y="0"/>
                  </a:lnTo>
                  <a:close/>
                </a:path>
              </a:pathLst>
            </a:custGeom>
            <a:solidFill>
              <a:srgbClr val="D5E3F8">
                <a:alpha val="100000"/>
              </a:srgbClr>
            </a:solidFill>
            <a:ln w="9525">
              <a:noFill/>
            </a:ln>
          </p:spPr>
          <p:txBody>
            <a:bodyPr/>
            <a:p>
              <a:endParaRPr lang="zh-CN" altLang="en-US"/>
            </a:p>
          </p:txBody>
        </p:sp>
        <p:sp>
          <p:nvSpPr>
            <p:cNvPr id="40189" name="Freeform 49"/>
            <p:cNvSpPr/>
            <p:nvPr/>
          </p:nvSpPr>
          <p:spPr>
            <a:xfrm flipH="1">
              <a:off x="512" y="707"/>
              <a:ext cx="10" cy="8"/>
            </a:xfrm>
            <a:custGeom>
              <a:avLst/>
              <a:gdLst/>
              <a:ahLst/>
              <a:cxnLst>
                <a:cxn ang="0">
                  <a:pos x="8" y="0"/>
                </a:cxn>
                <a:cxn ang="0">
                  <a:pos x="9" y="0"/>
                </a:cxn>
                <a:cxn ang="0">
                  <a:pos x="0" y="8"/>
                </a:cxn>
                <a:cxn ang="0">
                  <a:pos x="0" y="7"/>
                </a:cxn>
                <a:cxn ang="0">
                  <a:pos x="8" y="0"/>
                </a:cxn>
              </a:cxnLst>
              <a:pathLst>
                <a:path w="11" h="8">
                  <a:moveTo>
                    <a:pt x="10" y="0"/>
                  </a:moveTo>
                  <a:lnTo>
                    <a:pt x="11" y="0"/>
                  </a:lnTo>
                  <a:lnTo>
                    <a:pt x="0" y="8"/>
                  </a:lnTo>
                  <a:lnTo>
                    <a:pt x="0" y="7"/>
                  </a:lnTo>
                  <a:lnTo>
                    <a:pt x="10" y="0"/>
                  </a:lnTo>
                  <a:close/>
                </a:path>
              </a:pathLst>
            </a:custGeom>
            <a:solidFill>
              <a:srgbClr val="CFDFF7">
                <a:alpha val="100000"/>
              </a:srgbClr>
            </a:solidFill>
            <a:ln w="9525">
              <a:noFill/>
            </a:ln>
          </p:spPr>
          <p:txBody>
            <a:bodyPr/>
            <a:p>
              <a:endParaRPr lang="zh-CN" altLang="en-US"/>
            </a:p>
          </p:txBody>
        </p:sp>
        <p:sp>
          <p:nvSpPr>
            <p:cNvPr id="40190" name="Freeform 50"/>
            <p:cNvSpPr/>
            <p:nvPr/>
          </p:nvSpPr>
          <p:spPr>
            <a:xfrm flipH="1">
              <a:off x="512" y="707"/>
              <a:ext cx="10" cy="7"/>
            </a:xfrm>
            <a:custGeom>
              <a:avLst/>
              <a:gdLst/>
              <a:ahLst/>
              <a:cxnLst>
                <a:cxn ang="0">
                  <a:pos x="10" y="0"/>
                </a:cxn>
                <a:cxn ang="0">
                  <a:pos x="10" y="0"/>
                </a:cxn>
                <a:cxn ang="0">
                  <a:pos x="0" y="7"/>
                </a:cxn>
                <a:cxn ang="0">
                  <a:pos x="0" y="7"/>
                </a:cxn>
                <a:cxn ang="0">
                  <a:pos x="10" y="0"/>
                </a:cxn>
              </a:cxnLst>
              <a:pathLst>
                <a:path w="10" h="7">
                  <a:moveTo>
                    <a:pt x="10" y="0"/>
                  </a:moveTo>
                  <a:lnTo>
                    <a:pt x="10" y="0"/>
                  </a:lnTo>
                  <a:lnTo>
                    <a:pt x="0" y="7"/>
                  </a:lnTo>
                  <a:lnTo>
                    <a:pt x="10" y="0"/>
                  </a:lnTo>
                  <a:close/>
                </a:path>
              </a:pathLst>
            </a:custGeom>
            <a:solidFill>
              <a:srgbClr val="CBDCF6">
                <a:alpha val="100000"/>
              </a:srgbClr>
            </a:solidFill>
            <a:ln w="9525">
              <a:noFill/>
            </a:ln>
          </p:spPr>
          <p:txBody>
            <a:bodyPr/>
            <a:p>
              <a:endParaRPr lang="zh-CN" altLang="en-US"/>
            </a:p>
          </p:txBody>
        </p:sp>
        <p:sp>
          <p:nvSpPr>
            <p:cNvPr id="40191" name="Freeform 51"/>
            <p:cNvSpPr/>
            <p:nvPr/>
          </p:nvSpPr>
          <p:spPr>
            <a:xfrm flipH="1">
              <a:off x="512" y="707"/>
              <a:ext cx="10" cy="7"/>
            </a:xfrm>
            <a:custGeom>
              <a:avLst/>
              <a:gdLst/>
              <a:ahLst/>
              <a:cxnLst>
                <a:cxn ang="0">
                  <a:pos x="9" y="0"/>
                </a:cxn>
                <a:cxn ang="0">
                  <a:pos x="10" y="0"/>
                </a:cxn>
                <a:cxn ang="0">
                  <a:pos x="0" y="7"/>
                </a:cxn>
                <a:cxn ang="0">
                  <a:pos x="0" y="6"/>
                </a:cxn>
                <a:cxn ang="0">
                  <a:pos x="9" y="0"/>
                </a:cxn>
              </a:cxnLst>
              <a:pathLst>
                <a:path w="10" h="7">
                  <a:moveTo>
                    <a:pt x="9" y="0"/>
                  </a:moveTo>
                  <a:lnTo>
                    <a:pt x="10" y="0"/>
                  </a:lnTo>
                  <a:lnTo>
                    <a:pt x="0" y="7"/>
                  </a:lnTo>
                  <a:lnTo>
                    <a:pt x="0" y="6"/>
                  </a:lnTo>
                  <a:lnTo>
                    <a:pt x="9" y="0"/>
                  </a:lnTo>
                  <a:close/>
                </a:path>
              </a:pathLst>
            </a:custGeom>
            <a:solidFill>
              <a:srgbClr val="C5D9F5">
                <a:alpha val="100000"/>
              </a:srgbClr>
            </a:solidFill>
            <a:ln w="9525">
              <a:noFill/>
            </a:ln>
          </p:spPr>
          <p:txBody>
            <a:bodyPr/>
            <a:p>
              <a:endParaRPr lang="zh-CN" altLang="en-US"/>
            </a:p>
          </p:txBody>
        </p:sp>
        <p:sp>
          <p:nvSpPr>
            <p:cNvPr id="40192" name="Freeform 52"/>
            <p:cNvSpPr/>
            <p:nvPr/>
          </p:nvSpPr>
          <p:spPr>
            <a:xfrm flipH="1">
              <a:off x="513" y="707"/>
              <a:ext cx="9" cy="6"/>
            </a:xfrm>
            <a:custGeom>
              <a:avLst/>
              <a:gdLst/>
              <a:ahLst/>
              <a:cxnLst>
                <a:cxn ang="0">
                  <a:pos x="8" y="0"/>
                </a:cxn>
                <a:cxn ang="0">
                  <a:pos x="9" y="0"/>
                </a:cxn>
                <a:cxn ang="0">
                  <a:pos x="0" y="6"/>
                </a:cxn>
                <a:cxn ang="0">
                  <a:pos x="0" y="6"/>
                </a:cxn>
                <a:cxn ang="0">
                  <a:pos x="8" y="0"/>
                </a:cxn>
              </a:cxnLst>
              <a:pathLst>
                <a:path w="9" h="6">
                  <a:moveTo>
                    <a:pt x="8" y="0"/>
                  </a:moveTo>
                  <a:lnTo>
                    <a:pt x="9" y="0"/>
                  </a:lnTo>
                  <a:lnTo>
                    <a:pt x="0" y="6"/>
                  </a:lnTo>
                  <a:lnTo>
                    <a:pt x="8" y="0"/>
                  </a:lnTo>
                  <a:close/>
                </a:path>
              </a:pathLst>
            </a:custGeom>
            <a:solidFill>
              <a:srgbClr val="C1D6F5">
                <a:alpha val="100000"/>
              </a:srgbClr>
            </a:solidFill>
            <a:ln w="9525">
              <a:noFill/>
            </a:ln>
          </p:spPr>
          <p:txBody>
            <a:bodyPr/>
            <a:p>
              <a:endParaRPr lang="zh-CN" altLang="en-US"/>
            </a:p>
          </p:txBody>
        </p:sp>
        <p:sp>
          <p:nvSpPr>
            <p:cNvPr id="40193" name="Freeform 53"/>
            <p:cNvSpPr/>
            <p:nvPr/>
          </p:nvSpPr>
          <p:spPr>
            <a:xfrm flipH="1">
              <a:off x="514" y="707"/>
              <a:ext cx="8" cy="6"/>
            </a:xfrm>
            <a:custGeom>
              <a:avLst/>
              <a:gdLst/>
              <a:ahLst/>
              <a:cxnLst>
                <a:cxn ang="0">
                  <a:pos x="7" y="0"/>
                </a:cxn>
                <a:cxn ang="0">
                  <a:pos x="8" y="0"/>
                </a:cxn>
                <a:cxn ang="0">
                  <a:pos x="0" y="6"/>
                </a:cxn>
                <a:cxn ang="0">
                  <a:pos x="0" y="5"/>
                </a:cxn>
                <a:cxn ang="0">
                  <a:pos x="7" y="0"/>
                </a:cxn>
              </a:cxnLst>
              <a:pathLst>
                <a:path w="8" h="6">
                  <a:moveTo>
                    <a:pt x="7" y="0"/>
                  </a:moveTo>
                  <a:lnTo>
                    <a:pt x="8" y="0"/>
                  </a:lnTo>
                  <a:lnTo>
                    <a:pt x="0" y="6"/>
                  </a:lnTo>
                  <a:lnTo>
                    <a:pt x="0" y="5"/>
                  </a:lnTo>
                  <a:lnTo>
                    <a:pt x="7" y="0"/>
                  </a:lnTo>
                  <a:close/>
                </a:path>
              </a:pathLst>
            </a:custGeom>
            <a:solidFill>
              <a:srgbClr val="BBD2F4">
                <a:alpha val="100000"/>
              </a:srgbClr>
            </a:solidFill>
            <a:ln w="9525">
              <a:noFill/>
            </a:ln>
          </p:spPr>
          <p:txBody>
            <a:bodyPr/>
            <a:p>
              <a:endParaRPr lang="zh-CN" altLang="en-US"/>
            </a:p>
          </p:txBody>
        </p:sp>
        <p:sp>
          <p:nvSpPr>
            <p:cNvPr id="40194" name="Freeform 54"/>
            <p:cNvSpPr/>
            <p:nvPr/>
          </p:nvSpPr>
          <p:spPr>
            <a:xfrm flipH="1">
              <a:off x="515" y="707"/>
              <a:ext cx="7" cy="5"/>
            </a:xfrm>
            <a:custGeom>
              <a:avLst/>
              <a:gdLst/>
              <a:ahLst/>
              <a:cxnLst>
                <a:cxn ang="0">
                  <a:pos x="7" y="0"/>
                </a:cxn>
                <a:cxn ang="0">
                  <a:pos x="7" y="0"/>
                </a:cxn>
                <a:cxn ang="0">
                  <a:pos x="0" y="5"/>
                </a:cxn>
                <a:cxn ang="0">
                  <a:pos x="0" y="5"/>
                </a:cxn>
                <a:cxn ang="0">
                  <a:pos x="7" y="0"/>
                </a:cxn>
              </a:cxnLst>
              <a:pathLst>
                <a:path w="7" h="5">
                  <a:moveTo>
                    <a:pt x="7" y="0"/>
                  </a:moveTo>
                  <a:lnTo>
                    <a:pt x="7" y="0"/>
                  </a:lnTo>
                  <a:lnTo>
                    <a:pt x="0" y="5"/>
                  </a:lnTo>
                  <a:lnTo>
                    <a:pt x="7" y="0"/>
                  </a:lnTo>
                  <a:close/>
                </a:path>
              </a:pathLst>
            </a:custGeom>
            <a:solidFill>
              <a:srgbClr val="B7CFF3">
                <a:alpha val="100000"/>
              </a:srgbClr>
            </a:solidFill>
            <a:ln w="9525">
              <a:noFill/>
            </a:ln>
          </p:spPr>
          <p:txBody>
            <a:bodyPr/>
            <a:p>
              <a:endParaRPr lang="zh-CN" altLang="en-US"/>
            </a:p>
          </p:txBody>
        </p:sp>
        <p:sp>
          <p:nvSpPr>
            <p:cNvPr id="40195" name="Freeform 55"/>
            <p:cNvSpPr/>
            <p:nvPr/>
          </p:nvSpPr>
          <p:spPr>
            <a:xfrm flipH="1">
              <a:off x="515" y="707"/>
              <a:ext cx="7" cy="5"/>
            </a:xfrm>
            <a:custGeom>
              <a:avLst/>
              <a:gdLst/>
              <a:ahLst/>
              <a:cxnLst>
                <a:cxn ang="0">
                  <a:pos x="6" y="0"/>
                </a:cxn>
                <a:cxn ang="0">
                  <a:pos x="7" y="0"/>
                </a:cxn>
                <a:cxn ang="0">
                  <a:pos x="0" y="5"/>
                </a:cxn>
                <a:cxn ang="0">
                  <a:pos x="0" y="4"/>
                </a:cxn>
                <a:cxn ang="0">
                  <a:pos x="6" y="0"/>
                </a:cxn>
              </a:cxnLst>
              <a:pathLst>
                <a:path w="7" h="5">
                  <a:moveTo>
                    <a:pt x="6" y="0"/>
                  </a:moveTo>
                  <a:lnTo>
                    <a:pt x="7" y="0"/>
                  </a:lnTo>
                  <a:lnTo>
                    <a:pt x="0" y="5"/>
                  </a:lnTo>
                  <a:lnTo>
                    <a:pt x="0" y="4"/>
                  </a:lnTo>
                  <a:lnTo>
                    <a:pt x="6" y="0"/>
                  </a:lnTo>
                  <a:close/>
                </a:path>
              </a:pathLst>
            </a:custGeom>
            <a:solidFill>
              <a:srgbClr val="B1CCF2">
                <a:alpha val="100000"/>
              </a:srgbClr>
            </a:solidFill>
            <a:ln w="9525">
              <a:noFill/>
            </a:ln>
          </p:spPr>
          <p:txBody>
            <a:bodyPr/>
            <a:p>
              <a:endParaRPr lang="zh-CN" altLang="en-US"/>
            </a:p>
          </p:txBody>
        </p:sp>
        <p:sp>
          <p:nvSpPr>
            <p:cNvPr id="40196" name="Freeform 56"/>
            <p:cNvSpPr/>
            <p:nvPr/>
          </p:nvSpPr>
          <p:spPr>
            <a:xfrm flipH="1">
              <a:off x="516" y="707"/>
              <a:ext cx="6" cy="4"/>
            </a:xfrm>
            <a:custGeom>
              <a:avLst/>
              <a:gdLst/>
              <a:ahLst/>
              <a:cxnLst>
                <a:cxn ang="0">
                  <a:pos x="5" y="0"/>
                </a:cxn>
                <a:cxn ang="0">
                  <a:pos x="6" y="0"/>
                </a:cxn>
                <a:cxn ang="0">
                  <a:pos x="0" y="4"/>
                </a:cxn>
                <a:cxn ang="0">
                  <a:pos x="0" y="4"/>
                </a:cxn>
                <a:cxn ang="0">
                  <a:pos x="5" y="0"/>
                </a:cxn>
              </a:cxnLst>
              <a:pathLst>
                <a:path w="6" h="4">
                  <a:moveTo>
                    <a:pt x="5" y="0"/>
                  </a:moveTo>
                  <a:lnTo>
                    <a:pt x="6" y="0"/>
                  </a:lnTo>
                  <a:lnTo>
                    <a:pt x="0" y="4"/>
                  </a:lnTo>
                  <a:lnTo>
                    <a:pt x="5" y="0"/>
                  </a:lnTo>
                  <a:close/>
                </a:path>
              </a:pathLst>
            </a:custGeom>
            <a:solidFill>
              <a:srgbClr val="ADC9F1">
                <a:alpha val="100000"/>
              </a:srgbClr>
            </a:solidFill>
            <a:ln w="9525">
              <a:noFill/>
            </a:ln>
          </p:spPr>
          <p:txBody>
            <a:bodyPr/>
            <a:p>
              <a:endParaRPr lang="zh-CN" altLang="en-US"/>
            </a:p>
          </p:txBody>
        </p:sp>
        <p:sp>
          <p:nvSpPr>
            <p:cNvPr id="40197" name="Freeform 57"/>
            <p:cNvSpPr/>
            <p:nvPr/>
          </p:nvSpPr>
          <p:spPr>
            <a:xfrm flipH="1">
              <a:off x="517" y="707"/>
              <a:ext cx="5" cy="4"/>
            </a:xfrm>
            <a:custGeom>
              <a:avLst/>
              <a:gdLst/>
              <a:ahLst/>
              <a:cxnLst>
                <a:cxn ang="0">
                  <a:pos x="4" y="0"/>
                </a:cxn>
                <a:cxn ang="0">
                  <a:pos x="5" y="0"/>
                </a:cxn>
                <a:cxn ang="0">
                  <a:pos x="0" y="4"/>
                </a:cxn>
                <a:cxn ang="0">
                  <a:pos x="0" y="3"/>
                </a:cxn>
                <a:cxn ang="0">
                  <a:pos x="4" y="0"/>
                </a:cxn>
              </a:cxnLst>
              <a:pathLst>
                <a:path w="5" h="4">
                  <a:moveTo>
                    <a:pt x="4" y="0"/>
                  </a:moveTo>
                  <a:lnTo>
                    <a:pt x="5" y="0"/>
                  </a:lnTo>
                  <a:lnTo>
                    <a:pt x="0" y="4"/>
                  </a:lnTo>
                  <a:lnTo>
                    <a:pt x="0" y="3"/>
                  </a:lnTo>
                  <a:lnTo>
                    <a:pt x="4" y="0"/>
                  </a:lnTo>
                  <a:close/>
                </a:path>
              </a:pathLst>
            </a:custGeom>
            <a:solidFill>
              <a:srgbClr val="A9C6F1">
                <a:alpha val="100000"/>
              </a:srgbClr>
            </a:solidFill>
            <a:ln w="9525">
              <a:noFill/>
            </a:ln>
          </p:spPr>
          <p:txBody>
            <a:bodyPr/>
            <a:p>
              <a:endParaRPr lang="zh-CN" altLang="en-US"/>
            </a:p>
          </p:txBody>
        </p:sp>
        <p:sp>
          <p:nvSpPr>
            <p:cNvPr id="40198" name="Freeform 58"/>
            <p:cNvSpPr/>
            <p:nvPr/>
          </p:nvSpPr>
          <p:spPr>
            <a:xfrm flipH="1">
              <a:off x="518" y="70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A3C2F0">
                <a:alpha val="100000"/>
              </a:srgbClr>
            </a:solidFill>
            <a:ln w="9525">
              <a:noFill/>
            </a:ln>
          </p:spPr>
          <p:txBody>
            <a:bodyPr/>
            <a:p>
              <a:endParaRPr lang="zh-CN" altLang="en-US"/>
            </a:p>
          </p:txBody>
        </p:sp>
        <p:sp>
          <p:nvSpPr>
            <p:cNvPr id="40199" name="Freeform 59"/>
            <p:cNvSpPr/>
            <p:nvPr/>
          </p:nvSpPr>
          <p:spPr>
            <a:xfrm flipH="1">
              <a:off x="518" y="707"/>
              <a:ext cx="4" cy="3"/>
            </a:xfrm>
            <a:custGeom>
              <a:avLst/>
              <a:gdLst/>
              <a:ahLst/>
              <a:cxnLst>
                <a:cxn ang="0">
                  <a:pos x="3" y="0"/>
                </a:cxn>
                <a:cxn ang="0">
                  <a:pos x="4" y="0"/>
                </a:cxn>
                <a:cxn ang="0">
                  <a:pos x="0" y="3"/>
                </a:cxn>
                <a:cxn ang="0">
                  <a:pos x="0" y="2"/>
                </a:cxn>
                <a:cxn ang="0">
                  <a:pos x="3" y="0"/>
                </a:cxn>
              </a:cxnLst>
              <a:pathLst>
                <a:path w="4" h="3">
                  <a:moveTo>
                    <a:pt x="3" y="0"/>
                  </a:moveTo>
                  <a:lnTo>
                    <a:pt x="4" y="0"/>
                  </a:lnTo>
                  <a:lnTo>
                    <a:pt x="0" y="3"/>
                  </a:lnTo>
                  <a:lnTo>
                    <a:pt x="0" y="2"/>
                  </a:lnTo>
                  <a:lnTo>
                    <a:pt x="3" y="0"/>
                  </a:lnTo>
                  <a:close/>
                </a:path>
              </a:pathLst>
            </a:custGeom>
            <a:solidFill>
              <a:srgbClr val="9FBFEF">
                <a:alpha val="100000"/>
              </a:srgbClr>
            </a:solidFill>
            <a:ln w="9525">
              <a:noFill/>
            </a:ln>
          </p:spPr>
          <p:txBody>
            <a:bodyPr/>
            <a:p>
              <a:endParaRPr lang="zh-CN" altLang="en-US"/>
            </a:p>
          </p:txBody>
        </p:sp>
        <p:sp>
          <p:nvSpPr>
            <p:cNvPr id="40200" name="Freeform 60"/>
            <p:cNvSpPr/>
            <p:nvPr/>
          </p:nvSpPr>
          <p:spPr>
            <a:xfrm flipH="1">
              <a:off x="519" y="70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99BCEE">
                <a:alpha val="100000"/>
              </a:srgbClr>
            </a:solidFill>
            <a:ln w="9525">
              <a:noFill/>
            </a:ln>
          </p:spPr>
          <p:txBody>
            <a:bodyPr/>
            <a:p>
              <a:endParaRPr lang="zh-CN" altLang="en-US"/>
            </a:p>
          </p:txBody>
        </p:sp>
        <p:sp>
          <p:nvSpPr>
            <p:cNvPr id="40201" name="Freeform 61"/>
            <p:cNvSpPr/>
            <p:nvPr/>
          </p:nvSpPr>
          <p:spPr>
            <a:xfrm flipH="1">
              <a:off x="520" y="707"/>
              <a:ext cx="2" cy="2"/>
            </a:xfrm>
            <a:custGeom>
              <a:avLst/>
              <a:gdLst/>
              <a:ahLst/>
              <a:cxnLst>
                <a:cxn ang="0">
                  <a:pos x="2" y="0"/>
                </a:cxn>
                <a:cxn ang="0">
                  <a:pos x="2" y="0"/>
                </a:cxn>
                <a:cxn ang="0">
                  <a:pos x="0" y="2"/>
                </a:cxn>
                <a:cxn ang="0">
                  <a:pos x="0" y="1"/>
                </a:cxn>
                <a:cxn ang="0">
                  <a:pos x="2" y="0"/>
                </a:cxn>
              </a:cxnLst>
              <a:pathLst>
                <a:path w="2" h="2">
                  <a:moveTo>
                    <a:pt x="2" y="0"/>
                  </a:moveTo>
                  <a:lnTo>
                    <a:pt x="2" y="0"/>
                  </a:lnTo>
                  <a:lnTo>
                    <a:pt x="0" y="2"/>
                  </a:lnTo>
                  <a:lnTo>
                    <a:pt x="0" y="1"/>
                  </a:lnTo>
                  <a:lnTo>
                    <a:pt x="2" y="0"/>
                  </a:lnTo>
                  <a:close/>
                </a:path>
              </a:pathLst>
            </a:custGeom>
            <a:solidFill>
              <a:srgbClr val="95B9ED">
                <a:alpha val="100000"/>
              </a:srgbClr>
            </a:solidFill>
            <a:ln w="9525">
              <a:noFill/>
            </a:ln>
          </p:spPr>
          <p:txBody>
            <a:bodyPr/>
            <a:p>
              <a:endParaRPr lang="zh-CN" altLang="en-US"/>
            </a:p>
          </p:txBody>
        </p:sp>
        <p:sp>
          <p:nvSpPr>
            <p:cNvPr id="40202" name="Freeform 62"/>
            <p:cNvSpPr/>
            <p:nvPr/>
          </p:nvSpPr>
          <p:spPr>
            <a:xfrm flipH="1">
              <a:off x="520" y="707"/>
              <a:ext cx="2" cy="1"/>
            </a:xfrm>
            <a:custGeom>
              <a:avLst/>
              <a:gdLst/>
              <a:ahLst/>
              <a:cxnLst>
                <a:cxn ang="0">
                  <a:pos x="1" y="0"/>
                </a:cxn>
                <a:cxn ang="0">
                  <a:pos x="2" y="0"/>
                </a:cxn>
                <a:cxn ang="0">
                  <a:pos x="0" y="1"/>
                </a:cxn>
                <a:cxn ang="0">
                  <a:pos x="0" y="0"/>
                </a:cxn>
                <a:cxn ang="0">
                  <a:pos x="1" y="0"/>
                </a:cxn>
              </a:cxnLst>
              <a:pathLst>
                <a:path w="2" h="1">
                  <a:moveTo>
                    <a:pt x="1" y="0"/>
                  </a:moveTo>
                  <a:lnTo>
                    <a:pt x="2" y="0"/>
                  </a:lnTo>
                  <a:lnTo>
                    <a:pt x="0" y="1"/>
                  </a:lnTo>
                  <a:lnTo>
                    <a:pt x="0" y="0"/>
                  </a:lnTo>
                  <a:lnTo>
                    <a:pt x="1" y="0"/>
                  </a:lnTo>
                  <a:close/>
                </a:path>
              </a:pathLst>
            </a:custGeom>
            <a:solidFill>
              <a:srgbClr val="8FB5EC">
                <a:alpha val="100000"/>
              </a:srgbClr>
            </a:solidFill>
            <a:ln w="9525">
              <a:noFill/>
            </a:ln>
          </p:spPr>
          <p:txBody>
            <a:bodyPr/>
            <a:p>
              <a:endParaRPr lang="zh-CN" altLang="en-US"/>
            </a:p>
          </p:txBody>
        </p:sp>
        <p:sp>
          <p:nvSpPr>
            <p:cNvPr id="40203" name="Freeform 63"/>
            <p:cNvSpPr/>
            <p:nvPr/>
          </p:nvSpPr>
          <p:spPr>
            <a:xfrm flipH="1">
              <a:off x="521" y="707"/>
              <a:ext cx="1" cy="1"/>
            </a:xfrm>
            <a:custGeom>
              <a:avLst/>
              <a:gdLst/>
              <a:ahLst/>
              <a:cxnLst>
                <a:cxn ang="0">
                  <a:pos x="0" y="0"/>
                </a:cxn>
                <a:cxn ang="0">
                  <a:pos x="1" y="0"/>
                </a:cxn>
                <a:cxn ang="0">
                  <a:pos x="0" y="0"/>
                </a:cxn>
                <a:cxn ang="0">
                  <a:pos x="0" y="0"/>
                </a:cxn>
              </a:cxnLst>
              <a:pathLst>
                <a:path w="1" h="1">
                  <a:moveTo>
                    <a:pt x="0" y="0"/>
                  </a:moveTo>
                  <a:lnTo>
                    <a:pt x="1" y="0"/>
                  </a:lnTo>
                  <a:lnTo>
                    <a:pt x="0" y="0"/>
                  </a:lnTo>
                  <a:close/>
                </a:path>
              </a:pathLst>
            </a:custGeom>
            <a:solidFill>
              <a:srgbClr val="8BB2EB">
                <a:alpha val="100000"/>
              </a:srgbClr>
            </a:solidFill>
            <a:ln w="9525">
              <a:noFill/>
            </a:ln>
          </p:spPr>
          <p:txBody>
            <a:bodyPr/>
            <a:p>
              <a:endParaRPr lang="zh-CN" altLang="en-US"/>
            </a:p>
          </p:txBody>
        </p:sp>
        <p:sp>
          <p:nvSpPr>
            <p:cNvPr id="40204" name="Freeform 64"/>
            <p:cNvSpPr/>
            <p:nvPr/>
          </p:nvSpPr>
          <p:spPr>
            <a:xfrm flipH="1">
              <a:off x="521" y="70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40205" name="Freeform 65"/>
            <p:cNvSpPr/>
            <p:nvPr/>
          </p:nvSpPr>
          <p:spPr>
            <a:xfrm flipH="1">
              <a:off x="500" y="723"/>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40206" name="Freeform 66"/>
            <p:cNvSpPr/>
            <p:nvPr/>
          </p:nvSpPr>
          <p:spPr>
            <a:xfrm flipH="1">
              <a:off x="500" y="722"/>
              <a:ext cx="1" cy="1"/>
            </a:xfrm>
            <a:custGeom>
              <a:avLst/>
              <a:gdLst/>
              <a:ahLst/>
              <a:cxnLst>
                <a:cxn ang="0">
                  <a:pos x="0" y="0"/>
                </a:cxn>
                <a:cxn ang="0">
                  <a:pos x="0" y="1"/>
                </a:cxn>
                <a:cxn ang="0">
                  <a:pos x="0" y="1"/>
                </a:cxn>
                <a:cxn ang="0">
                  <a:pos x="0" y="1"/>
                </a:cxn>
                <a:cxn ang="0">
                  <a:pos x="0" y="0"/>
                </a:cxn>
              </a:cxnLst>
              <a:pathLst>
                <a:path w="1" h="1">
                  <a:moveTo>
                    <a:pt x="0" y="0"/>
                  </a:moveTo>
                  <a:lnTo>
                    <a:pt x="0" y="1"/>
                  </a:lnTo>
                  <a:lnTo>
                    <a:pt x="0" y="0"/>
                  </a:lnTo>
                  <a:close/>
                </a:path>
              </a:pathLst>
            </a:custGeom>
            <a:solidFill>
              <a:srgbClr val="88B0EB">
                <a:alpha val="100000"/>
              </a:srgbClr>
            </a:solidFill>
            <a:ln w="9525">
              <a:noFill/>
            </a:ln>
          </p:spPr>
          <p:txBody>
            <a:bodyPr/>
            <a:p>
              <a:endParaRPr lang="zh-CN" altLang="en-US"/>
            </a:p>
          </p:txBody>
        </p:sp>
        <p:sp>
          <p:nvSpPr>
            <p:cNvPr id="40207" name="Freeform 67"/>
            <p:cNvSpPr/>
            <p:nvPr/>
          </p:nvSpPr>
          <p:spPr>
            <a:xfrm flipH="1">
              <a:off x="501" y="722"/>
              <a:ext cx="1" cy="1"/>
            </a:xfrm>
            <a:custGeom>
              <a:avLst/>
              <a:gdLst/>
              <a:ahLst/>
              <a:cxnLst>
                <a:cxn ang="0">
                  <a:pos x="1" y="0"/>
                </a:cxn>
                <a:cxn ang="0">
                  <a:pos x="1" y="0"/>
                </a:cxn>
                <a:cxn ang="0">
                  <a:pos x="1" y="1"/>
                </a:cxn>
                <a:cxn ang="0">
                  <a:pos x="0" y="1"/>
                </a:cxn>
                <a:cxn ang="0">
                  <a:pos x="1" y="0"/>
                </a:cxn>
              </a:cxnLst>
              <a:pathLst>
                <a:path w="1" h="1">
                  <a:moveTo>
                    <a:pt x="1" y="0"/>
                  </a:moveTo>
                  <a:lnTo>
                    <a:pt x="1" y="0"/>
                  </a:lnTo>
                  <a:lnTo>
                    <a:pt x="1" y="1"/>
                  </a:lnTo>
                  <a:lnTo>
                    <a:pt x="0" y="1"/>
                  </a:lnTo>
                  <a:lnTo>
                    <a:pt x="1" y="0"/>
                  </a:lnTo>
                  <a:close/>
                </a:path>
              </a:pathLst>
            </a:custGeom>
            <a:solidFill>
              <a:srgbClr val="8EB4EC">
                <a:alpha val="100000"/>
              </a:srgbClr>
            </a:solidFill>
            <a:ln w="9525">
              <a:noFill/>
            </a:ln>
          </p:spPr>
          <p:txBody>
            <a:bodyPr/>
            <a:p>
              <a:endParaRPr lang="zh-CN" altLang="en-US"/>
            </a:p>
          </p:txBody>
        </p:sp>
        <p:sp>
          <p:nvSpPr>
            <p:cNvPr id="40208" name="Freeform 68"/>
            <p:cNvSpPr/>
            <p:nvPr/>
          </p:nvSpPr>
          <p:spPr>
            <a:xfrm flipH="1">
              <a:off x="501" y="722"/>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3B7ED">
                <a:alpha val="100000"/>
              </a:srgbClr>
            </a:solidFill>
            <a:ln w="9525">
              <a:noFill/>
            </a:ln>
          </p:spPr>
          <p:txBody>
            <a:bodyPr/>
            <a:p>
              <a:endParaRPr lang="zh-CN" altLang="en-US"/>
            </a:p>
          </p:txBody>
        </p:sp>
        <p:sp>
          <p:nvSpPr>
            <p:cNvPr id="40209" name="Freeform 69"/>
            <p:cNvSpPr/>
            <p:nvPr/>
          </p:nvSpPr>
          <p:spPr>
            <a:xfrm flipH="1">
              <a:off x="501" y="722"/>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8BBEE">
                <a:alpha val="100000"/>
              </a:srgbClr>
            </a:solidFill>
            <a:ln w="9525">
              <a:noFill/>
            </a:ln>
          </p:spPr>
          <p:txBody>
            <a:bodyPr/>
            <a:p>
              <a:endParaRPr lang="zh-CN" altLang="en-US"/>
            </a:p>
          </p:txBody>
        </p:sp>
        <p:sp>
          <p:nvSpPr>
            <p:cNvPr id="40210" name="Freeform 70"/>
            <p:cNvSpPr/>
            <p:nvPr/>
          </p:nvSpPr>
          <p:spPr>
            <a:xfrm flipH="1">
              <a:off x="501" y="721"/>
              <a:ext cx="1" cy="2"/>
            </a:xfrm>
            <a:custGeom>
              <a:avLst/>
              <a:gdLst/>
              <a:ahLst/>
              <a:cxnLst>
                <a:cxn ang="0">
                  <a:pos x="1" y="0"/>
                </a:cxn>
                <a:cxn ang="0">
                  <a:pos x="1" y="1"/>
                </a:cxn>
                <a:cxn ang="0">
                  <a:pos x="0" y="2"/>
                </a:cxn>
                <a:cxn ang="0">
                  <a:pos x="0" y="2"/>
                </a:cxn>
                <a:cxn ang="0">
                  <a:pos x="1" y="0"/>
                </a:cxn>
              </a:cxnLst>
              <a:pathLst>
                <a:path w="1" h="2">
                  <a:moveTo>
                    <a:pt x="1" y="0"/>
                  </a:moveTo>
                  <a:lnTo>
                    <a:pt x="1" y="1"/>
                  </a:lnTo>
                  <a:lnTo>
                    <a:pt x="0" y="2"/>
                  </a:lnTo>
                  <a:lnTo>
                    <a:pt x="1" y="0"/>
                  </a:lnTo>
                  <a:close/>
                </a:path>
              </a:pathLst>
            </a:custGeom>
            <a:solidFill>
              <a:srgbClr val="9EBFEF">
                <a:alpha val="100000"/>
              </a:srgbClr>
            </a:solidFill>
            <a:ln w="9525">
              <a:noFill/>
            </a:ln>
          </p:spPr>
          <p:txBody>
            <a:bodyPr/>
            <a:p>
              <a:endParaRPr lang="zh-CN" altLang="en-US"/>
            </a:p>
          </p:txBody>
        </p:sp>
        <p:sp>
          <p:nvSpPr>
            <p:cNvPr id="40211" name="Freeform 71"/>
            <p:cNvSpPr/>
            <p:nvPr/>
          </p:nvSpPr>
          <p:spPr>
            <a:xfrm flipH="1">
              <a:off x="501" y="721"/>
              <a:ext cx="2" cy="2"/>
            </a:xfrm>
            <a:custGeom>
              <a:avLst/>
              <a:gdLst/>
              <a:ahLst/>
              <a:cxnLst>
                <a:cxn ang="0">
                  <a:pos x="2" y="0"/>
                </a:cxn>
                <a:cxn ang="0">
                  <a:pos x="2" y="0"/>
                </a:cxn>
                <a:cxn ang="0">
                  <a:pos x="1" y="2"/>
                </a:cxn>
                <a:cxn ang="0">
                  <a:pos x="0" y="2"/>
                </a:cxn>
                <a:cxn ang="0">
                  <a:pos x="2" y="0"/>
                </a:cxn>
              </a:cxnLst>
              <a:pathLst>
                <a:path w="2" h="2">
                  <a:moveTo>
                    <a:pt x="2" y="0"/>
                  </a:moveTo>
                  <a:lnTo>
                    <a:pt x="2" y="0"/>
                  </a:lnTo>
                  <a:lnTo>
                    <a:pt x="1" y="2"/>
                  </a:lnTo>
                  <a:lnTo>
                    <a:pt x="0" y="2"/>
                  </a:lnTo>
                  <a:lnTo>
                    <a:pt x="2" y="0"/>
                  </a:lnTo>
                  <a:close/>
                </a:path>
              </a:pathLst>
            </a:custGeom>
            <a:solidFill>
              <a:srgbClr val="A3C2F0">
                <a:alpha val="100000"/>
              </a:srgbClr>
            </a:solidFill>
            <a:ln w="9525">
              <a:noFill/>
            </a:ln>
          </p:spPr>
          <p:txBody>
            <a:bodyPr/>
            <a:p>
              <a:endParaRPr lang="zh-CN" altLang="en-US"/>
            </a:p>
          </p:txBody>
        </p:sp>
        <p:sp>
          <p:nvSpPr>
            <p:cNvPr id="40212" name="Freeform 72"/>
            <p:cNvSpPr/>
            <p:nvPr/>
          </p:nvSpPr>
          <p:spPr>
            <a:xfrm flipH="1">
              <a:off x="501" y="721"/>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A6C4F0">
                <a:alpha val="100000"/>
              </a:srgbClr>
            </a:solidFill>
            <a:ln w="9525">
              <a:noFill/>
            </a:ln>
          </p:spPr>
          <p:txBody>
            <a:bodyPr/>
            <a:p>
              <a:endParaRPr lang="zh-CN" altLang="en-US"/>
            </a:p>
          </p:txBody>
        </p:sp>
        <p:sp>
          <p:nvSpPr>
            <p:cNvPr id="40213" name="Freeform 73"/>
            <p:cNvSpPr/>
            <p:nvPr/>
          </p:nvSpPr>
          <p:spPr>
            <a:xfrm flipH="1">
              <a:off x="501" y="721"/>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ABC8F1">
                <a:alpha val="100000"/>
              </a:srgbClr>
            </a:solidFill>
            <a:ln w="9525">
              <a:noFill/>
            </a:ln>
          </p:spPr>
          <p:txBody>
            <a:bodyPr/>
            <a:p>
              <a:endParaRPr lang="zh-CN" altLang="en-US"/>
            </a:p>
          </p:txBody>
        </p:sp>
        <p:sp>
          <p:nvSpPr>
            <p:cNvPr id="40214" name="Freeform 74"/>
            <p:cNvSpPr/>
            <p:nvPr/>
          </p:nvSpPr>
          <p:spPr>
            <a:xfrm flipH="1">
              <a:off x="501" y="721"/>
              <a:ext cx="3" cy="2"/>
            </a:xfrm>
            <a:custGeom>
              <a:avLst/>
              <a:gdLst/>
              <a:ahLst/>
              <a:cxnLst>
                <a:cxn ang="0">
                  <a:pos x="3" y="0"/>
                </a:cxn>
                <a:cxn ang="0">
                  <a:pos x="3" y="0"/>
                </a:cxn>
                <a:cxn ang="0">
                  <a:pos x="1" y="2"/>
                </a:cxn>
                <a:cxn ang="0">
                  <a:pos x="0" y="2"/>
                </a:cxn>
                <a:cxn ang="0">
                  <a:pos x="3" y="0"/>
                </a:cxn>
              </a:cxnLst>
              <a:pathLst>
                <a:path w="3" h="2">
                  <a:moveTo>
                    <a:pt x="3" y="0"/>
                  </a:moveTo>
                  <a:lnTo>
                    <a:pt x="3" y="0"/>
                  </a:lnTo>
                  <a:lnTo>
                    <a:pt x="1" y="2"/>
                  </a:lnTo>
                  <a:lnTo>
                    <a:pt x="0" y="2"/>
                  </a:lnTo>
                  <a:lnTo>
                    <a:pt x="3" y="0"/>
                  </a:lnTo>
                  <a:close/>
                </a:path>
              </a:pathLst>
            </a:custGeom>
            <a:solidFill>
              <a:srgbClr val="B1CBF2">
                <a:alpha val="100000"/>
              </a:srgbClr>
            </a:solidFill>
            <a:ln w="9525">
              <a:noFill/>
            </a:ln>
          </p:spPr>
          <p:txBody>
            <a:bodyPr/>
            <a:p>
              <a:endParaRPr lang="zh-CN" altLang="en-US"/>
            </a:p>
          </p:txBody>
        </p:sp>
        <p:sp>
          <p:nvSpPr>
            <p:cNvPr id="40215" name="Freeform 75"/>
            <p:cNvSpPr/>
            <p:nvPr/>
          </p:nvSpPr>
          <p:spPr>
            <a:xfrm flipH="1">
              <a:off x="501" y="720"/>
              <a:ext cx="3" cy="3"/>
            </a:xfrm>
            <a:custGeom>
              <a:avLst/>
              <a:gdLst/>
              <a:ahLst/>
              <a:cxnLst>
                <a:cxn ang="0">
                  <a:pos x="3" y="0"/>
                </a:cxn>
                <a:cxn ang="0">
                  <a:pos x="3" y="1"/>
                </a:cxn>
                <a:cxn ang="0">
                  <a:pos x="0" y="3"/>
                </a:cxn>
                <a:cxn ang="0">
                  <a:pos x="0" y="3"/>
                </a:cxn>
                <a:cxn ang="0">
                  <a:pos x="3" y="0"/>
                </a:cxn>
              </a:cxnLst>
              <a:pathLst>
                <a:path w="3" h="3">
                  <a:moveTo>
                    <a:pt x="3" y="0"/>
                  </a:moveTo>
                  <a:lnTo>
                    <a:pt x="3" y="1"/>
                  </a:lnTo>
                  <a:lnTo>
                    <a:pt x="0" y="3"/>
                  </a:lnTo>
                  <a:lnTo>
                    <a:pt x="3" y="0"/>
                  </a:lnTo>
                  <a:close/>
                </a:path>
              </a:pathLst>
            </a:custGeom>
            <a:solidFill>
              <a:srgbClr val="B6CFF3">
                <a:alpha val="100000"/>
              </a:srgbClr>
            </a:solidFill>
            <a:ln w="9525">
              <a:noFill/>
            </a:ln>
          </p:spPr>
          <p:txBody>
            <a:bodyPr/>
            <a:p>
              <a:endParaRPr lang="zh-CN" altLang="en-US"/>
            </a:p>
          </p:txBody>
        </p:sp>
        <p:sp>
          <p:nvSpPr>
            <p:cNvPr id="40216" name="Freeform 76"/>
            <p:cNvSpPr/>
            <p:nvPr/>
          </p:nvSpPr>
          <p:spPr>
            <a:xfrm flipH="1">
              <a:off x="501" y="720"/>
              <a:ext cx="3" cy="3"/>
            </a:xfrm>
            <a:custGeom>
              <a:avLst/>
              <a:gdLst/>
              <a:ahLst/>
              <a:cxnLst>
                <a:cxn ang="0">
                  <a:pos x="3" y="0"/>
                </a:cxn>
                <a:cxn ang="0">
                  <a:pos x="3" y="0"/>
                </a:cxn>
                <a:cxn ang="0">
                  <a:pos x="0" y="3"/>
                </a:cxn>
                <a:cxn ang="0">
                  <a:pos x="0" y="3"/>
                </a:cxn>
                <a:cxn ang="0">
                  <a:pos x="3" y="0"/>
                </a:cxn>
              </a:cxnLst>
              <a:pathLst>
                <a:path w="3" h="3">
                  <a:moveTo>
                    <a:pt x="3" y="0"/>
                  </a:moveTo>
                  <a:lnTo>
                    <a:pt x="3" y="0"/>
                  </a:lnTo>
                  <a:lnTo>
                    <a:pt x="0" y="3"/>
                  </a:lnTo>
                  <a:lnTo>
                    <a:pt x="3" y="0"/>
                  </a:lnTo>
                  <a:close/>
                </a:path>
              </a:pathLst>
            </a:custGeom>
            <a:solidFill>
              <a:srgbClr val="BCD2F4">
                <a:alpha val="100000"/>
              </a:srgbClr>
            </a:solidFill>
            <a:ln w="9525">
              <a:noFill/>
            </a:ln>
          </p:spPr>
          <p:txBody>
            <a:bodyPr/>
            <a:p>
              <a:endParaRPr lang="zh-CN" altLang="en-US"/>
            </a:p>
          </p:txBody>
        </p:sp>
        <p:sp>
          <p:nvSpPr>
            <p:cNvPr id="40217" name="Freeform 77"/>
            <p:cNvSpPr/>
            <p:nvPr/>
          </p:nvSpPr>
          <p:spPr>
            <a:xfrm flipH="1">
              <a:off x="501" y="720"/>
              <a:ext cx="4" cy="3"/>
            </a:xfrm>
            <a:custGeom>
              <a:avLst/>
              <a:gdLst/>
              <a:ahLst/>
              <a:cxnLst>
                <a:cxn ang="0">
                  <a:pos x="4" y="0"/>
                </a:cxn>
                <a:cxn ang="0">
                  <a:pos x="4" y="0"/>
                </a:cxn>
                <a:cxn ang="0">
                  <a:pos x="1" y="3"/>
                </a:cxn>
                <a:cxn ang="0">
                  <a:pos x="0" y="3"/>
                </a:cxn>
                <a:cxn ang="0">
                  <a:pos x="4" y="0"/>
                </a:cxn>
              </a:cxnLst>
              <a:pathLst>
                <a:path w="4" h="3">
                  <a:moveTo>
                    <a:pt x="4" y="0"/>
                  </a:moveTo>
                  <a:lnTo>
                    <a:pt x="4" y="0"/>
                  </a:lnTo>
                  <a:lnTo>
                    <a:pt x="1" y="3"/>
                  </a:lnTo>
                  <a:lnTo>
                    <a:pt x="0" y="3"/>
                  </a:lnTo>
                  <a:lnTo>
                    <a:pt x="4" y="0"/>
                  </a:lnTo>
                  <a:close/>
                </a:path>
              </a:pathLst>
            </a:custGeom>
            <a:solidFill>
              <a:srgbClr val="C1D6F5">
                <a:alpha val="100000"/>
              </a:srgbClr>
            </a:solidFill>
            <a:ln w="9525">
              <a:noFill/>
            </a:ln>
          </p:spPr>
          <p:txBody>
            <a:bodyPr/>
            <a:p>
              <a:endParaRPr lang="zh-CN" altLang="en-US"/>
            </a:p>
          </p:txBody>
        </p:sp>
        <p:sp>
          <p:nvSpPr>
            <p:cNvPr id="40218" name="Freeform 78"/>
            <p:cNvSpPr/>
            <p:nvPr/>
          </p:nvSpPr>
          <p:spPr>
            <a:xfrm flipH="1">
              <a:off x="501" y="720"/>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C4D8F5">
                <a:alpha val="100000"/>
              </a:srgbClr>
            </a:solidFill>
            <a:ln w="9525">
              <a:noFill/>
            </a:ln>
          </p:spPr>
          <p:txBody>
            <a:bodyPr/>
            <a:p>
              <a:endParaRPr lang="zh-CN" altLang="en-US"/>
            </a:p>
          </p:txBody>
        </p:sp>
        <p:sp>
          <p:nvSpPr>
            <p:cNvPr id="40219" name="Freeform 79"/>
            <p:cNvSpPr/>
            <p:nvPr/>
          </p:nvSpPr>
          <p:spPr>
            <a:xfrm flipH="1">
              <a:off x="501" y="720"/>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C9DBF6">
                <a:alpha val="100000"/>
              </a:srgbClr>
            </a:solidFill>
            <a:ln w="9525">
              <a:noFill/>
            </a:ln>
          </p:spPr>
          <p:txBody>
            <a:bodyPr/>
            <a:p>
              <a:endParaRPr lang="zh-CN" altLang="en-US"/>
            </a:p>
          </p:txBody>
        </p:sp>
        <p:sp>
          <p:nvSpPr>
            <p:cNvPr id="40220" name="Freeform 80"/>
            <p:cNvSpPr/>
            <p:nvPr/>
          </p:nvSpPr>
          <p:spPr>
            <a:xfrm flipH="1">
              <a:off x="501" y="719"/>
              <a:ext cx="4" cy="4"/>
            </a:xfrm>
            <a:custGeom>
              <a:avLst/>
              <a:gdLst/>
              <a:ahLst/>
              <a:cxnLst>
                <a:cxn ang="0">
                  <a:pos x="4" y="0"/>
                </a:cxn>
                <a:cxn ang="0">
                  <a:pos x="4" y="1"/>
                </a:cxn>
                <a:cxn ang="0">
                  <a:pos x="0" y="4"/>
                </a:cxn>
                <a:cxn ang="0">
                  <a:pos x="0" y="4"/>
                </a:cxn>
                <a:cxn ang="0">
                  <a:pos x="0" y="4"/>
                </a:cxn>
                <a:cxn ang="0">
                  <a:pos x="4" y="0"/>
                </a:cxn>
              </a:cxnLst>
              <a:pathLst>
                <a:path w="4" h="4">
                  <a:moveTo>
                    <a:pt x="4" y="0"/>
                  </a:moveTo>
                  <a:lnTo>
                    <a:pt x="4" y="1"/>
                  </a:lnTo>
                  <a:lnTo>
                    <a:pt x="0" y="4"/>
                  </a:lnTo>
                  <a:lnTo>
                    <a:pt x="4" y="0"/>
                  </a:lnTo>
                  <a:close/>
                </a:path>
              </a:pathLst>
            </a:custGeom>
            <a:solidFill>
              <a:srgbClr val="CFDFF7">
                <a:alpha val="100000"/>
              </a:srgbClr>
            </a:solidFill>
            <a:ln w="9525">
              <a:noFill/>
            </a:ln>
          </p:spPr>
          <p:txBody>
            <a:bodyPr/>
            <a:p>
              <a:endParaRPr lang="zh-CN" altLang="en-US"/>
            </a:p>
          </p:txBody>
        </p:sp>
        <p:sp>
          <p:nvSpPr>
            <p:cNvPr id="40221" name="Freeform 81"/>
            <p:cNvSpPr/>
            <p:nvPr/>
          </p:nvSpPr>
          <p:spPr>
            <a:xfrm flipH="1">
              <a:off x="501" y="719"/>
              <a:ext cx="4" cy="4"/>
            </a:xfrm>
            <a:custGeom>
              <a:avLst/>
              <a:gdLst/>
              <a:ahLst/>
              <a:cxnLst>
                <a:cxn ang="0">
                  <a:pos x="4" y="0"/>
                </a:cxn>
                <a:cxn ang="0">
                  <a:pos x="4" y="0"/>
                </a:cxn>
                <a:cxn ang="0">
                  <a:pos x="0" y="4"/>
                </a:cxn>
                <a:cxn ang="0">
                  <a:pos x="0" y="3"/>
                </a:cxn>
                <a:cxn ang="0">
                  <a:pos x="4" y="0"/>
                </a:cxn>
              </a:cxnLst>
              <a:pathLst>
                <a:path w="4" h="4">
                  <a:moveTo>
                    <a:pt x="4" y="0"/>
                  </a:moveTo>
                  <a:lnTo>
                    <a:pt x="4" y="0"/>
                  </a:lnTo>
                  <a:lnTo>
                    <a:pt x="0" y="4"/>
                  </a:lnTo>
                  <a:lnTo>
                    <a:pt x="0" y="3"/>
                  </a:lnTo>
                  <a:lnTo>
                    <a:pt x="4" y="0"/>
                  </a:lnTo>
                  <a:close/>
                </a:path>
              </a:pathLst>
            </a:custGeom>
            <a:solidFill>
              <a:srgbClr val="D4E3F8">
                <a:alpha val="100000"/>
              </a:srgbClr>
            </a:solidFill>
            <a:ln w="9525">
              <a:noFill/>
            </a:ln>
          </p:spPr>
          <p:txBody>
            <a:bodyPr/>
            <a:p>
              <a:endParaRPr lang="zh-CN" altLang="en-US"/>
            </a:p>
          </p:txBody>
        </p:sp>
        <p:sp>
          <p:nvSpPr>
            <p:cNvPr id="40222" name="Freeform 82"/>
            <p:cNvSpPr/>
            <p:nvPr/>
          </p:nvSpPr>
          <p:spPr>
            <a:xfrm flipH="1">
              <a:off x="501" y="719"/>
              <a:ext cx="5" cy="3"/>
            </a:xfrm>
            <a:custGeom>
              <a:avLst/>
              <a:gdLst/>
              <a:ahLst/>
              <a:cxnLst>
                <a:cxn ang="0">
                  <a:pos x="5" y="0"/>
                </a:cxn>
                <a:cxn ang="0">
                  <a:pos x="5" y="0"/>
                </a:cxn>
                <a:cxn ang="0">
                  <a:pos x="1" y="3"/>
                </a:cxn>
                <a:cxn ang="0">
                  <a:pos x="0" y="3"/>
                </a:cxn>
                <a:cxn ang="0">
                  <a:pos x="5" y="0"/>
                </a:cxn>
              </a:cxnLst>
              <a:pathLst>
                <a:path w="5" h="3">
                  <a:moveTo>
                    <a:pt x="5" y="0"/>
                  </a:moveTo>
                  <a:lnTo>
                    <a:pt x="5" y="0"/>
                  </a:lnTo>
                  <a:lnTo>
                    <a:pt x="1" y="3"/>
                  </a:lnTo>
                  <a:lnTo>
                    <a:pt x="0" y="3"/>
                  </a:lnTo>
                  <a:lnTo>
                    <a:pt x="5" y="0"/>
                  </a:lnTo>
                  <a:close/>
                </a:path>
              </a:pathLst>
            </a:custGeom>
            <a:solidFill>
              <a:srgbClr val="DAE6F9">
                <a:alpha val="100000"/>
              </a:srgbClr>
            </a:solidFill>
            <a:ln w="9525">
              <a:noFill/>
            </a:ln>
          </p:spPr>
          <p:txBody>
            <a:bodyPr/>
            <a:p>
              <a:endParaRPr lang="zh-CN" altLang="en-US"/>
            </a:p>
          </p:txBody>
        </p:sp>
        <p:sp>
          <p:nvSpPr>
            <p:cNvPr id="40223" name="Freeform 83"/>
            <p:cNvSpPr/>
            <p:nvPr/>
          </p:nvSpPr>
          <p:spPr>
            <a:xfrm flipH="1">
              <a:off x="501" y="719"/>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DFEAFA">
                <a:alpha val="100000"/>
              </a:srgbClr>
            </a:solidFill>
            <a:ln w="9525">
              <a:noFill/>
            </a:ln>
          </p:spPr>
          <p:txBody>
            <a:bodyPr/>
            <a:p>
              <a:endParaRPr lang="zh-CN" altLang="en-US"/>
            </a:p>
          </p:txBody>
        </p:sp>
        <p:sp>
          <p:nvSpPr>
            <p:cNvPr id="40224" name="Freeform 84"/>
            <p:cNvSpPr/>
            <p:nvPr/>
          </p:nvSpPr>
          <p:spPr>
            <a:xfrm flipH="1">
              <a:off x="501" y="718"/>
              <a:ext cx="5" cy="4"/>
            </a:xfrm>
            <a:custGeom>
              <a:avLst/>
              <a:gdLst/>
              <a:ahLst/>
              <a:cxnLst>
                <a:cxn ang="0">
                  <a:pos x="5" y="0"/>
                </a:cxn>
                <a:cxn ang="0">
                  <a:pos x="5" y="1"/>
                </a:cxn>
                <a:cxn ang="0">
                  <a:pos x="0" y="4"/>
                </a:cxn>
                <a:cxn ang="0">
                  <a:pos x="0" y="4"/>
                </a:cxn>
                <a:cxn ang="0">
                  <a:pos x="5" y="0"/>
                </a:cxn>
              </a:cxnLst>
              <a:pathLst>
                <a:path w="5" h="4">
                  <a:moveTo>
                    <a:pt x="5" y="0"/>
                  </a:moveTo>
                  <a:lnTo>
                    <a:pt x="5" y="1"/>
                  </a:lnTo>
                  <a:lnTo>
                    <a:pt x="0" y="4"/>
                  </a:lnTo>
                  <a:lnTo>
                    <a:pt x="5" y="0"/>
                  </a:lnTo>
                  <a:close/>
                </a:path>
              </a:pathLst>
            </a:custGeom>
            <a:solidFill>
              <a:srgbClr val="E2ECFA">
                <a:alpha val="100000"/>
              </a:srgbClr>
            </a:solidFill>
            <a:ln w="9525">
              <a:noFill/>
            </a:ln>
          </p:spPr>
          <p:txBody>
            <a:bodyPr/>
            <a:p>
              <a:endParaRPr lang="zh-CN" altLang="en-US"/>
            </a:p>
          </p:txBody>
        </p:sp>
        <p:sp>
          <p:nvSpPr>
            <p:cNvPr id="40225" name="Freeform 85"/>
            <p:cNvSpPr/>
            <p:nvPr/>
          </p:nvSpPr>
          <p:spPr>
            <a:xfrm flipH="1">
              <a:off x="501" y="718"/>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E7EFFB">
                <a:alpha val="100000"/>
              </a:srgbClr>
            </a:solidFill>
            <a:ln w="9525">
              <a:noFill/>
            </a:ln>
          </p:spPr>
          <p:txBody>
            <a:bodyPr/>
            <a:p>
              <a:endParaRPr lang="zh-CN" altLang="en-US"/>
            </a:p>
          </p:txBody>
        </p:sp>
        <p:sp>
          <p:nvSpPr>
            <p:cNvPr id="40226" name="Freeform 86"/>
            <p:cNvSpPr/>
            <p:nvPr/>
          </p:nvSpPr>
          <p:spPr>
            <a:xfrm flipH="1">
              <a:off x="501" y="718"/>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EDF3FC">
                <a:alpha val="100000"/>
              </a:srgbClr>
            </a:solidFill>
            <a:ln w="9525">
              <a:noFill/>
            </a:ln>
          </p:spPr>
          <p:txBody>
            <a:bodyPr/>
            <a:p>
              <a:endParaRPr lang="zh-CN" altLang="en-US"/>
            </a:p>
          </p:txBody>
        </p:sp>
        <p:sp>
          <p:nvSpPr>
            <p:cNvPr id="40227" name="Freeform 87"/>
            <p:cNvSpPr/>
            <p:nvPr/>
          </p:nvSpPr>
          <p:spPr>
            <a:xfrm flipH="1">
              <a:off x="501" y="718"/>
              <a:ext cx="5" cy="4"/>
            </a:xfrm>
            <a:custGeom>
              <a:avLst/>
              <a:gdLst/>
              <a:ahLst/>
              <a:cxnLst>
                <a:cxn ang="0">
                  <a:pos x="5" y="0"/>
                </a:cxn>
                <a:cxn ang="0">
                  <a:pos x="5" y="0"/>
                </a:cxn>
                <a:cxn ang="0">
                  <a:pos x="0" y="4"/>
                </a:cxn>
                <a:cxn ang="0">
                  <a:pos x="0" y="3"/>
                </a:cxn>
                <a:cxn ang="0">
                  <a:pos x="5" y="0"/>
                </a:cxn>
              </a:cxnLst>
              <a:pathLst>
                <a:path w="5" h="4">
                  <a:moveTo>
                    <a:pt x="5" y="0"/>
                  </a:moveTo>
                  <a:lnTo>
                    <a:pt x="5" y="0"/>
                  </a:lnTo>
                  <a:lnTo>
                    <a:pt x="0" y="4"/>
                  </a:lnTo>
                  <a:lnTo>
                    <a:pt x="0" y="3"/>
                  </a:lnTo>
                  <a:lnTo>
                    <a:pt x="5" y="0"/>
                  </a:lnTo>
                  <a:close/>
                </a:path>
              </a:pathLst>
            </a:custGeom>
            <a:solidFill>
              <a:srgbClr val="F2F6FD">
                <a:alpha val="100000"/>
              </a:srgbClr>
            </a:solidFill>
            <a:ln w="9525">
              <a:noFill/>
            </a:ln>
          </p:spPr>
          <p:txBody>
            <a:bodyPr/>
            <a:p>
              <a:endParaRPr lang="zh-CN" altLang="en-US"/>
            </a:p>
          </p:txBody>
        </p:sp>
        <p:sp>
          <p:nvSpPr>
            <p:cNvPr id="40228" name="Freeform 88"/>
            <p:cNvSpPr/>
            <p:nvPr/>
          </p:nvSpPr>
          <p:spPr>
            <a:xfrm flipH="1">
              <a:off x="501" y="718"/>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F7FAFE">
                <a:alpha val="100000"/>
              </a:srgbClr>
            </a:solidFill>
            <a:ln w="9525">
              <a:noFill/>
            </a:ln>
          </p:spPr>
          <p:txBody>
            <a:bodyPr/>
            <a:p>
              <a:endParaRPr lang="zh-CN" altLang="en-US"/>
            </a:p>
          </p:txBody>
        </p:sp>
        <p:sp>
          <p:nvSpPr>
            <p:cNvPr id="40229" name="Freeform 89"/>
            <p:cNvSpPr/>
            <p:nvPr/>
          </p:nvSpPr>
          <p:spPr>
            <a:xfrm flipH="1">
              <a:off x="501" y="717"/>
              <a:ext cx="5" cy="4"/>
            </a:xfrm>
            <a:custGeom>
              <a:avLst/>
              <a:gdLst/>
              <a:ahLst/>
              <a:cxnLst>
                <a:cxn ang="0">
                  <a:pos x="5" y="0"/>
                </a:cxn>
                <a:cxn ang="0">
                  <a:pos x="5" y="1"/>
                </a:cxn>
                <a:cxn ang="0">
                  <a:pos x="0" y="4"/>
                </a:cxn>
                <a:cxn ang="0">
                  <a:pos x="0" y="4"/>
                </a:cxn>
                <a:cxn ang="0">
                  <a:pos x="5" y="0"/>
                </a:cxn>
              </a:cxnLst>
              <a:pathLst>
                <a:path w="5" h="4">
                  <a:moveTo>
                    <a:pt x="5" y="0"/>
                  </a:moveTo>
                  <a:lnTo>
                    <a:pt x="5" y="1"/>
                  </a:lnTo>
                  <a:lnTo>
                    <a:pt x="0" y="4"/>
                  </a:lnTo>
                  <a:lnTo>
                    <a:pt x="5" y="0"/>
                  </a:lnTo>
                  <a:close/>
                </a:path>
              </a:pathLst>
            </a:custGeom>
            <a:solidFill>
              <a:srgbClr val="FDFEFF">
                <a:alpha val="100000"/>
              </a:srgbClr>
            </a:solidFill>
            <a:ln w="9525">
              <a:noFill/>
            </a:ln>
          </p:spPr>
          <p:txBody>
            <a:bodyPr/>
            <a:p>
              <a:endParaRPr lang="zh-CN" altLang="en-US"/>
            </a:p>
          </p:txBody>
        </p:sp>
        <p:sp>
          <p:nvSpPr>
            <p:cNvPr id="40230" name="Freeform 90"/>
            <p:cNvSpPr/>
            <p:nvPr/>
          </p:nvSpPr>
          <p:spPr>
            <a:xfrm flipH="1">
              <a:off x="501" y="717"/>
              <a:ext cx="5" cy="4"/>
            </a:xfrm>
            <a:custGeom>
              <a:avLst/>
              <a:gdLst/>
              <a:ahLst/>
              <a:cxnLst>
                <a:cxn ang="0">
                  <a:pos x="5" y="0"/>
                </a:cxn>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FFFFFF">
                <a:alpha val="100000"/>
              </a:srgbClr>
            </a:solidFill>
            <a:ln w="9525">
              <a:noFill/>
            </a:ln>
          </p:spPr>
          <p:txBody>
            <a:bodyPr/>
            <a:p>
              <a:endParaRPr lang="zh-CN" altLang="en-US"/>
            </a:p>
          </p:txBody>
        </p:sp>
        <p:sp>
          <p:nvSpPr>
            <p:cNvPr id="40231" name="Freeform 91"/>
            <p:cNvSpPr/>
            <p:nvPr/>
          </p:nvSpPr>
          <p:spPr>
            <a:xfrm flipH="1">
              <a:off x="501" y="717"/>
              <a:ext cx="5" cy="4"/>
            </a:xfrm>
            <a:custGeom>
              <a:avLst/>
              <a:gdLst/>
              <a:ahLst/>
              <a:cxnLst>
                <a:cxn ang="0">
                  <a:pos x="5" y="0"/>
                </a:cxn>
                <a:cxn ang="0">
                  <a:pos x="5" y="0"/>
                </a:cxn>
                <a:cxn ang="0">
                  <a:pos x="0" y="4"/>
                </a:cxn>
                <a:cxn ang="0">
                  <a:pos x="0" y="4"/>
                </a:cxn>
                <a:cxn ang="0">
                  <a:pos x="5" y="0"/>
                </a:cxn>
              </a:cxnLst>
              <a:pathLst>
                <a:path w="5" h="4">
                  <a:moveTo>
                    <a:pt x="5" y="0"/>
                  </a:moveTo>
                  <a:lnTo>
                    <a:pt x="5" y="0"/>
                  </a:lnTo>
                  <a:lnTo>
                    <a:pt x="0" y="4"/>
                  </a:lnTo>
                  <a:lnTo>
                    <a:pt x="5" y="0"/>
                  </a:lnTo>
                  <a:close/>
                </a:path>
              </a:pathLst>
            </a:custGeom>
            <a:solidFill>
              <a:srgbClr val="FDFEFF">
                <a:alpha val="100000"/>
              </a:srgbClr>
            </a:solidFill>
            <a:ln w="9525">
              <a:noFill/>
            </a:ln>
          </p:spPr>
          <p:txBody>
            <a:bodyPr/>
            <a:p>
              <a:endParaRPr lang="zh-CN" altLang="en-US"/>
            </a:p>
          </p:txBody>
        </p:sp>
        <p:sp>
          <p:nvSpPr>
            <p:cNvPr id="40232" name="Freeform 92"/>
            <p:cNvSpPr/>
            <p:nvPr/>
          </p:nvSpPr>
          <p:spPr>
            <a:xfrm flipH="1">
              <a:off x="501" y="717"/>
              <a:ext cx="5" cy="4"/>
            </a:xfrm>
            <a:custGeom>
              <a:avLst/>
              <a:gdLst/>
              <a:ahLst/>
              <a:cxnLst>
                <a:cxn ang="0">
                  <a:pos x="4" y="0"/>
                </a:cxn>
                <a:cxn ang="0">
                  <a:pos x="5" y="0"/>
                </a:cxn>
                <a:cxn ang="0">
                  <a:pos x="0" y="4"/>
                </a:cxn>
                <a:cxn ang="0">
                  <a:pos x="0" y="4"/>
                </a:cxn>
                <a:cxn ang="0">
                  <a:pos x="4" y="0"/>
                </a:cxn>
              </a:cxnLst>
              <a:pathLst>
                <a:path w="5" h="4">
                  <a:moveTo>
                    <a:pt x="4" y="0"/>
                  </a:moveTo>
                  <a:lnTo>
                    <a:pt x="5" y="0"/>
                  </a:lnTo>
                  <a:lnTo>
                    <a:pt x="0" y="4"/>
                  </a:lnTo>
                  <a:lnTo>
                    <a:pt x="4" y="0"/>
                  </a:lnTo>
                  <a:close/>
                </a:path>
              </a:pathLst>
            </a:custGeom>
            <a:solidFill>
              <a:srgbClr val="F7FAFE">
                <a:alpha val="100000"/>
              </a:srgbClr>
            </a:solidFill>
            <a:ln w="9525">
              <a:noFill/>
            </a:ln>
          </p:spPr>
          <p:txBody>
            <a:bodyPr/>
            <a:p>
              <a:endParaRPr lang="zh-CN" altLang="en-US"/>
            </a:p>
          </p:txBody>
        </p:sp>
        <p:sp>
          <p:nvSpPr>
            <p:cNvPr id="40233" name="Freeform 93"/>
            <p:cNvSpPr/>
            <p:nvPr/>
          </p:nvSpPr>
          <p:spPr>
            <a:xfrm flipH="1">
              <a:off x="502" y="717"/>
              <a:ext cx="4" cy="4"/>
            </a:xfrm>
            <a:custGeom>
              <a:avLst/>
              <a:gdLst/>
              <a:ahLst/>
              <a:cxnLst>
                <a:cxn ang="0">
                  <a:pos x="4" y="0"/>
                </a:cxn>
                <a:cxn ang="0">
                  <a:pos x="4" y="0"/>
                </a:cxn>
                <a:cxn ang="0">
                  <a:pos x="0" y="4"/>
                </a:cxn>
                <a:cxn ang="0">
                  <a:pos x="0" y="4"/>
                </a:cxn>
                <a:cxn ang="0">
                  <a:pos x="4" y="0"/>
                </a:cxn>
              </a:cxnLst>
              <a:pathLst>
                <a:path w="4" h="4">
                  <a:moveTo>
                    <a:pt x="4" y="0"/>
                  </a:moveTo>
                  <a:lnTo>
                    <a:pt x="4" y="0"/>
                  </a:lnTo>
                  <a:lnTo>
                    <a:pt x="0" y="4"/>
                  </a:lnTo>
                  <a:lnTo>
                    <a:pt x="4" y="0"/>
                  </a:lnTo>
                  <a:close/>
                </a:path>
              </a:pathLst>
            </a:custGeom>
            <a:solidFill>
              <a:srgbClr val="F2F6FD">
                <a:alpha val="100000"/>
              </a:srgbClr>
            </a:solidFill>
            <a:ln w="9525">
              <a:noFill/>
            </a:ln>
          </p:spPr>
          <p:txBody>
            <a:bodyPr/>
            <a:p>
              <a:endParaRPr lang="zh-CN" altLang="en-US"/>
            </a:p>
          </p:txBody>
        </p:sp>
        <p:sp>
          <p:nvSpPr>
            <p:cNvPr id="40234" name="Freeform 94"/>
            <p:cNvSpPr/>
            <p:nvPr/>
          </p:nvSpPr>
          <p:spPr>
            <a:xfrm flipH="1">
              <a:off x="502" y="717"/>
              <a:ext cx="5" cy="4"/>
            </a:xfrm>
            <a:custGeom>
              <a:avLst/>
              <a:gdLst/>
              <a:ahLst/>
              <a:cxnLst>
                <a:cxn ang="0">
                  <a:pos x="5" y="0"/>
                </a:cxn>
                <a:cxn ang="0">
                  <a:pos x="5" y="0"/>
                </a:cxn>
                <a:cxn ang="0">
                  <a:pos x="1" y="4"/>
                </a:cxn>
                <a:cxn ang="0">
                  <a:pos x="0" y="3"/>
                </a:cxn>
                <a:cxn ang="0">
                  <a:pos x="5" y="0"/>
                </a:cxn>
              </a:cxnLst>
              <a:pathLst>
                <a:path w="5" h="4">
                  <a:moveTo>
                    <a:pt x="5" y="0"/>
                  </a:moveTo>
                  <a:lnTo>
                    <a:pt x="5" y="0"/>
                  </a:lnTo>
                  <a:lnTo>
                    <a:pt x="1" y="4"/>
                  </a:lnTo>
                  <a:lnTo>
                    <a:pt x="0" y="3"/>
                  </a:lnTo>
                  <a:lnTo>
                    <a:pt x="5" y="0"/>
                  </a:lnTo>
                  <a:close/>
                </a:path>
              </a:pathLst>
            </a:custGeom>
            <a:solidFill>
              <a:srgbClr val="EDF3FC">
                <a:alpha val="100000"/>
              </a:srgbClr>
            </a:solidFill>
            <a:ln w="9525">
              <a:noFill/>
            </a:ln>
          </p:spPr>
          <p:txBody>
            <a:bodyPr/>
            <a:p>
              <a:endParaRPr lang="zh-CN" altLang="en-US"/>
            </a:p>
          </p:txBody>
        </p:sp>
        <p:sp>
          <p:nvSpPr>
            <p:cNvPr id="40235" name="Freeform 95"/>
            <p:cNvSpPr/>
            <p:nvPr/>
          </p:nvSpPr>
          <p:spPr>
            <a:xfrm flipH="1">
              <a:off x="502" y="717"/>
              <a:ext cx="5" cy="3"/>
            </a:xfrm>
            <a:custGeom>
              <a:avLst/>
              <a:gdLst/>
              <a:ahLst/>
              <a:cxnLst>
                <a:cxn ang="0">
                  <a:pos x="5" y="0"/>
                </a:cxn>
                <a:cxn ang="0">
                  <a:pos x="5" y="0"/>
                </a:cxn>
                <a:cxn ang="0">
                  <a:pos x="0" y="3"/>
                </a:cxn>
                <a:cxn ang="0">
                  <a:pos x="0" y="3"/>
                </a:cxn>
                <a:cxn ang="0">
                  <a:pos x="5" y="0"/>
                </a:cxn>
              </a:cxnLst>
              <a:pathLst>
                <a:path w="5" h="3">
                  <a:moveTo>
                    <a:pt x="5" y="0"/>
                  </a:moveTo>
                  <a:lnTo>
                    <a:pt x="5" y="0"/>
                  </a:lnTo>
                  <a:lnTo>
                    <a:pt x="0" y="3"/>
                  </a:lnTo>
                  <a:lnTo>
                    <a:pt x="5" y="0"/>
                  </a:lnTo>
                  <a:close/>
                </a:path>
              </a:pathLst>
            </a:custGeom>
            <a:solidFill>
              <a:srgbClr val="E7EFFB">
                <a:alpha val="100000"/>
              </a:srgbClr>
            </a:solidFill>
            <a:ln w="9525">
              <a:noFill/>
            </a:ln>
          </p:spPr>
          <p:txBody>
            <a:bodyPr/>
            <a:p>
              <a:endParaRPr lang="zh-CN" altLang="en-US"/>
            </a:p>
          </p:txBody>
        </p:sp>
        <p:sp>
          <p:nvSpPr>
            <p:cNvPr id="40236" name="Freeform 96"/>
            <p:cNvSpPr/>
            <p:nvPr/>
          </p:nvSpPr>
          <p:spPr>
            <a:xfrm flipH="1">
              <a:off x="502" y="717"/>
              <a:ext cx="5" cy="3"/>
            </a:xfrm>
            <a:custGeom>
              <a:avLst/>
              <a:gdLst/>
              <a:ahLst/>
              <a:cxnLst>
                <a:cxn ang="0">
                  <a:pos x="4" y="0"/>
                </a:cxn>
                <a:cxn ang="0">
                  <a:pos x="5" y="0"/>
                </a:cxn>
                <a:cxn ang="0">
                  <a:pos x="0" y="3"/>
                </a:cxn>
                <a:cxn ang="0">
                  <a:pos x="0" y="3"/>
                </a:cxn>
                <a:cxn ang="0">
                  <a:pos x="4" y="0"/>
                </a:cxn>
              </a:cxnLst>
              <a:pathLst>
                <a:path w="5" h="3">
                  <a:moveTo>
                    <a:pt x="4" y="0"/>
                  </a:moveTo>
                  <a:lnTo>
                    <a:pt x="5" y="0"/>
                  </a:lnTo>
                  <a:lnTo>
                    <a:pt x="0" y="3"/>
                  </a:lnTo>
                  <a:lnTo>
                    <a:pt x="4" y="0"/>
                  </a:lnTo>
                  <a:close/>
                </a:path>
              </a:pathLst>
            </a:custGeom>
            <a:solidFill>
              <a:srgbClr val="E2ECFA">
                <a:alpha val="100000"/>
              </a:srgbClr>
            </a:solidFill>
            <a:ln w="9525">
              <a:noFill/>
            </a:ln>
          </p:spPr>
          <p:txBody>
            <a:bodyPr/>
            <a:p>
              <a:endParaRPr lang="zh-CN" altLang="en-US"/>
            </a:p>
          </p:txBody>
        </p:sp>
        <p:sp>
          <p:nvSpPr>
            <p:cNvPr id="40237" name="Freeform 97"/>
            <p:cNvSpPr/>
            <p:nvPr/>
          </p:nvSpPr>
          <p:spPr>
            <a:xfrm flipH="1">
              <a:off x="503" y="71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DFEAFA">
                <a:alpha val="100000"/>
              </a:srgbClr>
            </a:solidFill>
            <a:ln w="9525">
              <a:noFill/>
            </a:ln>
          </p:spPr>
          <p:txBody>
            <a:bodyPr/>
            <a:p>
              <a:endParaRPr lang="zh-CN" altLang="en-US"/>
            </a:p>
          </p:txBody>
        </p:sp>
        <p:sp>
          <p:nvSpPr>
            <p:cNvPr id="40238" name="Freeform 98"/>
            <p:cNvSpPr/>
            <p:nvPr/>
          </p:nvSpPr>
          <p:spPr>
            <a:xfrm flipH="1">
              <a:off x="503" y="717"/>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DAE6F9">
                <a:alpha val="100000"/>
              </a:srgbClr>
            </a:solidFill>
            <a:ln w="9525">
              <a:noFill/>
            </a:ln>
          </p:spPr>
          <p:txBody>
            <a:bodyPr/>
            <a:p>
              <a:endParaRPr lang="zh-CN" altLang="en-US"/>
            </a:p>
          </p:txBody>
        </p:sp>
        <p:sp>
          <p:nvSpPr>
            <p:cNvPr id="40239" name="Freeform 99"/>
            <p:cNvSpPr/>
            <p:nvPr/>
          </p:nvSpPr>
          <p:spPr>
            <a:xfrm flipH="1">
              <a:off x="503" y="717"/>
              <a:ext cx="4" cy="3"/>
            </a:xfrm>
            <a:custGeom>
              <a:avLst/>
              <a:gdLst/>
              <a:ahLst/>
              <a:cxnLst>
                <a:cxn ang="0">
                  <a:pos x="3" y="0"/>
                </a:cxn>
                <a:cxn ang="0">
                  <a:pos x="4" y="0"/>
                </a:cxn>
                <a:cxn ang="0">
                  <a:pos x="0" y="3"/>
                </a:cxn>
                <a:cxn ang="0">
                  <a:pos x="0" y="3"/>
                </a:cxn>
                <a:cxn ang="0">
                  <a:pos x="3" y="0"/>
                </a:cxn>
              </a:cxnLst>
              <a:pathLst>
                <a:path w="4" h="3">
                  <a:moveTo>
                    <a:pt x="3" y="0"/>
                  </a:moveTo>
                  <a:lnTo>
                    <a:pt x="4" y="0"/>
                  </a:lnTo>
                  <a:lnTo>
                    <a:pt x="0" y="3"/>
                  </a:lnTo>
                  <a:lnTo>
                    <a:pt x="3" y="0"/>
                  </a:lnTo>
                  <a:close/>
                </a:path>
              </a:pathLst>
            </a:custGeom>
            <a:solidFill>
              <a:srgbClr val="D4E3F8">
                <a:alpha val="100000"/>
              </a:srgbClr>
            </a:solidFill>
            <a:ln w="9525">
              <a:noFill/>
            </a:ln>
          </p:spPr>
          <p:txBody>
            <a:bodyPr/>
            <a:p>
              <a:endParaRPr lang="zh-CN" altLang="en-US"/>
            </a:p>
          </p:txBody>
        </p:sp>
        <p:sp>
          <p:nvSpPr>
            <p:cNvPr id="40240" name="Freeform 100"/>
            <p:cNvSpPr/>
            <p:nvPr/>
          </p:nvSpPr>
          <p:spPr>
            <a:xfrm flipH="1">
              <a:off x="504" y="717"/>
              <a:ext cx="3" cy="3"/>
            </a:xfrm>
            <a:custGeom>
              <a:avLst/>
              <a:gdLst/>
              <a:ahLst/>
              <a:cxnLst>
                <a:cxn ang="0">
                  <a:pos x="3" y="0"/>
                </a:cxn>
                <a:cxn ang="0">
                  <a:pos x="3" y="0"/>
                </a:cxn>
                <a:cxn ang="0">
                  <a:pos x="0" y="3"/>
                </a:cxn>
                <a:cxn ang="0">
                  <a:pos x="0" y="3"/>
                </a:cxn>
                <a:cxn ang="0">
                  <a:pos x="3" y="0"/>
                </a:cxn>
              </a:cxnLst>
              <a:pathLst>
                <a:path w="3" h="3">
                  <a:moveTo>
                    <a:pt x="3" y="0"/>
                  </a:moveTo>
                  <a:lnTo>
                    <a:pt x="3" y="0"/>
                  </a:lnTo>
                  <a:lnTo>
                    <a:pt x="0" y="3"/>
                  </a:lnTo>
                  <a:lnTo>
                    <a:pt x="3" y="0"/>
                  </a:lnTo>
                  <a:close/>
                </a:path>
              </a:pathLst>
            </a:custGeom>
            <a:solidFill>
              <a:srgbClr val="CFDFF7">
                <a:alpha val="100000"/>
              </a:srgbClr>
            </a:solidFill>
            <a:ln w="9525">
              <a:noFill/>
            </a:ln>
          </p:spPr>
          <p:txBody>
            <a:bodyPr/>
            <a:p>
              <a:endParaRPr lang="zh-CN" altLang="en-US"/>
            </a:p>
          </p:txBody>
        </p:sp>
        <p:sp>
          <p:nvSpPr>
            <p:cNvPr id="40241" name="Freeform 101"/>
            <p:cNvSpPr/>
            <p:nvPr/>
          </p:nvSpPr>
          <p:spPr>
            <a:xfrm flipH="1">
              <a:off x="504" y="717"/>
              <a:ext cx="3" cy="3"/>
            </a:xfrm>
            <a:custGeom>
              <a:avLst/>
              <a:gdLst/>
              <a:ahLst/>
              <a:cxnLst>
                <a:cxn ang="0">
                  <a:pos x="3" y="0"/>
                </a:cxn>
                <a:cxn ang="0">
                  <a:pos x="3" y="0"/>
                </a:cxn>
                <a:cxn ang="0">
                  <a:pos x="0" y="3"/>
                </a:cxn>
                <a:cxn ang="0">
                  <a:pos x="0" y="2"/>
                </a:cxn>
                <a:cxn ang="0">
                  <a:pos x="3" y="0"/>
                </a:cxn>
              </a:cxnLst>
              <a:pathLst>
                <a:path w="3" h="3">
                  <a:moveTo>
                    <a:pt x="3" y="0"/>
                  </a:moveTo>
                  <a:lnTo>
                    <a:pt x="3" y="0"/>
                  </a:lnTo>
                  <a:lnTo>
                    <a:pt x="0" y="3"/>
                  </a:lnTo>
                  <a:lnTo>
                    <a:pt x="0" y="2"/>
                  </a:lnTo>
                  <a:lnTo>
                    <a:pt x="3" y="0"/>
                  </a:lnTo>
                  <a:close/>
                </a:path>
              </a:pathLst>
            </a:custGeom>
            <a:solidFill>
              <a:srgbClr val="C9DBF6">
                <a:alpha val="100000"/>
              </a:srgbClr>
            </a:solidFill>
            <a:ln w="9525">
              <a:noFill/>
            </a:ln>
          </p:spPr>
          <p:txBody>
            <a:bodyPr/>
            <a:p>
              <a:endParaRPr lang="zh-CN" altLang="en-US"/>
            </a:p>
          </p:txBody>
        </p:sp>
        <p:sp>
          <p:nvSpPr>
            <p:cNvPr id="40242" name="Freeform 102"/>
            <p:cNvSpPr/>
            <p:nvPr/>
          </p:nvSpPr>
          <p:spPr>
            <a:xfrm flipH="1">
              <a:off x="504" y="71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C4D8F5">
                <a:alpha val="100000"/>
              </a:srgbClr>
            </a:solidFill>
            <a:ln w="9525">
              <a:noFill/>
            </a:ln>
          </p:spPr>
          <p:txBody>
            <a:bodyPr/>
            <a:p>
              <a:endParaRPr lang="zh-CN" altLang="en-US"/>
            </a:p>
          </p:txBody>
        </p:sp>
        <p:sp>
          <p:nvSpPr>
            <p:cNvPr id="40243" name="Freeform 103"/>
            <p:cNvSpPr/>
            <p:nvPr/>
          </p:nvSpPr>
          <p:spPr>
            <a:xfrm flipH="1">
              <a:off x="505" y="717"/>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C1D6F5">
                <a:alpha val="100000"/>
              </a:srgbClr>
            </a:solidFill>
            <a:ln w="9525">
              <a:noFill/>
            </a:ln>
          </p:spPr>
          <p:txBody>
            <a:bodyPr/>
            <a:p>
              <a:endParaRPr lang="zh-CN" altLang="en-US"/>
            </a:p>
          </p:txBody>
        </p:sp>
        <p:sp>
          <p:nvSpPr>
            <p:cNvPr id="40244" name="Freeform 104"/>
            <p:cNvSpPr/>
            <p:nvPr/>
          </p:nvSpPr>
          <p:spPr>
            <a:xfrm flipH="1">
              <a:off x="505" y="717"/>
              <a:ext cx="2" cy="2"/>
            </a:xfrm>
            <a:custGeom>
              <a:avLst/>
              <a:gdLst/>
              <a:ahLst/>
              <a:cxnLst>
                <a:cxn ang="0">
                  <a:pos x="2" y="0"/>
                </a:cxn>
                <a:cxn ang="0">
                  <a:pos x="2" y="0"/>
                </a:cxn>
                <a:cxn ang="0">
                  <a:pos x="0" y="2"/>
                </a:cxn>
                <a:cxn ang="0">
                  <a:pos x="0" y="2"/>
                </a:cxn>
                <a:cxn ang="0">
                  <a:pos x="2" y="0"/>
                </a:cxn>
              </a:cxnLst>
              <a:pathLst>
                <a:path w="2" h="2">
                  <a:moveTo>
                    <a:pt x="2" y="0"/>
                  </a:moveTo>
                  <a:lnTo>
                    <a:pt x="2" y="0"/>
                  </a:lnTo>
                  <a:lnTo>
                    <a:pt x="0" y="2"/>
                  </a:lnTo>
                  <a:lnTo>
                    <a:pt x="2" y="0"/>
                  </a:lnTo>
                  <a:close/>
                </a:path>
              </a:pathLst>
            </a:custGeom>
            <a:solidFill>
              <a:srgbClr val="BCD2F4">
                <a:alpha val="100000"/>
              </a:srgbClr>
            </a:solidFill>
            <a:ln w="9525">
              <a:noFill/>
            </a:ln>
          </p:spPr>
          <p:txBody>
            <a:bodyPr/>
            <a:p>
              <a:endParaRPr lang="zh-CN" altLang="en-US"/>
            </a:p>
          </p:txBody>
        </p:sp>
        <p:sp>
          <p:nvSpPr>
            <p:cNvPr id="40245" name="Freeform 105"/>
            <p:cNvSpPr/>
            <p:nvPr/>
          </p:nvSpPr>
          <p:spPr>
            <a:xfrm flipH="1">
              <a:off x="505" y="717"/>
              <a:ext cx="3" cy="2"/>
            </a:xfrm>
            <a:custGeom>
              <a:avLst/>
              <a:gdLst/>
              <a:ahLst/>
              <a:cxnLst>
                <a:cxn ang="0">
                  <a:pos x="3" y="0"/>
                </a:cxn>
                <a:cxn ang="0">
                  <a:pos x="3" y="0"/>
                </a:cxn>
                <a:cxn ang="0">
                  <a:pos x="1" y="2"/>
                </a:cxn>
                <a:cxn ang="0">
                  <a:pos x="0" y="2"/>
                </a:cxn>
                <a:cxn ang="0">
                  <a:pos x="3" y="0"/>
                </a:cxn>
              </a:cxnLst>
              <a:pathLst>
                <a:path w="3" h="2">
                  <a:moveTo>
                    <a:pt x="3" y="0"/>
                  </a:moveTo>
                  <a:lnTo>
                    <a:pt x="3" y="0"/>
                  </a:lnTo>
                  <a:lnTo>
                    <a:pt x="1" y="2"/>
                  </a:lnTo>
                  <a:lnTo>
                    <a:pt x="0" y="2"/>
                  </a:lnTo>
                  <a:lnTo>
                    <a:pt x="3" y="0"/>
                  </a:lnTo>
                  <a:close/>
                </a:path>
              </a:pathLst>
            </a:custGeom>
            <a:solidFill>
              <a:srgbClr val="B6CFF3">
                <a:alpha val="100000"/>
              </a:srgbClr>
            </a:solidFill>
            <a:ln w="9525">
              <a:noFill/>
            </a:ln>
          </p:spPr>
          <p:txBody>
            <a:bodyPr/>
            <a:p>
              <a:endParaRPr lang="zh-CN" altLang="en-US"/>
            </a:p>
          </p:txBody>
        </p:sp>
        <p:sp>
          <p:nvSpPr>
            <p:cNvPr id="40246" name="Freeform 106"/>
            <p:cNvSpPr/>
            <p:nvPr/>
          </p:nvSpPr>
          <p:spPr>
            <a:xfrm flipH="1">
              <a:off x="505" y="717"/>
              <a:ext cx="3" cy="2"/>
            </a:xfrm>
            <a:custGeom>
              <a:avLst/>
              <a:gdLst/>
              <a:ahLst/>
              <a:cxnLst>
                <a:cxn ang="0">
                  <a:pos x="2" y="0"/>
                </a:cxn>
                <a:cxn ang="0">
                  <a:pos x="3" y="0"/>
                </a:cxn>
                <a:cxn ang="0">
                  <a:pos x="0" y="2"/>
                </a:cxn>
                <a:cxn ang="0">
                  <a:pos x="0" y="2"/>
                </a:cxn>
                <a:cxn ang="0">
                  <a:pos x="2" y="0"/>
                </a:cxn>
              </a:cxnLst>
              <a:pathLst>
                <a:path w="3" h="2">
                  <a:moveTo>
                    <a:pt x="2" y="0"/>
                  </a:moveTo>
                  <a:lnTo>
                    <a:pt x="3" y="0"/>
                  </a:lnTo>
                  <a:lnTo>
                    <a:pt x="0" y="2"/>
                  </a:lnTo>
                  <a:lnTo>
                    <a:pt x="2" y="0"/>
                  </a:lnTo>
                  <a:close/>
                </a:path>
              </a:pathLst>
            </a:custGeom>
            <a:solidFill>
              <a:srgbClr val="B1CBF2">
                <a:alpha val="100000"/>
              </a:srgbClr>
            </a:solidFill>
            <a:ln w="9525">
              <a:noFill/>
            </a:ln>
          </p:spPr>
          <p:txBody>
            <a:bodyPr/>
            <a:p>
              <a:endParaRPr lang="zh-CN" altLang="en-US"/>
            </a:p>
          </p:txBody>
        </p:sp>
        <p:sp>
          <p:nvSpPr>
            <p:cNvPr id="40247" name="Freeform 107"/>
            <p:cNvSpPr/>
            <p:nvPr/>
          </p:nvSpPr>
          <p:spPr>
            <a:xfrm flipH="1">
              <a:off x="506" y="717"/>
              <a:ext cx="2" cy="2"/>
            </a:xfrm>
            <a:custGeom>
              <a:avLst/>
              <a:gdLst/>
              <a:ahLst/>
              <a:cxnLst>
                <a:cxn ang="0">
                  <a:pos x="2" y="0"/>
                </a:cxn>
                <a:cxn ang="0">
                  <a:pos x="2" y="0"/>
                </a:cxn>
                <a:cxn ang="0">
                  <a:pos x="0" y="2"/>
                </a:cxn>
                <a:cxn ang="0">
                  <a:pos x="0" y="1"/>
                </a:cxn>
                <a:cxn ang="0">
                  <a:pos x="2" y="0"/>
                </a:cxn>
              </a:cxnLst>
              <a:pathLst>
                <a:path w="2" h="2">
                  <a:moveTo>
                    <a:pt x="2" y="0"/>
                  </a:moveTo>
                  <a:lnTo>
                    <a:pt x="2" y="0"/>
                  </a:lnTo>
                  <a:lnTo>
                    <a:pt x="0" y="2"/>
                  </a:lnTo>
                  <a:lnTo>
                    <a:pt x="0" y="1"/>
                  </a:lnTo>
                  <a:lnTo>
                    <a:pt x="2" y="0"/>
                  </a:lnTo>
                  <a:close/>
                </a:path>
              </a:pathLst>
            </a:custGeom>
            <a:solidFill>
              <a:srgbClr val="ABC8F1">
                <a:alpha val="100000"/>
              </a:srgbClr>
            </a:solidFill>
            <a:ln w="9525">
              <a:noFill/>
            </a:ln>
          </p:spPr>
          <p:txBody>
            <a:bodyPr/>
            <a:p>
              <a:endParaRPr lang="zh-CN" altLang="en-US"/>
            </a:p>
          </p:txBody>
        </p:sp>
        <p:sp>
          <p:nvSpPr>
            <p:cNvPr id="40248" name="Freeform 108"/>
            <p:cNvSpPr/>
            <p:nvPr/>
          </p:nvSpPr>
          <p:spPr>
            <a:xfrm flipH="1">
              <a:off x="506" y="717"/>
              <a:ext cx="2" cy="1"/>
            </a:xfrm>
            <a:custGeom>
              <a:avLst/>
              <a:gdLst/>
              <a:ahLst/>
              <a:cxnLst>
                <a:cxn ang="0">
                  <a:pos x="2" y="0"/>
                </a:cxn>
                <a:cxn ang="0">
                  <a:pos x="2" y="0"/>
                </a:cxn>
                <a:cxn ang="0">
                  <a:pos x="0" y="1"/>
                </a:cxn>
                <a:cxn ang="0">
                  <a:pos x="0" y="1"/>
                </a:cxn>
                <a:cxn ang="0">
                  <a:pos x="2" y="0"/>
                </a:cxn>
              </a:cxnLst>
              <a:pathLst>
                <a:path w="2" h="1">
                  <a:moveTo>
                    <a:pt x="2" y="0"/>
                  </a:moveTo>
                  <a:lnTo>
                    <a:pt x="2" y="0"/>
                  </a:lnTo>
                  <a:lnTo>
                    <a:pt x="0" y="1"/>
                  </a:lnTo>
                  <a:lnTo>
                    <a:pt x="2" y="0"/>
                  </a:lnTo>
                  <a:close/>
                </a:path>
              </a:pathLst>
            </a:custGeom>
            <a:solidFill>
              <a:srgbClr val="A6C4F0">
                <a:alpha val="100000"/>
              </a:srgbClr>
            </a:solidFill>
            <a:ln w="9525">
              <a:noFill/>
            </a:ln>
          </p:spPr>
          <p:txBody>
            <a:bodyPr/>
            <a:p>
              <a:endParaRPr lang="zh-CN" altLang="en-US"/>
            </a:p>
          </p:txBody>
        </p:sp>
        <p:sp>
          <p:nvSpPr>
            <p:cNvPr id="40249" name="Freeform 109"/>
            <p:cNvSpPr/>
            <p:nvPr/>
          </p:nvSpPr>
          <p:spPr>
            <a:xfrm flipH="1">
              <a:off x="506" y="717"/>
              <a:ext cx="2" cy="1"/>
            </a:xfrm>
            <a:custGeom>
              <a:avLst/>
              <a:gdLst/>
              <a:ahLst/>
              <a:cxnLst>
                <a:cxn ang="0">
                  <a:pos x="1" y="0"/>
                </a:cxn>
                <a:cxn ang="0">
                  <a:pos x="2" y="0"/>
                </a:cxn>
                <a:cxn ang="0">
                  <a:pos x="0" y="1"/>
                </a:cxn>
                <a:cxn ang="0">
                  <a:pos x="0" y="1"/>
                </a:cxn>
                <a:cxn ang="0">
                  <a:pos x="1" y="0"/>
                </a:cxn>
              </a:cxnLst>
              <a:pathLst>
                <a:path w="2" h="1">
                  <a:moveTo>
                    <a:pt x="1" y="0"/>
                  </a:moveTo>
                  <a:lnTo>
                    <a:pt x="2" y="0"/>
                  </a:lnTo>
                  <a:lnTo>
                    <a:pt x="0" y="1"/>
                  </a:lnTo>
                  <a:lnTo>
                    <a:pt x="1" y="0"/>
                  </a:lnTo>
                  <a:close/>
                </a:path>
              </a:pathLst>
            </a:custGeom>
            <a:solidFill>
              <a:srgbClr val="A3C2F0">
                <a:alpha val="100000"/>
              </a:srgbClr>
            </a:solidFill>
            <a:ln w="9525">
              <a:noFill/>
            </a:ln>
          </p:spPr>
          <p:txBody>
            <a:bodyPr/>
            <a:p>
              <a:endParaRPr lang="zh-CN" altLang="en-US"/>
            </a:p>
          </p:txBody>
        </p:sp>
        <p:sp>
          <p:nvSpPr>
            <p:cNvPr id="40250" name="Freeform 110"/>
            <p:cNvSpPr/>
            <p:nvPr/>
          </p:nvSpPr>
          <p:spPr>
            <a:xfrm flipH="1">
              <a:off x="507" y="717"/>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EBFEF">
                <a:alpha val="100000"/>
              </a:srgbClr>
            </a:solidFill>
            <a:ln w="9525">
              <a:noFill/>
            </a:ln>
          </p:spPr>
          <p:txBody>
            <a:bodyPr/>
            <a:p>
              <a:endParaRPr lang="zh-CN" altLang="en-US"/>
            </a:p>
          </p:txBody>
        </p:sp>
        <p:sp>
          <p:nvSpPr>
            <p:cNvPr id="40251" name="Freeform 111"/>
            <p:cNvSpPr/>
            <p:nvPr/>
          </p:nvSpPr>
          <p:spPr>
            <a:xfrm flipH="1">
              <a:off x="507" y="717"/>
              <a:ext cx="1" cy="1"/>
            </a:xfrm>
            <a:custGeom>
              <a:avLst/>
              <a:gdLst/>
              <a:ahLst/>
              <a:cxnLst>
                <a:cxn ang="0">
                  <a:pos x="1" y="0"/>
                </a:cxn>
                <a:cxn ang="0">
                  <a:pos x="1" y="0"/>
                </a:cxn>
                <a:cxn ang="0">
                  <a:pos x="0" y="1"/>
                </a:cxn>
                <a:cxn ang="0">
                  <a:pos x="0" y="1"/>
                </a:cxn>
                <a:cxn ang="0">
                  <a:pos x="1" y="0"/>
                </a:cxn>
              </a:cxnLst>
              <a:pathLst>
                <a:path w="1" h="1">
                  <a:moveTo>
                    <a:pt x="1" y="0"/>
                  </a:moveTo>
                  <a:lnTo>
                    <a:pt x="1" y="0"/>
                  </a:lnTo>
                  <a:lnTo>
                    <a:pt x="0" y="1"/>
                  </a:lnTo>
                  <a:lnTo>
                    <a:pt x="1" y="0"/>
                  </a:lnTo>
                  <a:close/>
                </a:path>
              </a:pathLst>
            </a:custGeom>
            <a:solidFill>
              <a:srgbClr val="98BBEE">
                <a:alpha val="100000"/>
              </a:srgbClr>
            </a:solidFill>
            <a:ln w="9525">
              <a:noFill/>
            </a:ln>
          </p:spPr>
          <p:txBody>
            <a:bodyPr/>
            <a:p>
              <a:endParaRPr lang="zh-CN" altLang="en-US"/>
            </a:p>
          </p:txBody>
        </p:sp>
        <p:sp>
          <p:nvSpPr>
            <p:cNvPr id="40252" name="Freeform 112"/>
            <p:cNvSpPr/>
            <p:nvPr/>
          </p:nvSpPr>
          <p:spPr>
            <a:xfrm flipH="1">
              <a:off x="507" y="717"/>
              <a:ext cx="1" cy="1"/>
            </a:xfrm>
            <a:custGeom>
              <a:avLst/>
              <a:gdLst/>
              <a:ahLst/>
              <a:cxnLst>
                <a:cxn ang="0">
                  <a:pos x="0" y="0"/>
                </a:cxn>
                <a:cxn ang="0">
                  <a:pos x="1" y="0"/>
                </a:cxn>
                <a:cxn ang="0">
                  <a:pos x="0" y="1"/>
                </a:cxn>
                <a:cxn ang="0">
                  <a:pos x="0" y="1"/>
                </a:cxn>
                <a:cxn ang="0">
                  <a:pos x="0" y="0"/>
                </a:cxn>
              </a:cxnLst>
              <a:pathLst>
                <a:path w="1" h="1">
                  <a:moveTo>
                    <a:pt x="0" y="0"/>
                  </a:moveTo>
                  <a:lnTo>
                    <a:pt x="1" y="0"/>
                  </a:lnTo>
                  <a:lnTo>
                    <a:pt x="0" y="1"/>
                  </a:lnTo>
                  <a:lnTo>
                    <a:pt x="0" y="0"/>
                  </a:lnTo>
                  <a:close/>
                </a:path>
              </a:pathLst>
            </a:custGeom>
            <a:solidFill>
              <a:srgbClr val="93B7ED">
                <a:alpha val="100000"/>
              </a:srgbClr>
            </a:solidFill>
            <a:ln w="9525">
              <a:noFill/>
            </a:ln>
          </p:spPr>
          <p:txBody>
            <a:bodyPr/>
            <a:p>
              <a:endParaRPr lang="zh-CN" altLang="en-US"/>
            </a:p>
          </p:txBody>
        </p:sp>
        <p:sp>
          <p:nvSpPr>
            <p:cNvPr id="40253" name="Rectangle 113"/>
            <p:cNvSpPr/>
            <p:nvPr/>
          </p:nvSpPr>
          <p:spPr>
            <a:xfrm flipH="1">
              <a:off x="507" y="717"/>
              <a:ext cx="1" cy="1"/>
            </a:xfrm>
            <a:prstGeom prst="rect">
              <a:avLst/>
            </a:prstGeom>
            <a:solidFill>
              <a:srgbClr val="8EB4EC"/>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254" name="Freeform 114"/>
            <p:cNvSpPr/>
            <p:nvPr/>
          </p:nvSpPr>
          <p:spPr>
            <a:xfrm flipH="1">
              <a:off x="507" y="717"/>
              <a:ext cx="1" cy="1"/>
            </a:xfrm>
            <a:custGeom>
              <a:avLst/>
              <a:gdLst/>
              <a:ahLst/>
              <a:cxnLst>
                <a:cxn ang="0">
                  <a:pos x="0" y="0"/>
                </a:cxn>
                <a:cxn ang="0">
                  <a:pos x="0" y="0"/>
                </a:cxn>
                <a:cxn ang="0">
                  <a:pos x="0" y="1"/>
                </a:cxn>
                <a:cxn ang="0">
                  <a:pos x="0" y="0"/>
                </a:cxn>
              </a:cxnLst>
              <a:pathLst>
                <a:path w="1" h="1">
                  <a:moveTo>
                    <a:pt x="0" y="0"/>
                  </a:moveTo>
                  <a:lnTo>
                    <a:pt x="0" y="0"/>
                  </a:lnTo>
                  <a:lnTo>
                    <a:pt x="0" y="1"/>
                  </a:lnTo>
                  <a:lnTo>
                    <a:pt x="0" y="0"/>
                  </a:lnTo>
                  <a:close/>
                </a:path>
              </a:pathLst>
            </a:custGeom>
            <a:solidFill>
              <a:srgbClr val="88B0EB">
                <a:alpha val="100000"/>
              </a:srgbClr>
            </a:solidFill>
            <a:ln w="9525">
              <a:noFill/>
            </a:ln>
          </p:spPr>
          <p:txBody>
            <a:bodyPr/>
            <a:p>
              <a:endParaRPr lang="zh-CN" altLang="en-US"/>
            </a:p>
          </p:txBody>
        </p:sp>
        <p:sp>
          <p:nvSpPr>
            <p:cNvPr id="40255" name="Freeform 115"/>
            <p:cNvSpPr/>
            <p:nvPr/>
          </p:nvSpPr>
          <p:spPr>
            <a:xfrm flipH="1">
              <a:off x="507" y="71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40256" name="Freeform 116"/>
            <p:cNvSpPr/>
            <p:nvPr/>
          </p:nvSpPr>
          <p:spPr>
            <a:xfrm flipH="1">
              <a:off x="495" y="716"/>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40257" name="Rectangle 117"/>
            <p:cNvSpPr/>
            <p:nvPr/>
          </p:nvSpPr>
          <p:spPr>
            <a:xfrm flipH="1">
              <a:off x="496" y="716"/>
              <a:ext cx="1" cy="1"/>
            </a:xfrm>
            <a:prstGeom prst="rect">
              <a:avLst/>
            </a:prstGeom>
            <a:solidFill>
              <a:srgbClr val="8AB2EB"/>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258" name="Rectangle 118"/>
            <p:cNvSpPr/>
            <p:nvPr/>
          </p:nvSpPr>
          <p:spPr>
            <a:xfrm flipH="1">
              <a:off x="496" y="716"/>
              <a:ext cx="1" cy="1"/>
            </a:xfrm>
            <a:prstGeom prst="rect">
              <a:avLst/>
            </a:prstGeom>
            <a:solidFill>
              <a:srgbClr val="8FB5EC"/>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259" name="Rectangle 119"/>
            <p:cNvSpPr/>
            <p:nvPr/>
          </p:nvSpPr>
          <p:spPr>
            <a:xfrm flipH="1">
              <a:off x="496" y="716"/>
              <a:ext cx="1" cy="1"/>
            </a:xfrm>
            <a:prstGeom prst="rect">
              <a:avLst/>
            </a:prstGeom>
            <a:solidFill>
              <a:srgbClr val="94B8ED"/>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260" name="Freeform 120"/>
            <p:cNvSpPr/>
            <p:nvPr/>
          </p:nvSpPr>
          <p:spPr>
            <a:xfrm flipH="1">
              <a:off x="497" y="715"/>
              <a:ext cx="1" cy="1"/>
            </a:xfrm>
            <a:custGeom>
              <a:avLst/>
              <a:gdLst/>
              <a:ahLst/>
              <a:cxnLst>
                <a:cxn ang="0">
                  <a:pos x="0" y="1"/>
                </a:cxn>
                <a:cxn ang="0">
                  <a:pos x="1" y="1"/>
                </a:cxn>
                <a:cxn ang="0">
                  <a:pos x="1" y="1"/>
                </a:cxn>
                <a:cxn ang="0">
                  <a:pos x="1" y="0"/>
                </a:cxn>
                <a:cxn ang="0">
                  <a:pos x="0" y="1"/>
                </a:cxn>
              </a:cxnLst>
              <a:pathLst>
                <a:path w="1" h="1">
                  <a:moveTo>
                    <a:pt x="0" y="1"/>
                  </a:moveTo>
                  <a:lnTo>
                    <a:pt x="1" y="1"/>
                  </a:lnTo>
                  <a:lnTo>
                    <a:pt x="1" y="0"/>
                  </a:lnTo>
                  <a:lnTo>
                    <a:pt x="0" y="1"/>
                  </a:lnTo>
                  <a:close/>
                </a:path>
              </a:pathLst>
            </a:custGeom>
            <a:solidFill>
              <a:srgbClr val="99BCEE">
                <a:alpha val="100000"/>
              </a:srgbClr>
            </a:solidFill>
            <a:ln w="9525">
              <a:noFill/>
            </a:ln>
          </p:spPr>
          <p:txBody>
            <a:bodyPr/>
            <a:p>
              <a:endParaRPr lang="zh-CN" altLang="en-US"/>
            </a:p>
          </p:txBody>
        </p:sp>
        <p:sp>
          <p:nvSpPr>
            <p:cNvPr id="40261" name="Freeform 121"/>
            <p:cNvSpPr/>
            <p:nvPr/>
          </p:nvSpPr>
          <p:spPr>
            <a:xfrm flipH="1">
              <a:off x="497" y="715"/>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9EBFEF">
                <a:alpha val="100000"/>
              </a:srgbClr>
            </a:solidFill>
            <a:ln w="9525">
              <a:noFill/>
            </a:ln>
          </p:spPr>
          <p:txBody>
            <a:bodyPr/>
            <a:p>
              <a:endParaRPr lang="zh-CN" altLang="en-US"/>
            </a:p>
          </p:txBody>
        </p:sp>
        <p:sp>
          <p:nvSpPr>
            <p:cNvPr id="40262" name="Freeform 122"/>
            <p:cNvSpPr/>
            <p:nvPr/>
          </p:nvSpPr>
          <p:spPr>
            <a:xfrm flipH="1">
              <a:off x="497" y="715"/>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A3C2F0">
                <a:alpha val="100000"/>
              </a:srgbClr>
            </a:solidFill>
            <a:ln w="9525">
              <a:noFill/>
            </a:ln>
          </p:spPr>
          <p:txBody>
            <a:bodyPr/>
            <a:p>
              <a:endParaRPr lang="zh-CN" altLang="en-US"/>
            </a:p>
          </p:txBody>
        </p:sp>
        <p:sp>
          <p:nvSpPr>
            <p:cNvPr id="40263" name="Freeform 123"/>
            <p:cNvSpPr/>
            <p:nvPr/>
          </p:nvSpPr>
          <p:spPr>
            <a:xfrm flipH="1">
              <a:off x="497" y="715"/>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A8C5F0">
                <a:alpha val="100000"/>
              </a:srgbClr>
            </a:solidFill>
            <a:ln w="9525">
              <a:noFill/>
            </a:ln>
          </p:spPr>
          <p:txBody>
            <a:bodyPr/>
            <a:p>
              <a:endParaRPr lang="zh-CN" altLang="en-US"/>
            </a:p>
          </p:txBody>
        </p:sp>
        <p:sp>
          <p:nvSpPr>
            <p:cNvPr id="40264" name="Freeform 124"/>
            <p:cNvSpPr/>
            <p:nvPr/>
          </p:nvSpPr>
          <p:spPr>
            <a:xfrm flipH="1">
              <a:off x="498" y="715"/>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ADC9F1">
                <a:alpha val="100000"/>
              </a:srgbClr>
            </a:solidFill>
            <a:ln w="9525">
              <a:noFill/>
            </a:ln>
          </p:spPr>
          <p:txBody>
            <a:bodyPr/>
            <a:p>
              <a:endParaRPr lang="zh-CN" altLang="en-US"/>
            </a:p>
          </p:txBody>
        </p:sp>
        <p:sp>
          <p:nvSpPr>
            <p:cNvPr id="40265" name="Freeform 125"/>
            <p:cNvSpPr/>
            <p:nvPr/>
          </p:nvSpPr>
          <p:spPr>
            <a:xfrm flipH="1">
              <a:off x="498" y="714"/>
              <a:ext cx="1" cy="2"/>
            </a:xfrm>
            <a:custGeom>
              <a:avLst/>
              <a:gdLst/>
              <a:ahLst/>
              <a:cxnLst>
                <a:cxn ang="0">
                  <a:pos x="0" y="1"/>
                </a:cxn>
                <a:cxn ang="0">
                  <a:pos x="0" y="2"/>
                </a:cxn>
                <a:cxn ang="0">
                  <a:pos x="0" y="2"/>
                </a:cxn>
                <a:cxn ang="0">
                  <a:pos x="1" y="1"/>
                </a:cxn>
                <a:cxn ang="0">
                  <a:pos x="1" y="0"/>
                </a:cxn>
                <a:cxn ang="0">
                  <a:pos x="0" y="1"/>
                </a:cxn>
              </a:cxnLst>
              <a:pathLst>
                <a:path w="1" h="2">
                  <a:moveTo>
                    <a:pt x="0" y="1"/>
                  </a:moveTo>
                  <a:lnTo>
                    <a:pt x="0" y="2"/>
                  </a:lnTo>
                  <a:lnTo>
                    <a:pt x="1" y="1"/>
                  </a:lnTo>
                  <a:lnTo>
                    <a:pt x="1" y="0"/>
                  </a:lnTo>
                  <a:lnTo>
                    <a:pt x="0" y="1"/>
                  </a:lnTo>
                  <a:close/>
                </a:path>
              </a:pathLst>
            </a:custGeom>
            <a:solidFill>
              <a:srgbClr val="B2CCF2">
                <a:alpha val="100000"/>
              </a:srgbClr>
            </a:solidFill>
            <a:ln w="9525">
              <a:noFill/>
            </a:ln>
          </p:spPr>
          <p:txBody>
            <a:bodyPr/>
            <a:p>
              <a:endParaRPr lang="zh-CN" altLang="en-US"/>
            </a:p>
          </p:txBody>
        </p:sp>
        <p:sp>
          <p:nvSpPr>
            <p:cNvPr id="40266" name="Freeform 126"/>
            <p:cNvSpPr/>
            <p:nvPr/>
          </p:nvSpPr>
          <p:spPr>
            <a:xfrm flipH="1">
              <a:off x="498" y="714"/>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B7CFF3">
                <a:alpha val="100000"/>
              </a:srgbClr>
            </a:solidFill>
            <a:ln w="9525">
              <a:noFill/>
            </a:ln>
          </p:spPr>
          <p:txBody>
            <a:bodyPr/>
            <a:p>
              <a:endParaRPr lang="zh-CN" altLang="en-US"/>
            </a:p>
          </p:txBody>
        </p:sp>
        <p:sp>
          <p:nvSpPr>
            <p:cNvPr id="40267" name="Freeform 127"/>
            <p:cNvSpPr/>
            <p:nvPr/>
          </p:nvSpPr>
          <p:spPr>
            <a:xfrm flipH="1">
              <a:off x="498" y="714"/>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BCD3F4">
                <a:alpha val="100000"/>
              </a:srgbClr>
            </a:solidFill>
            <a:ln w="9525">
              <a:noFill/>
            </a:ln>
          </p:spPr>
          <p:txBody>
            <a:bodyPr/>
            <a:p>
              <a:endParaRPr lang="zh-CN" altLang="en-US"/>
            </a:p>
          </p:txBody>
        </p:sp>
        <p:sp>
          <p:nvSpPr>
            <p:cNvPr id="40268" name="Freeform 128"/>
            <p:cNvSpPr/>
            <p:nvPr/>
          </p:nvSpPr>
          <p:spPr>
            <a:xfrm flipH="1">
              <a:off x="498" y="714"/>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C1D6F5">
                <a:alpha val="100000"/>
              </a:srgbClr>
            </a:solidFill>
            <a:ln w="9525">
              <a:noFill/>
            </a:ln>
          </p:spPr>
          <p:txBody>
            <a:bodyPr/>
            <a:p>
              <a:endParaRPr lang="zh-CN" altLang="en-US"/>
            </a:p>
          </p:txBody>
        </p:sp>
        <p:sp>
          <p:nvSpPr>
            <p:cNvPr id="40269" name="Freeform 129"/>
            <p:cNvSpPr/>
            <p:nvPr/>
          </p:nvSpPr>
          <p:spPr>
            <a:xfrm flipH="1">
              <a:off x="499" y="713"/>
              <a:ext cx="1" cy="2"/>
            </a:xfrm>
            <a:custGeom>
              <a:avLst/>
              <a:gdLst/>
              <a:ahLst/>
              <a:cxnLst>
                <a:cxn ang="0">
                  <a:pos x="0" y="2"/>
                </a:cxn>
                <a:cxn ang="0">
                  <a:pos x="0" y="2"/>
                </a:cxn>
                <a:cxn ang="0">
                  <a:pos x="1" y="1"/>
                </a:cxn>
                <a:cxn ang="0">
                  <a:pos x="1" y="0"/>
                </a:cxn>
                <a:cxn ang="0">
                  <a:pos x="0" y="2"/>
                </a:cxn>
              </a:cxnLst>
              <a:pathLst>
                <a:path w="1" h="2">
                  <a:moveTo>
                    <a:pt x="0" y="2"/>
                  </a:moveTo>
                  <a:lnTo>
                    <a:pt x="0" y="2"/>
                  </a:lnTo>
                  <a:lnTo>
                    <a:pt x="1" y="1"/>
                  </a:lnTo>
                  <a:lnTo>
                    <a:pt x="1" y="0"/>
                  </a:lnTo>
                  <a:lnTo>
                    <a:pt x="0" y="2"/>
                  </a:lnTo>
                  <a:close/>
                </a:path>
              </a:pathLst>
            </a:custGeom>
            <a:solidFill>
              <a:srgbClr val="C6D9F6">
                <a:alpha val="100000"/>
              </a:srgbClr>
            </a:solidFill>
            <a:ln w="9525">
              <a:noFill/>
            </a:ln>
          </p:spPr>
          <p:txBody>
            <a:bodyPr/>
            <a:p>
              <a:endParaRPr lang="zh-CN" altLang="en-US"/>
            </a:p>
          </p:txBody>
        </p:sp>
        <p:sp>
          <p:nvSpPr>
            <p:cNvPr id="40270" name="Freeform 130"/>
            <p:cNvSpPr/>
            <p:nvPr/>
          </p:nvSpPr>
          <p:spPr>
            <a:xfrm flipH="1">
              <a:off x="499" y="713"/>
              <a:ext cx="1" cy="2"/>
            </a:xfrm>
            <a:custGeom>
              <a:avLst/>
              <a:gdLst/>
              <a:ahLst/>
              <a:cxnLst>
                <a:cxn ang="0">
                  <a:pos x="0" y="1"/>
                </a:cxn>
                <a:cxn ang="0">
                  <a:pos x="0" y="2"/>
                </a:cxn>
                <a:cxn ang="0">
                  <a:pos x="1" y="0"/>
                </a:cxn>
                <a:cxn ang="0">
                  <a:pos x="1" y="0"/>
                </a:cxn>
                <a:cxn ang="0">
                  <a:pos x="0" y="1"/>
                </a:cxn>
              </a:cxnLst>
              <a:pathLst>
                <a:path w="1" h="2">
                  <a:moveTo>
                    <a:pt x="0" y="1"/>
                  </a:moveTo>
                  <a:lnTo>
                    <a:pt x="0" y="2"/>
                  </a:lnTo>
                  <a:lnTo>
                    <a:pt x="1" y="0"/>
                  </a:lnTo>
                  <a:lnTo>
                    <a:pt x="0" y="1"/>
                  </a:lnTo>
                  <a:close/>
                </a:path>
              </a:pathLst>
            </a:custGeom>
            <a:solidFill>
              <a:srgbClr val="CBDCF6">
                <a:alpha val="100000"/>
              </a:srgbClr>
            </a:solidFill>
            <a:ln w="9525">
              <a:noFill/>
            </a:ln>
          </p:spPr>
          <p:txBody>
            <a:bodyPr/>
            <a:p>
              <a:endParaRPr lang="zh-CN" altLang="en-US"/>
            </a:p>
          </p:txBody>
        </p:sp>
        <p:sp>
          <p:nvSpPr>
            <p:cNvPr id="40271" name="Freeform 131"/>
            <p:cNvSpPr/>
            <p:nvPr/>
          </p:nvSpPr>
          <p:spPr>
            <a:xfrm flipH="1">
              <a:off x="499" y="713"/>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D0E0F7">
                <a:alpha val="100000"/>
              </a:srgbClr>
            </a:solidFill>
            <a:ln w="9525">
              <a:noFill/>
            </a:ln>
          </p:spPr>
          <p:txBody>
            <a:bodyPr/>
            <a:p>
              <a:endParaRPr lang="zh-CN" altLang="en-US"/>
            </a:p>
          </p:txBody>
        </p:sp>
        <p:sp>
          <p:nvSpPr>
            <p:cNvPr id="40272" name="Freeform 132"/>
            <p:cNvSpPr/>
            <p:nvPr/>
          </p:nvSpPr>
          <p:spPr>
            <a:xfrm flipH="1">
              <a:off x="499" y="713"/>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5E3F8">
                <a:alpha val="100000"/>
              </a:srgbClr>
            </a:solidFill>
            <a:ln w="9525">
              <a:noFill/>
            </a:ln>
          </p:spPr>
          <p:txBody>
            <a:bodyPr/>
            <a:p>
              <a:endParaRPr lang="zh-CN" altLang="en-US"/>
            </a:p>
          </p:txBody>
        </p:sp>
        <p:sp>
          <p:nvSpPr>
            <p:cNvPr id="40273" name="Freeform 133"/>
            <p:cNvSpPr/>
            <p:nvPr/>
          </p:nvSpPr>
          <p:spPr>
            <a:xfrm flipH="1">
              <a:off x="499" y="713"/>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AE6F9">
                <a:alpha val="100000"/>
              </a:srgbClr>
            </a:solidFill>
            <a:ln w="9525">
              <a:noFill/>
            </a:ln>
          </p:spPr>
          <p:txBody>
            <a:bodyPr/>
            <a:p>
              <a:endParaRPr lang="zh-CN" altLang="en-US"/>
            </a:p>
          </p:txBody>
        </p:sp>
        <p:sp>
          <p:nvSpPr>
            <p:cNvPr id="40274" name="Freeform 134"/>
            <p:cNvSpPr/>
            <p:nvPr/>
          </p:nvSpPr>
          <p:spPr>
            <a:xfrm flipH="1">
              <a:off x="499" y="712"/>
              <a:ext cx="2" cy="2"/>
            </a:xfrm>
            <a:custGeom>
              <a:avLst/>
              <a:gdLst/>
              <a:ahLst/>
              <a:cxnLst>
                <a:cxn ang="0">
                  <a:pos x="0" y="1"/>
                </a:cxn>
                <a:cxn ang="0">
                  <a:pos x="0" y="2"/>
                </a:cxn>
                <a:cxn ang="0">
                  <a:pos x="2" y="1"/>
                </a:cxn>
                <a:cxn ang="0">
                  <a:pos x="2" y="0"/>
                </a:cxn>
                <a:cxn ang="0">
                  <a:pos x="0" y="1"/>
                </a:cxn>
              </a:cxnLst>
              <a:pathLst>
                <a:path w="2" h="2">
                  <a:moveTo>
                    <a:pt x="0" y="1"/>
                  </a:moveTo>
                  <a:lnTo>
                    <a:pt x="0" y="2"/>
                  </a:lnTo>
                  <a:lnTo>
                    <a:pt x="2" y="1"/>
                  </a:lnTo>
                  <a:lnTo>
                    <a:pt x="2" y="0"/>
                  </a:lnTo>
                  <a:lnTo>
                    <a:pt x="0" y="1"/>
                  </a:lnTo>
                  <a:close/>
                </a:path>
              </a:pathLst>
            </a:custGeom>
            <a:solidFill>
              <a:srgbClr val="DFEAFA">
                <a:alpha val="100000"/>
              </a:srgbClr>
            </a:solidFill>
            <a:ln w="9525">
              <a:noFill/>
            </a:ln>
          </p:spPr>
          <p:txBody>
            <a:bodyPr/>
            <a:p>
              <a:endParaRPr lang="zh-CN" altLang="en-US"/>
            </a:p>
          </p:txBody>
        </p:sp>
        <p:sp>
          <p:nvSpPr>
            <p:cNvPr id="40275" name="Freeform 135"/>
            <p:cNvSpPr/>
            <p:nvPr/>
          </p:nvSpPr>
          <p:spPr>
            <a:xfrm flipH="1">
              <a:off x="499" y="712"/>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E3EDFB">
                <a:alpha val="100000"/>
              </a:srgbClr>
            </a:solidFill>
            <a:ln w="9525">
              <a:noFill/>
            </a:ln>
          </p:spPr>
          <p:txBody>
            <a:bodyPr/>
            <a:p>
              <a:endParaRPr lang="zh-CN" altLang="en-US"/>
            </a:p>
          </p:txBody>
        </p:sp>
        <p:sp>
          <p:nvSpPr>
            <p:cNvPr id="40276" name="Freeform 136"/>
            <p:cNvSpPr/>
            <p:nvPr/>
          </p:nvSpPr>
          <p:spPr>
            <a:xfrm flipH="1">
              <a:off x="500" y="712"/>
              <a:ext cx="1" cy="1"/>
            </a:xfrm>
            <a:custGeom>
              <a:avLst/>
              <a:gdLst/>
              <a:ahLst/>
              <a:cxnLst>
                <a:cxn ang="0">
                  <a:pos x="0" y="1"/>
                </a:cxn>
                <a:cxn ang="0">
                  <a:pos x="0" y="1"/>
                </a:cxn>
                <a:cxn ang="0">
                  <a:pos x="1" y="0"/>
                </a:cxn>
                <a:cxn ang="0">
                  <a:pos x="1" y="0"/>
                </a:cxn>
                <a:cxn ang="0">
                  <a:pos x="0" y="1"/>
                </a:cxn>
              </a:cxnLst>
              <a:pathLst>
                <a:path w="1" h="1">
                  <a:moveTo>
                    <a:pt x="0" y="1"/>
                  </a:moveTo>
                  <a:lnTo>
                    <a:pt x="0" y="1"/>
                  </a:lnTo>
                  <a:lnTo>
                    <a:pt x="1" y="0"/>
                  </a:lnTo>
                  <a:lnTo>
                    <a:pt x="0" y="1"/>
                  </a:lnTo>
                  <a:close/>
                </a:path>
              </a:pathLst>
            </a:custGeom>
            <a:solidFill>
              <a:srgbClr val="E8F0FC">
                <a:alpha val="100000"/>
              </a:srgbClr>
            </a:solidFill>
            <a:ln w="9525">
              <a:noFill/>
            </a:ln>
          </p:spPr>
          <p:txBody>
            <a:bodyPr/>
            <a:p>
              <a:endParaRPr lang="zh-CN" altLang="en-US"/>
            </a:p>
          </p:txBody>
        </p:sp>
        <p:sp>
          <p:nvSpPr>
            <p:cNvPr id="40277" name="Freeform 137"/>
            <p:cNvSpPr/>
            <p:nvPr/>
          </p:nvSpPr>
          <p:spPr>
            <a:xfrm flipH="1">
              <a:off x="500" y="712"/>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EDF3FC">
                <a:alpha val="100000"/>
              </a:srgbClr>
            </a:solidFill>
            <a:ln w="9525">
              <a:noFill/>
            </a:ln>
          </p:spPr>
          <p:txBody>
            <a:bodyPr/>
            <a:p>
              <a:endParaRPr lang="zh-CN" altLang="en-US"/>
            </a:p>
          </p:txBody>
        </p:sp>
        <p:sp>
          <p:nvSpPr>
            <p:cNvPr id="40278" name="Freeform 138"/>
            <p:cNvSpPr/>
            <p:nvPr/>
          </p:nvSpPr>
          <p:spPr>
            <a:xfrm flipH="1">
              <a:off x="500" y="711"/>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F2F7FD">
                <a:alpha val="100000"/>
              </a:srgbClr>
            </a:solidFill>
            <a:ln w="9525">
              <a:noFill/>
            </a:ln>
          </p:spPr>
          <p:txBody>
            <a:bodyPr/>
            <a:p>
              <a:endParaRPr lang="zh-CN" altLang="en-US"/>
            </a:p>
          </p:txBody>
        </p:sp>
        <p:sp>
          <p:nvSpPr>
            <p:cNvPr id="40279" name="Freeform 139"/>
            <p:cNvSpPr/>
            <p:nvPr/>
          </p:nvSpPr>
          <p:spPr>
            <a:xfrm flipH="1">
              <a:off x="500" y="711"/>
              <a:ext cx="2" cy="2"/>
            </a:xfrm>
            <a:custGeom>
              <a:avLst/>
              <a:gdLst/>
              <a:ahLst/>
              <a:cxnLst>
                <a:cxn ang="0">
                  <a:pos x="0" y="1"/>
                </a:cxn>
                <a:cxn ang="0">
                  <a:pos x="0" y="2"/>
                </a:cxn>
                <a:cxn ang="0">
                  <a:pos x="2" y="0"/>
                </a:cxn>
                <a:cxn ang="0">
                  <a:pos x="2" y="0"/>
                </a:cxn>
                <a:cxn ang="0">
                  <a:pos x="0" y="1"/>
                </a:cxn>
              </a:cxnLst>
              <a:pathLst>
                <a:path w="2" h="2">
                  <a:moveTo>
                    <a:pt x="0" y="1"/>
                  </a:moveTo>
                  <a:lnTo>
                    <a:pt x="0" y="2"/>
                  </a:lnTo>
                  <a:lnTo>
                    <a:pt x="2" y="0"/>
                  </a:lnTo>
                  <a:lnTo>
                    <a:pt x="0" y="1"/>
                  </a:lnTo>
                  <a:close/>
                </a:path>
              </a:pathLst>
            </a:custGeom>
            <a:solidFill>
              <a:srgbClr val="F7FAFE">
                <a:alpha val="100000"/>
              </a:srgbClr>
            </a:solidFill>
            <a:ln w="9525">
              <a:noFill/>
            </a:ln>
          </p:spPr>
          <p:txBody>
            <a:bodyPr/>
            <a:p>
              <a:endParaRPr lang="zh-CN" altLang="en-US"/>
            </a:p>
          </p:txBody>
        </p:sp>
        <p:sp>
          <p:nvSpPr>
            <p:cNvPr id="40280" name="Freeform 140"/>
            <p:cNvSpPr/>
            <p:nvPr/>
          </p:nvSpPr>
          <p:spPr>
            <a:xfrm flipH="1">
              <a:off x="500" y="711"/>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FCFDFF">
                <a:alpha val="100000"/>
              </a:srgbClr>
            </a:solidFill>
            <a:ln w="9525">
              <a:noFill/>
            </a:ln>
          </p:spPr>
          <p:txBody>
            <a:bodyPr/>
            <a:p>
              <a:endParaRPr lang="zh-CN" altLang="en-US"/>
            </a:p>
          </p:txBody>
        </p:sp>
        <p:sp>
          <p:nvSpPr>
            <p:cNvPr id="40281" name="Freeform 141"/>
            <p:cNvSpPr/>
            <p:nvPr/>
          </p:nvSpPr>
          <p:spPr>
            <a:xfrm flipH="1">
              <a:off x="500" y="711"/>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FFFFFF">
                <a:alpha val="100000"/>
              </a:srgbClr>
            </a:solidFill>
            <a:ln w="9525">
              <a:noFill/>
            </a:ln>
          </p:spPr>
          <p:txBody>
            <a:bodyPr/>
            <a:p>
              <a:endParaRPr lang="zh-CN" altLang="en-US"/>
            </a:p>
          </p:txBody>
        </p:sp>
        <p:sp>
          <p:nvSpPr>
            <p:cNvPr id="40282" name="Freeform 142"/>
            <p:cNvSpPr/>
            <p:nvPr/>
          </p:nvSpPr>
          <p:spPr>
            <a:xfrm flipH="1">
              <a:off x="501" y="711"/>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FCFDFF">
                <a:alpha val="100000"/>
              </a:srgbClr>
            </a:solidFill>
            <a:ln w="9525">
              <a:noFill/>
            </a:ln>
          </p:spPr>
          <p:txBody>
            <a:bodyPr/>
            <a:p>
              <a:endParaRPr lang="zh-CN" altLang="en-US"/>
            </a:p>
          </p:txBody>
        </p:sp>
        <p:sp>
          <p:nvSpPr>
            <p:cNvPr id="40283" name="Freeform 143"/>
            <p:cNvSpPr/>
            <p:nvPr/>
          </p:nvSpPr>
          <p:spPr>
            <a:xfrm flipH="1">
              <a:off x="501" y="710"/>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F7FAFE">
                <a:alpha val="100000"/>
              </a:srgbClr>
            </a:solidFill>
            <a:ln w="9525">
              <a:noFill/>
            </a:ln>
          </p:spPr>
          <p:txBody>
            <a:bodyPr/>
            <a:p>
              <a:endParaRPr lang="zh-CN" altLang="en-US"/>
            </a:p>
          </p:txBody>
        </p:sp>
        <p:sp>
          <p:nvSpPr>
            <p:cNvPr id="40284" name="Freeform 144"/>
            <p:cNvSpPr/>
            <p:nvPr/>
          </p:nvSpPr>
          <p:spPr>
            <a:xfrm flipH="1">
              <a:off x="501" y="710"/>
              <a:ext cx="2" cy="2"/>
            </a:xfrm>
            <a:custGeom>
              <a:avLst/>
              <a:gdLst/>
              <a:ahLst/>
              <a:cxnLst>
                <a:cxn ang="0">
                  <a:pos x="0" y="1"/>
                </a:cxn>
                <a:cxn ang="0">
                  <a:pos x="0" y="2"/>
                </a:cxn>
                <a:cxn ang="0">
                  <a:pos x="2" y="0"/>
                </a:cxn>
                <a:cxn ang="0">
                  <a:pos x="2" y="0"/>
                </a:cxn>
                <a:cxn ang="0">
                  <a:pos x="0" y="1"/>
                </a:cxn>
              </a:cxnLst>
              <a:pathLst>
                <a:path w="2" h="2">
                  <a:moveTo>
                    <a:pt x="0" y="1"/>
                  </a:moveTo>
                  <a:lnTo>
                    <a:pt x="0" y="2"/>
                  </a:lnTo>
                  <a:lnTo>
                    <a:pt x="2" y="0"/>
                  </a:lnTo>
                  <a:lnTo>
                    <a:pt x="0" y="1"/>
                  </a:lnTo>
                  <a:close/>
                </a:path>
              </a:pathLst>
            </a:custGeom>
            <a:solidFill>
              <a:srgbClr val="F2F7FD">
                <a:alpha val="100000"/>
              </a:srgbClr>
            </a:solidFill>
            <a:ln w="9525">
              <a:noFill/>
            </a:ln>
          </p:spPr>
          <p:txBody>
            <a:bodyPr/>
            <a:p>
              <a:endParaRPr lang="zh-CN" altLang="en-US"/>
            </a:p>
          </p:txBody>
        </p:sp>
        <p:sp>
          <p:nvSpPr>
            <p:cNvPr id="40285" name="Freeform 145"/>
            <p:cNvSpPr/>
            <p:nvPr/>
          </p:nvSpPr>
          <p:spPr>
            <a:xfrm flipH="1">
              <a:off x="501" y="710"/>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EDF3FC">
                <a:alpha val="100000"/>
              </a:srgbClr>
            </a:solidFill>
            <a:ln w="9525">
              <a:noFill/>
            </a:ln>
          </p:spPr>
          <p:txBody>
            <a:bodyPr/>
            <a:p>
              <a:endParaRPr lang="zh-CN" altLang="en-US"/>
            </a:p>
          </p:txBody>
        </p:sp>
        <p:sp>
          <p:nvSpPr>
            <p:cNvPr id="40286" name="Freeform 146"/>
            <p:cNvSpPr/>
            <p:nvPr/>
          </p:nvSpPr>
          <p:spPr>
            <a:xfrm flipH="1">
              <a:off x="501" y="710"/>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E8F0FC">
                <a:alpha val="100000"/>
              </a:srgbClr>
            </a:solidFill>
            <a:ln w="9525">
              <a:noFill/>
            </a:ln>
          </p:spPr>
          <p:txBody>
            <a:bodyPr/>
            <a:p>
              <a:endParaRPr lang="zh-CN" altLang="en-US"/>
            </a:p>
          </p:txBody>
        </p:sp>
        <p:sp>
          <p:nvSpPr>
            <p:cNvPr id="40287" name="Freeform 147"/>
            <p:cNvSpPr/>
            <p:nvPr/>
          </p:nvSpPr>
          <p:spPr>
            <a:xfrm flipH="1">
              <a:off x="502" y="709"/>
              <a:ext cx="1" cy="2"/>
            </a:xfrm>
            <a:custGeom>
              <a:avLst/>
              <a:gdLst/>
              <a:ahLst/>
              <a:cxnLst>
                <a:cxn ang="0">
                  <a:pos x="0" y="2"/>
                </a:cxn>
                <a:cxn ang="0">
                  <a:pos x="0" y="2"/>
                </a:cxn>
                <a:cxn ang="0">
                  <a:pos x="1" y="1"/>
                </a:cxn>
                <a:cxn ang="0">
                  <a:pos x="1" y="0"/>
                </a:cxn>
                <a:cxn ang="0">
                  <a:pos x="0" y="2"/>
                </a:cxn>
              </a:cxnLst>
              <a:pathLst>
                <a:path w="1" h="2">
                  <a:moveTo>
                    <a:pt x="0" y="2"/>
                  </a:moveTo>
                  <a:lnTo>
                    <a:pt x="0" y="2"/>
                  </a:lnTo>
                  <a:lnTo>
                    <a:pt x="1" y="1"/>
                  </a:lnTo>
                  <a:lnTo>
                    <a:pt x="1" y="0"/>
                  </a:lnTo>
                  <a:lnTo>
                    <a:pt x="0" y="2"/>
                  </a:lnTo>
                  <a:close/>
                </a:path>
              </a:pathLst>
            </a:custGeom>
            <a:solidFill>
              <a:srgbClr val="E3EDFB">
                <a:alpha val="100000"/>
              </a:srgbClr>
            </a:solidFill>
            <a:ln w="9525">
              <a:noFill/>
            </a:ln>
          </p:spPr>
          <p:txBody>
            <a:bodyPr/>
            <a:p>
              <a:endParaRPr lang="zh-CN" altLang="en-US"/>
            </a:p>
          </p:txBody>
        </p:sp>
        <p:sp>
          <p:nvSpPr>
            <p:cNvPr id="40288" name="Freeform 148"/>
            <p:cNvSpPr/>
            <p:nvPr/>
          </p:nvSpPr>
          <p:spPr>
            <a:xfrm flipH="1">
              <a:off x="502" y="709"/>
              <a:ext cx="2" cy="2"/>
            </a:xfrm>
            <a:custGeom>
              <a:avLst/>
              <a:gdLst/>
              <a:ahLst/>
              <a:cxnLst>
                <a:cxn ang="0">
                  <a:pos x="0" y="1"/>
                </a:cxn>
                <a:cxn ang="0">
                  <a:pos x="1" y="2"/>
                </a:cxn>
                <a:cxn ang="0">
                  <a:pos x="2" y="0"/>
                </a:cxn>
                <a:cxn ang="0">
                  <a:pos x="2" y="0"/>
                </a:cxn>
                <a:cxn ang="0">
                  <a:pos x="0" y="1"/>
                </a:cxn>
              </a:cxnLst>
              <a:pathLst>
                <a:path w="2" h="2">
                  <a:moveTo>
                    <a:pt x="0" y="1"/>
                  </a:moveTo>
                  <a:lnTo>
                    <a:pt x="1" y="2"/>
                  </a:lnTo>
                  <a:lnTo>
                    <a:pt x="2" y="0"/>
                  </a:lnTo>
                  <a:lnTo>
                    <a:pt x="0" y="1"/>
                  </a:lnTo>
                  <a:close/>
                </a:path>
              </a:pathLst>
            </a:custGeom>
            <a:solidFill>
              <a:srgbClr val="DFEAFA">
                <a:alpha val="100000"/>
              </a:srgbClr>
            </a:solidFill>
            <a:ln w="9525">
              <a:noFill/>
            </a:ln>
          </p:spPr>
          <p:txBody>
            <a:bodyPr/>
            <a:p>
              <a:endParaRPr lang="zh-CN" altLang="en-US"/>
            </a:p>
          </p:txBody>
        </p:sp>
        <p:sp>
          <p:nvSpPr>
            <p:cNvPr id="40289" name="Freeform 149"/>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AE6F9">
                <a:alpha val="100000"/>
              </a:srgbClr>
            </a:solidFill>
            <a:ln w="9525">
              <a:noFill/>
            </a:ln>
          </p:spPr>
          <p:txBody>
            <a:bodyPr/>
            <a:p>
              <a:endParaRPr lang="zh-CN" altLang="en-US"/>
            </a:p>
          </p:txBody>
        </p:sp>
        <p:sp>
          <p:nvSpPr>
            <p:cNvPr id="40290" name="Freeform 150"/>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5E3F8">
                <a:alpha val="100000"/>
              </a:srgbClr>
            </a:solidFill>
            <a:ln w="9525">
              <a:noFill/>
            </a:ln>
          </p:spPr>
          <p:txBody>
            <a:bodyPr/>
            <a:p>
              <a:endParaRPr lang="zh-CN" altLang="en-US"/>
            </a:p>
          </p:txBody>
        </p:sp>
        <p:sp>
          <p:nvSpPr>
            <p:cNvPr id="40291" name="Freeform 151"/>
            <p:cNvSpPr/>
            <p:nvPr/>
          </p:nvSpPr>
          <p:spPr>
            <a:xfrm flipH="1">
              <a:off x="502" y="709"/>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D0E0F7">
                <a:alpha val="100000"/>
              </a:srgbClr>
            </a:solidFill>
            <a:ln w="9525">
              <a:noFill/>
            </a:ln>
          </p:spPr>
          <p:txBody>
            <a:bodyPr/>
            <a:p>
              <a:endParaRPr lang="zh-CN" altLang="en-US"/>
            </a:p>
          </p:txBody>
        </p:sp>
        <p:sp>
          <p:nvSpPr>
            <p:cNvPr id="40292" name="Freeform 152"/>
            <p:cNvSpPr/>
            <p:nvPr/>
          </p:nvSpPr>
          <p:spPr>
            <a:xfrm flipH="1">
              <a:off x="502" y="708"/>
              <a:ext cx="2" cy="2"/>
            </a:xfrm>
            <a:custGeom>
              <a:avLst/>
              <a:gdLst/>
              <a:ahLst/>
              <a:cxnLst>
                <a:cxn ang="0">
                  <a:pos x="0" y="2"/>
                </a:cxn>
                <a:cxn ang="0">
                  <a:pos x="0" y="2"/>
                </a:cxn>
                <a:cxn ang="0">
                  <a:pos x="2" y="1"/>
                </a:cxn>
                <a:cxn ang="0">
                  <a:pos x="1" y="0"/>
                </a:cxn>
                <a:cxn ang="0">
                  <a:pos x="0" y="2"/>
                </a:cxn>
              </a:cxnLst>
              <a:pathLst>
                <a:path w="2" h="2">
                  <a:moveTo>
                    <a:pt x="0" y="2"/>
                  </a:moveTo>
                  <a:lnTo>
                    <a:pt x="0" y="2"/>
                  </a:lnTo>
                  <a:lnTo>
                    <a:pt x="2" y="1"/>
                  </a:lnTo>
                  <a:lnTo>
                    <a:pt x="1" y="0"/>
                  </a:lnTo>
                  <a:lnTo>
                    <a:pt x="0" y="2"/>
                  </a:lnTo>
                  <a:close/>
                </a:path>
              </a:pathLst>
            </a:custGeom>
            <a:solidFill>
              <a:srgbClr val="CBDCF6">
                <a:alpha val="100000"/>
              </a:srgbClr>
            </a:solidFill>
            <a:ln w="9525">
              <a:noFill/>
            </a:ln>
          </p:spPr>
          <p:txBody>
            <a:bodyPr/>
            <a:p>
              <a:endParaRPr lang="zh-CN" altLang="en-US"/>
            </a:p>
          </p:txBody>
        </p:sp>
        <p:sp>
          <p:nvSpPr>
            <p:cNvPr id="40293" name="Freeform 153"/>
            <p:cNvSpPr/>
            <p:nvPr/>
          </p:nvSpPr>
          <p:spPr>
            <a:xfrm flipH="1">
              <a:off x="503" y="708"/>
              <a:ext cx="2" cy="2"/>
            </a:xfrm>
            <a:custGeom>
              <a:avLst/>
              <a:gdLst/>
              <a:ahLst/>
              <a:cxnLst>
                <a:cxn ang="0">
                  <a:pos x="0" y="1"/>
                </a:cxn>
                <a:cxn ang="0">
                  <a:pos x="1" y="2"/>
                </a:cxn>
                <a:cxn ang="0">
                  <a:pos x="2" y="0"/>
                </a:cxn>
                <a:cxn ang="0">
                  <a:pos x="2" y="0"/>
                </a:cxn>
                <a:cxn ang="0">
                  <a:pos x="0" y="1"/>
                </a:cxn>
              </a:cxnLst>
              <a:pathLst>
                <a:path w="2" h="2">
                  <a:moveTo>
                    <a:pt x="0" y="1"/>
                  </a:moveTo>
                  <a:lnTo>
                    <a:pt x="1" y="2"/>
                  </a:lnTo>
                  <a:lnTo>
                    <a:pt x="2" y="0"/>
                  </a:lnTo>
                  <a:lnTo>
                    <a:pt x="0" y="1"/>
                  </a:lnTo>
                  <a:close/>
                </a:path>
              </a:pathLst>
            </a:custGeom>
            <a:solidFill>
              <a:srgbClr val="C6D9F6">
                <a:alpha val="100000"/>
              </a:srgbClr>
            </a:solidFill>
            <a:ln w="9525">
              <a:noFill/>
            </a:ln>
          </p:spPr>
          <p:txBody>
            <a:bodyPr/>
            <a:p>
              <a:endParaRPr lang="zh-CN" altLang="en-US"/>
            </a:p>
          </p:txBody>
        </p:sp>
        <p:sp>
          <p:nvSpPr>
            <p:cNvPr id="40294" name="Freeform 154"/>
            <p:cNvSpPr/>
            <p:nvPr/>
          </p:nvSpPr>
          <p:spPr>
            <a:xfrm flipH="1">
              <a:off x="503" y="708"/>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C1D6F5">
                <a:alpha val="100000"/>
              </a:srgbClr>
            </a:solidFill>
            <a:ln w="9525">
              <a:noFill/>
            </a:ln>
          </p:spPr>
          <p:txBody>
            <a:bodyPr/>
            <a:p>
              <a:endParaRPr lang="zh-CN" altLang="en-US"/>
            </a:p>
          </p:txBody>
        </p:sp>
        <p:sp>
          <p:nvSpPr>
            <p:cNvPr id="40295" name="Freeform 155"/>
            <p:cNvSpPr/>
            <p:nvPr/>
          </p:nvSpPr>
          <p:spPr>
            <a:xfrm flipH="1">
              <a:off x="503" y="708"/>
              <a:ext cx="2" cy="1"/>
            </a:xfrm>
            <a:custGeom>
              <a:avLst/>
              <a:gdLst/>
              <a:ahLst/>
              <a:cxnLst>
                <a:cxn ang="0">
                  <a:pos x="0" y="1"/>
                </a:cxn>
                <a:cxn ang="0">
                  <a:pos x="0" y="1"/>
                </a:cxn>
                <a:cxn ang="0">
                  <a:pos x="2" y="0"/>
                </a:cxn>
                <a:cxn ang="0">
                  <a:pos x="2" y="0"/>
                </a:cxn>
                <a:cxn ang="0">
                  <a:pos x="0" y="1"/>
                </a:cxn>
              </a:cxnLst>
              <a:pathLst>
                <a:path w="2" h="1">
                  <a:moveTo>
                    <a:pt x="0" y="1"/>
                  </a:moveTo>
                  <a:lnTo>
                    <a:pt x="0" y="1"/>
                  </a:lnTo>
                  <a:lnTo>
                    <a:pt x="2" y="0"/>
                  </a:lnTo>
                  <a:lnTo>
                    <a:pt x="0" y="1"/>
                  </a:lnTo>
                  <a:close/>
                </a:path>
              </a:pathLst>
            </a:custGeom>
            <a:solidFill>
              <a:srgbClr val="BCD3F4">
                <a:alpha val="100000"/>
              </a:srgbClr>
            </a:solidFill>
            <a:ln w="9525">
              <a:noFill/>
            </a:ln>
          </p:spPr>
          <p:txBody>
            <a:bodyPr/>
            <a:p>
              <a:endParaRPr lang="zh-CN" altLang="en-US"/>
            </a:p>
          </p:txBody>
        </p:sp>
        <p:sp>
          <p:nvSpPr>
            <p:cNvPr id="40296" name="Freeform 156"/>
            <p:cNvSpPr/>
            <p:nvPr/>
          </p:nvSpPr>
          <p:spPr>
            <a:xfrm flipH="1">
              <a:off x="503" y="707"/>
              <a:ext cx="2" cy="2"/>
            </a:xfrm>
            <a:custGeom>
              <a:avLst/>
              <a:gdLst/>
              <a:ahLst/>
              <a:cxnLst>
                <a:cxn ang="0">
                  <a:pos x="0" y="2"/>
                </a:cxn>
                <a:cxn ang="0">
                  <a:pos x="0" y="2"/>
                </a:cxn>
                <a:cxn ang="0">
                  <a:pos x="2" y="1"/>
                </a:cxn>
                <a:cxn ang="0">
                  <a:pos x="2" y="0"/>
                </a:cxn>
                <a:cxn ang="0">
                  <a:pos x="0" y="2"/>
                </a:cxn>
              </a:cxnLst>
              <a:pathLst>
                <a:path w="2" h="2">
                  <a:moveTo>
                    <a:pt x="0" y="2"/>
                  </a:moveTo>
                  <a:lnTo>
                    <a:pt x="0" y="2"/>
                  </a:lnTo>
                  <a:lnTo>
                    <a:pt x="2" y="1"/>
                  </a:lnTo>
                  <a:lnTo>
                    <a:pt x="2" y="0"/>
                  </a:lnTo>
                  <a:lnTo>
                    <a:pt x="0" y="2"/>
                  </a:lnTo>
                  <a:close/>
                </a:path>
              </a:pathLst>
            </a:custGeom>
            <a:solidFill>
              <a:srgbClr val="B7CFF3">
                <a:alpha val="100000"/>
              </a:srgbClr>
            </a:solidFill>
            <a:ln w="9525">
              <a:noFill/>
            </a:ln>
          </p:spPr>
          <p:txBody>
            <a:bodyPr/>
            <a:p>
              <a:endParaRPr lang="zh-CN" altLang="en-US"/>
            </a:p>
          </p:txBody>
        </p:sp>
        <p:sp>
          <p:nvSpPr>
            <p:cNvPr id="40297" name="Freeform 157"/>
            <p:cNvSpPr/>
            <p:nvPr/>
          </p:nvSpPr>
          <p:spPr>
            <a:xfrm flipH="1">
              <a:off x="503" y="707"/>
              <a:ext cx="2" cy="2"/>
            </a:xfrm>
            <a:custGeom>
              <a:avLst/>
              <a:gdLst/>
              <a:ahLst/>
              <a:cxnLst>
                <a:cxn ang="0">
                  <a:pos x="0" y="2"/>
                </a:cxn>
                <a:cxn ang="0">
                  <a:pos x="0" y="2"/>
                </a:cxn>
                <a:cxn ang="0">
                  <a:pos x="2" y="0"/>
                </a:cxn>
                <a:cxn ang="0">
                  <a:pos x="2" y="0"/>
                </a:cxn>
                <a:cxn ang="0">
                  <a:pos x="0" y="2"/>
                </a:cxn>
              </a:cxnLst>
              <a:pathLst>
                <a:path w="2" h="2">
                  <a:moveTo>
                    <a:pt x="0" y="2"/>
                  </a:moveTo>
                  <a:lnTo>
                    <a:pt x="0" y="2"/>
                  </a:lnTo>
                  <a:lnTo>
                    <a:pt x="2" y="0"/>
                  </a:lnTo>
                  <a:lnTo>
                    <a:pt x="0" y="2"/>
                  </a:lnTo>
                  <a:close/>
                </a:path>
              </a:pathLst>
            </a:custGeom>
            <a:solidFill>
              <a:srgbClr val="B2CCF2">
                <a:alpha val="100000"/>
              </a:srgbClr>
            </a:solidFill>
            <a:ln w="9525">
              <a:noFill/>
            </a:ln>
          </p:spPr>
          <p:txBody>
            <a:bodyPr/>
            <a:p>
              <a:endParaRPr lang="zh-CN" altLang="en-US"/>
            </a:p>
          </p:txBody>
        </p:sp>
        <p:sp>
          <p:nvSpPr>
            <p:cNvPr id="40298" name="Freeform 158"/>
            <p:cNvSpPr/>
            <p:nvPr/>
          </p:nvSpPr>
          <p:spPr>
            <a:xfrm flipH="1">
              <a:off x="503" y="707"/>
              <a:ext cx="2" cy="2"/>
            </a:xfrm>
            <a:custGeom>
              <a:avLst/>
              <a:gdLst/>
              <a:ahLst/>
              <a:cxnLst>
                <a:cxn ang="0">
                  <a:pos x="0" y="1"/>
                </a:cxn>
                <a:cxn ang="0">
                  <a:pos x="0" y="2"/>
                </a:cxn>
                <a:cxn ang="0">
                  <a:pos x="2" y="0"/>
                </a:cxn>
                <a:cxn ang="0">
                  <a:pos x="1" y="0"/>
                </a:cxn>
                <a:cxn ang="0">
                  <a:pos x="0" y="1"/>
                </a:cxn>
              </a:cxnLst>
              <a:pathLst>
                <a:path w="2" h="2">
                  <a:moveTo>
                    <a:pt x="0" y="1"/>
                  </a:moveTo>
                  <a:lnTo>
                    <a:pt x="0" y="2"/>
                  </a:lnTo>
                  <a:lnTo>
                    <a:pt x="2" y="0"/>
                  </a:lnTo>
                  <a:lnTo>
                    <a:pt x="1" y="0"/>
                  </a:lnTo>
                  <a:lnTo>
                    <a:pt x="0" y="1"/>
                  </a:lnTo>
                  <a:close/>
                </a:path>
              </a:pathLst>
            </a:custGeom>
            <a:solidFill>
              <a:srgbClr val="ADC9F1">
                <a:alpha val="100000"/>
              </a:srgbClr>
            </a:solidFill>
            <a:ln w="9525">
              <a:noFill/>
            </a:ln>
          </p:spPr>
          <p:txBody>
            <a:bodyPr/>
            <a:p>
              <a:endParaRPr lang="zh-CN" altLang="en-US"/>
            </a:p>
          </p:txBody>
        </p:sp>
        <p:sp>
          <p:nvSpPr>
            <p:cNvPr id="40299" name="Freeform 159"/>
            <p:cNvSpPr/>
            <p:nvPr/>
          </p:nvSpPr>
          <p:spPr>
            <a:xfrm flipH="1">
              <a:off x="504" y="707"/>
              <a:ext cx="2" cy="1"/>
            </a:xfrm>
            <a:custGeom>
              <a:avLst/>
              <a:gdLst/>
              <a:ahLst/>
              <a:cxnLst>
                <a:cxn ang="0">
                  <a:pos x="0" y="1"/>
                </a:cxn>
                <a:cxn ang="0">
                  <a:pos x="1" y="1"/>
                </a:cxn>
                <a:cxn ang="0">
                  <a:pos x="2" y="0"/>
                </a:cxn>
                <a:cxn ang="0">
                  <a:pos x="2" y="0"/>
                </a:cxn>
                <a:cxn ang="0">
                  <a:pos x="0" y="1"/>
                </a:cxn>
              </a:cxnLst>
              <a:pathLst>
                <a:path w="2" h="1">
                  <a:moveTo>
                    <a:pt x="0" y="1"/>
                  </a:moveTo>
                  <a:lnTo>
                    <a:pt x="1" y="1"/>
                  </a:lnTo>
                  <a:lnTo>
                    <a:pt x="2" y="0"/>
                  </a:lnTo>
                  <a:lnTo>
                    <a:pt x="0" y="1"/>
                  </a:lnTo>
                  <a:close/>
                </a:path>
              </a:pathLst>
            </a:custGeom>
            <a:solidFill>
              <a:srgbClr val="A8C5F0">
                <a:alpha val="100000"/>
              </a:srgbClr>
            </a:solidFill>
            <a:ln w="9525">
              <a:noFill/>
            </a:ln>
          </p:spPr>
          <p:txBody>
            <a:bodyPr/>
            <a:p>
              <a:endParaRPr lang="zh-CN" altLang="en-US"/>
            </a:p>
          </p:txBody>
        </p:sp>
        <p:sp>
          <p:nvSpPr>
            <p:cNvPr id="40300" name="Freeform 160"/>
            <p:cNvSpPr/>
            <p:nvPr/>
          </p:nvSpPr>
          <p:spPr>
            <a:xfrm flipH="1">
              <a:off x="504" y="707"/>
              <a:ext cx="2" cy="1"/>
            </a:xfrm>
            <a:custGeom>
              <a:avLst/>
              <a:gdLst/>
              <a:ahLst/>
              <a:cxnLst>
                <a:cxn ang="0">
                  <a:pos x="0" y="1"/>
                </a:cxn>
                <a:cxn ang="0">
                  <a:pos x="0" y="1"/>
                </a:cxn>
                <a:cxn ang="0">
                  <a:pos x="2" y="0"/>
                </a:cxn>
                <a:cxn ang="0">
                  <a:pos x="2" y="0"/>
                </a:cxn>
                <a:cxn ang="0">
                  <a:pos x="2" y="0"/>
                </a:cxn>
                <a:cxn ang="0">
                  <a:pos x="0" y="1"/>
                </a:cxn>
              </a:cxnLst>
              <a:pathLst>
                <a:path w="2" h="1">
                  <a:moveTo>
                    <a:pt x="0" y="1"/>
                  </a:moveTo>
                  <a:lnTo>
                    <a:pt x="0" y="1"/>
                  </a:lnTo>
                  <a:lnTo>
                    <a:pt x="2" y="0"/>
                  </a:lnTo>
                  <a:lnTo>
                    <a:pt x="0" y="1"/>
                  </a:lnTo>
                  <a:close/>
                </a:path>
              </a:pathLst>
            </a:custGeom>
            <a:solidFill>
              <a:srgbClr val="A3C2F0">
                <a:alpha val="100000"/>
              </a:srgbClr>
            </a:solidFill>
            <a:ln w="9525">
              <a:noFill/>
            </a:ln>
          </p:spPr>
          <p:txBody>
            <a:bodyPr/>
            <a:p>
              <a:endParaRPr lang="zh-CN" altLang="en-US"/>
            </a:p>
          </p:txBody>
        </p:sp>
        <p:sp>
          <p:nvSpPr>
            <p:cNvPr id="40301" name="Freeform 161"/>
            <p:cNvSpPr/>
            <p:nvPr/>
          </p:nvSpPr>
          <p:spPr>
            <a:xfrm flipH="1">
              <a:off x="504" y="707"/>
              <a:ext cx="2" cy="1"/>
            </a:xfrm>
            <a:custGeom>
              <a:avLst/>
              <a:gdLst/>
              <a:ahLst/>
              <a:cxnLst>
                <a:cxn ang="0">
                  <a:pos x="0" y="1"/>
                </a:cxn>
                <a:cxn ang="0">
                  <a:pos x="0" y="1"/>
                </a:cxn>
                <a:cxn ang="0">
                  <a:pos x="2" y="0"/>
                </a:cxn>
                <a:cxn ang="0">
                  <a:pos x="1" y="0"/>
                </a:cxn>
                <a:cxn ang="0">
                  <a:pos x="0" y="1"/>
                </a:cxn>
              </a:cxnLst>
              <a:pathLst>
                <a:path w="2" h="1">
                  <a:moveTo>
                    <a:pt x="0" y="1"/>
                  </a:moveTo>
                  <a:lnTo>
                    <a:pt x="0" y="1"/>
                  </a:lnTo>
                  <a:lnTo>
                    <a:pt x="2" y="0"/>
                  </a:lnTo>
                  <a:lnTo>
                    <a:pt x="1" y="0"/>
                  </a:lnTo>
                  <a:lnTo>
                    <a:pt x="0" y="1"/>
                  </a:lnTo>
                  <a:close/>
                </a:path>
              </a:pathLst>
            </a:custGeom>
            <a:solidFill>
              <a:srgbClr val="9EBFEF">
                <a:alpha val="100000"/>
              </a:srgbClr>
            </a:solidFill>
            <a:ln w="9525">
              <a:noFill/>
            </a:ln>
          </p:spPr>
          <p:txBody>
            <a:bodyPr/>
            <a:p>
              <a:endParaRPr lang="zh-CN" altLang="en-US"/>
            </a:p>
          </p:txBody>
        </p:sp>
        <p:sp>
          <p:nvSpPr>
            <p:cNvPr id="40302" name="Freeform 162"/>
            <p:cNvSpPr/>
            <p:nvPr/>
          </p:nvSpPr>
          <p:spPr>
            <a:xfrm flipH="1">
              <a:off x="505" y="707"/>
              <a:ext cx="1" cy="1"/>
            </a:xfrm>
            <a:custGeom>
              <a:avLst/>
              <a:gdLst/>
              <a:ahLst/>
              <a:cxnLst>
                <a:cxn ang="0">
                  <a:pos x="0" y="0"/>
                </a:cxn>
                <a:cxn ang="0">
                  <a:pos x="0" y="1"/>
                </a:cxn>
                <a:cxn ang="0">
                  <a:pos x="1" y="0"/>
                </a:cxn>
                <a:cxn ang="0">
                  <a:pos x="1" y="0"/>
                </a:cxn>
                <a:cxn ang="0">
                  <a:pos x="0" y="0"/>
                </a:cxn>
              </a:cxnLst>
              <a:pathLst>
                <a:path w="1" h="1">
                  <a:moveTo>
                    <a:pt x="0" y="0"/>
                  </a:moveTo>
                  <a:lnTo>
                    <a:pt x="0" y="1"/>
                  </a:lnTo>
                  <a:lnTo>
                    <a:pt x="1" y="0"/>
                  </a:lnTo>
                  <a:lnTo>
                    <a:pt x="0" y="0"/>
                  </a:lnTo>
                  <a:close/>
                </a:path>
              </a:pathLst>
            </a:custGeom>
            <a:solidFill>
              <a:srgbClr val="99BCEE">
                <a:alpha val="100000"/>
              </a:srgbClr>
            </a:solidFill>
            <a:ln w="9525">
              <a:noFill/>
            </a:ln>
          </p:spPr>
          <p:txBody>
            <a:bodyPr/>
            <a:p>
              <a:endParaRPr lang="zh-CN" altLang="en-US"/>
            </a:p>
          </p:txBody>
        </p:sp>
        <p:sp>
          <p:nvSpPr>
            <p:cNvPr id="40303" name="Freeform 163"/>
            <p:cNvSpPr/>
            <p:nvPr/>
          </p:nvSpPr>
          <p:spPr>
            <a:xfrm flipH="1">
              <a:off x="505" y="707"/>
              <a:ext cx="1" cy="1"/>
            </a:xfrm>
            <a:custGeom>
              <a:avLst/>
              <a:gdLst/>
              <a:ahLst/>
              <a:cxnLst>
                <a:cxn ang="0">
                  <a:pos x="0" y="0"/>
                </a:cxn>
                <a:cxn ang="0">
                  <a:pos x="0" y="0"/>
                </a:cxn>
                <a:cxn ang="0">
                  <a:pos x="1" y="0"/>
                </a:cxn>
                <a:cxn ang="0">
                  <a:pos x="0" y="0"/>
                </a:cxn>
              </a:cxnLst>
              <a:pathLst>
                <a:path w="1" h="1">
                  <a:moveTo>
                    <a:pt x="0" y="0"/>
                  </a:moveTo>
                  <a:lnTo>
                    <a:pt x="0" y="0"/>
                  </a:lnTo>
                  <a:lnTo>
                    <a:pt x="1" y="0"/>
                  </a:lnTo>
                  <a:lnTo>
                    <a:pt x="0" y="0"/>
                  </a:lnTo>
                  <a:close/>
                </a:path>
              </a:pathLst>
            </a:custGeom>
            <a:solidFill>
              <a:srgbClr val="94B8ED">
                <a:alpha val="100000"/>
              </a:srgbClr>
            </a:solidFill>
            <a:ln w="9525">
              <a:noFill/>
            </a:ln>
          </p:spPr>
          <p:txBody>
            <a:bodyPr/>
            <a:p>
              <a:endParaRPr lang="zh-CN" altLang="en-US"/>
            </a:p>
          </p:txBody>
        </p:sp>
        <p:sp>
          <p:nvSpPr>
            <p:cNvPr id="40304" name="Freeform 164"/>
            <p:cNvSpPr/>
            <p:nvPr/>
          </p:nvSpPr>
          <p:spPr>
            <a:xfrm flipH="1">
              <a:off x="506" y="707"/>
              <a:ext cx="1" cy="1"/>
            </a:xfrm>
            <a:custGeom>
              <a:avLst/>
              <a:gdLst/>
              <a:ahLst/>
              <a:cxnLst>
                <a:cxn ang="0">
                  <a:pos x="0" y="0"/>
                </a:cxn>
                <a:cxn ang="0">
                  <a:pos x="1" y="0"/>
                </a:cxn>
                <a:cxn ang="0">
                  <a:pos x="1" y="0"/>
                </a:cxn>
                <a:cxn ang="0">
                  <a:pos x="1" y="0"/>
                </a:cxn>
                <a:cxn ang="0">
                  <a:pos x="0" y="0"/>
                </a:cxn>
              </a:cxnLst>
              <a:pathLst>
                <a:path w="1" h="1">
                  <a:moveTo>
                    <a:pt x="0" y="0"/>
                  </a:moveTo>
                  <a:lnTo>
                    <a:pt x="1" y="0"/>
                  </a:lnTo>
                  <a:lnTo>
                    <a:pt x="0" y="0"/>
                  </a:lnTo>
                  <a:close/>
                </a:path>
              </a:pathLst>
            </a:custGeom>
            <a:solidFill>
              <a:srgbClr val="8FB5EC">
                <a:alpha val="100000"/>
              </a:srgbClr>
            </a:solidFill>
            <a:ln w="9525">
              <a:noFill/>
            </a:ln>
          </p:spPr>
          <p:txBody>
            <a:bodyPr/>
            <a:p>
              <a:endParaRPr lang="zh-CN" altLang="en-US"/>
            </a:p>
          </p:txBody>
        </p:sp>
        <p:sp>
          <p:nvSpPr>
            <p:cNvPr id="40305" name="Freeform 165"/>
            <p:cNvSpPr/>
            <p:nvPr/>
          </p:nvSpPr>
          <p:spPr>
            <a:xfrm flipH="1">
              <a:off x="506" y="707"/>
              <a:ext cx="1" cy="1"/>
            </a:xfrm>
            <a:custGeom>
              <a:avLst/>
              <a:gdLst/>
              <a:ahLst/>
              <a:cxnLst>
                <a:cxn ang="0">
                  <a:pos x="0" y="0"/>
                </a:cxn>
                <a:cxn ang="0">
                  <a:pos x="0" y="0"/>
                </a:cxn>
                <a:cxn ang="0">
                  <a:pos x="1" y="0"/>
                </a:cxn>
                <a:cxn ang="0">
                  <a:pos x="0" y="0"/>
                </a:cxn>
              </a:cxnLst>
              <a:pathLst>
                <a:path w="1" h="1">
                  <a:moveTo>
                    <a:pt x="0" y="0"/>
                  </a:moveTo>
                  <a:lnTo>
                    <a:pt x="0" y="0"/>
                  </a:lnTo>
                  <a:lnTo>
                    <a:pt x="1" y="0"/>
                  </a:lnTo>
                  <a:lnTo>
                    <a:pt x="0" y="0"/>
                  </a:lnTo>
                  <a:close/>
                </a:path>
              </a:pathLst>
            </a:custGeom>
            <a:solidFill>
              <a:srgbClr val="8AB2EB">
                <a:alpha val="100000"/>
              </a:srgbClr>
            </a:solidFill>
            <a:ln w="9525">
              <a:noFill/>
            </a:ln>
          </p:spPr>
          <p:txBody>
            <a:bodyPr/>
            <a:p>
              <a:endParaRPr lang="zh-CN" altLang="en-US"/>
            </a:p>
          </p:txBody>
        </p:sp>
        <p:sp>
          <p:nvSpPr>
            <p:cNvPr id="40306" name="Freeform 166"/>
            <p:cNvSpPr/>
            <p:nvPr/>
          </p:nvSpPr>
          <p:spPr>
            <a:xfrm flipH="1">
              <a:off x="506" y="707"/>
              <a:ext cx="1" cy="1"/>
            </a:xfrm>
            <a:custGeom>
              <a:avLst/>
              <a:gdLst/>
              <a:ahLst/>
              <a:cxnLst>
                <a:cxn ang="0">
                  <a:pos x="0" y="0"/>
                </a:cxn>
                <a:cxn ang="0">
                  <a:pos x="0" y="0"/>
                </a:cxn>
                <a:cxn ang="0">
                  <a:pos x="0" y="0"/>
                </a:cxn>
              </a:cxnLst>
              <a:pathLst>
                <a:path w="1" h="1">
                  <a:moveTo>
                    <a:pt x="0" y="0"/>
                  </a:moveTo>
                  <a:lnTo>
                    <a:pt x="0" y="0"/>
                  </a:lnTo>
                  <a:close/>
                </a:path>
              </a:pathLst>
            </a:custGeom>
            <a:solidFill>
              <a:srgbClr val="85AEEA">
                <a:alpha val="100000"/>
              </a:srgbClr>
            </a:solidFill>
            <a:ln w="9525">
              <a:noFill/>
            </a:ln>
          </p:spPr>
          <p:txBody>
            <a:bodyPr/>
            <a:p>
              <a:endParaRPr lang="zh-CN" altLang="en-US"/>
            </a:p>
          </p:txBody>
        </p:sp>
        <p:sp>
          <p:nvSpPr>
            <p:cNvPr id="40307" name="Freeform 167"/>
            <p:cNvSpPr/>
            <p:nvPr/>
          </p:nvSpPr>
          <p:spPr>
            <a:xfrm flipH="1">
              <a:off x="504" y="724"/>
              <a:ext cx="18" cy="12"/>
            </a:xfrm>
            <a:custGeom>
              <a:avLst/>
              <a:gdLst/>
              <a:ahLst/>
              <a:cxnLst>
                <a:cxn ang="0">
                  <a:pos x="0" y="6"/>
                </a:cxn>
                <a:cxn ang="0">
                  <a:pos x="0" y="5"/>
                </a:cxn>
                <a:cxn ang="0">
                  <a:pos x="1" y="4"/>
                </a:cxn>
                <a:cxn ang="0">
                  <a:pos x="2" y="3"/>
                </a:cxn>
                <a:cxn ang="0">
                  <a:pos x="3" y="2"/>
                </a:cxn>
                <a:cxn ang="0">
                  <a:pos x="4" y="1"/>
                </a:cxn>
                <a:cxn ang="0">
                  <a:pos x="6" y="1"/>
                </a:cxn>
                <a:cxn ang="0">
                  <a:pos x="8" y="0"/>
                </a:cxn>
                <a:cxn ang="0">
                  <a:pos x="9" y="0"/>
                </a:cxn>
                <a:cxn ang="0">
                  <a:pos x="9" y="0"/>
                </a:cxn>
                <a:cxn ang="0">
                  <a:pos x="10" y="1"/>
                </a:cxn>
                <a:cxn ang="0">
                  <a:pos x="12" y="1"/>
                </a:cxn>
                <a:cxn ang="0">
                  <a:pos x="14" y="2"/>
                </a:cxn>
                <a:cxn ang="0">
                  <a:pos x="15" y="2"/>
                </a:cxn>
                <a:cxn ang="0">
                  <a:pos x="16" y="3"/>
                </a:cxn>
                <a:cxn ang="0">
                  <a:pos x="17" y="4"/>
                </a:cxn>
                <a:cxn ang="0">
                  <a:pos x="17" y="6"/>
                </a:cxn>
                <a:cxn ang="0">
                  <a:pos x="17" y="6"/>
                </a:cxn>
                <a:cxn ang="0">
                  <a:pos x="17" y="8"/>
                </a:cxn>
                <a:cxn ang="0">
                  <a:pos x="16" y="9"/>
                </a:cxn>
                <a:cxn ang="0">
                  <a:pos x="15" y="10"/>
                </a:cxn>
                <a:cxn ang="0">
                  <a:pos x="14" y="10"/>
                </a:cxn>
                <a:cxn ang="0">
                  <a:pos x="12" y="11"/>
                </a:cxn>
                <a:cxn ang="0">
                  <a:pos x="11" y="12"/>
                </a:cxn>
                <a:cxn ang="0">
                  <a:pos x="9" y="12"/>
                </a:cxn>
                <a:cxn ang="0">
                  <a:pos x="9" y="12"/>
                </a:cxn>
                <a:cxn ang="0">
                  <a:pos x="8" y="12"/>
                </a:cxn>
                <a:cxn ang="0">
                  <a:pos x="7" y="12"/>
                </a:cxn>
                <a:cxn ang="0">
                  <a:pos x="5" y="11"/>
                </a:cxn>
                <a:cxn ang="0">
                  <a:pos x="3" y="11"/>
                </a:cxn>
                <a:cxn ang="0">
                  <a:pos x="2" y="10"/>
                </a:cxn>
                <a:cxn ang="0">
                  <a:pos x="1" y="9"/>
                </a:cxn>
                <a:cxn ang="0">
                  <a:pos x="0" y="8"/>
                </a:cxn>
                <a:cxn ang="0">
                  <a:pos x="0" y="7"/>
                </a:cxn>
              </a:cxnLst>
              <a:pathLst>
                <a:path w="19" h="12">
                  <a:moveTo>
                    <a:pt x="0" y="6"/>
                  </a:moveTo>
                  <a:lnTo>
                    <a:pt x="0" y="6"/>
                  </a:lnTo>
                  <a:lnTo>
                    <a:pt x="0" y="5"/>
                  </a:lnTo>
                  <a:lnTo>
                    <a:pt x="0" y="4"/>
                  </a:lnTo>
                  <a:lnTo>
                    <a:pt x="1" y="4"/>
                  </a:lnTo>
                  <a:lnTo>
                    <a:pt x="1" y="3"/>
                  </a:lnTo>
                  <a:lnTo>
                    <a:pt x="2" y="3"/>
                  </a:lnTo>
                  <a:lnTo>
                    <a:pt x="2" y="2"/>
                  </a:lnTo>
                  <a:lnTo>
                    <a:pt x="3" y="2"/>
                  </a:lnTo>
                  <a:lnTo>
                    <a:pt x="4" y="2"/>
                  </a:lnTo>
                  <a:lnTo>
                    <a:pt x="4" y="1"/>
                  </a:lnTo>
                  <a:lnTo>
                    <a:pt x="5" y="1"/>
                  </a:lnTo>
                  <a:lnTo>
                    <a:pt x="6" y="1"/>
                  </a:lnTo>
                  <a:lnTo>
                    <a:pt x="7" y="1"/>
                  </a:lnTo>
                  <a:lnTo>
                    <a:pt x="8" y="0"/>
                  </a:lnTo>
                  <a:lnTo>
                    <a:pt x="9" y="0"/>
                  </a:lnTo>
                  <a:lnTo>
                    <a:pt x="10" y="0"/>
                  </a:lnTo>
                  <a:lnTo>
                    <a:pt x="11" y="0"/>
                  </a:lnTo>
                  <a:lnTo>
                    <a:pt x="12" y="1"/>
                  </a:lnTo>
                  <a:lnTo>
                    <a:pt x="13" y="1"/>
                  </a:lnTo>
                  <a:lnTo>
                    <a:pt x="14" y="1"/>
                  </a:lnTo>
                  <a:lnTo>
                    <a:pt x="15" y="1"/>
                  </a:lnTo>
                  <a:lnTo>
                    <a:pt x="16" y="2"/>
                  </a:lnTo>
                  <a:lnTo>
                    <a:pt x="17" y="2"/>
                  </a:lnTo>
                  <a:lnTo>
                    <a:pt x="18" y="3"/>
                  </a:lnTo>
                  <a:lnTo>
                    <a:pt x="18" y="4"/>
                  </a:lnTo>
                  <a:lnTo>
                    <a:pt x="19" y="4"/>
                  </a:lnTo>
                  <a:lnTo>
                    <a:pt x="19" y="5"/>
                  </a:lnTo>
                  <a:lnTo>
                    <a:pt x="19" y="6"/>
                  </a:lnTo>
                  <a:lnTo>
                    <a:pt x="19" y="7"/>
                  </a:lnTo>
                  <a:lnTo>
                    <a:pt x="19" y="8"/>
                  </a:lnTo>
                  <a:lnTo>
                    <a:pt x="18" y="9"/>
                  </a:lnTo>
                  <a:lnTo>
                    <a:pt x="17" y="10"/>
                  </a:lnTo>
                  <a:lnTo>
                    <a:pt x="16" y="10"/>
                  </a:lnTo>
                  <a:lnTo>
                    <a:pt x="15" y="11"/>
                  </a:lnTo>
                  <a:lnTo>
                    <a:pt x="14" y="11"/>
                  </a:lnTo>
                  <a:lnTo>
                    <a:pt x="13" y="12"/>
                  </a:lnTo>
                  <a:lnTo>
                    <a:pt x="12" y="12"/>
                  </a:lnTo>
                  <a:lnTo>
                    <a:pt x="11" y="12"/>
                  </a:lnTo>
                  <a:lnTo>
                    <a:pt x="10" y="12"/>
                  </a:lnTo>
                  <a:lnTo>
                    <a:pt x="9" y="12"/>
                  </a:lnTo>
                  <a:lnTo>
                    <a:pt x="8" y="12"/>
                  </a:lnTo>
                  <a:lnTo>
                    <a:pt x="7" y="12"/>
                  </a:lnTo>
                  <a:lnTo>
                    <a:pt x="6" y="11"/>
                  </a:lnTo>
                  <a:lnTo>
                    <a:pt x="5" y="11"/>
                  </a:lnTo>
                  <a:lnTo>
                    <a:pt x="4" y="11"/>
                  </a:lnTo>
                  <a:lnTo>
                    <a:pt x="3" y="11"/>
                  </a:lnTo>
                  <a:lnTo>
                    <a:pt x="3" y="10"/>
                  </a:lnTo>
                  <a:lnTo>
                    <a:pt x="2" y="10"/>
                  </a:lnTo>
                  <a:lnTo>
                    <a:pt x="1" y="9"/>
                  </a:lnTo>
                  <a:lnTo>
                    <a:pt x="1" y="8"/>
                  </a:lnTo>
                  <a:lnTo>
                    <a:pt x="0" y="8"/>
                  </a:lnTo>
                  <a:lnTo>
                    <a:pt x="0" y="7"/>
                  </a:lnTo>
                  <a:lnTo>
                    <a:pt x="0" y="6"/>
                  </a:lnTo>
                  <a:close/>
                </a:path>
              </a:pathLst>
            </a:custGeom>
            <a:solidFill>
              <a:srgbClr val="000000">
                <a:alpha val="100000"/>
              </a:srgbClr>
            </a:solidFill>
            <a:ln w="9525">
              <a:noFill/>
            </a:ln>
          </p:spPr>
          <p:txBody>
            <a:bodyPr/>
            <a:p>
              <a:endParaRPr lang="zh-CN" altLang="en-US"/>
            </a:p>
          </p:txBody>
        </p:sp>
        <p:sp>
          <p:nvSpPr>
            <p:cNvPr id="40308" name="Freeform 168"/>
            <p:cNvSpPr/>
            <p:nvPr/>
          </p:nvSpPr>
          <p:spPr>
            <a:xfrm flipH="1">
              <a:off x="507" y="726"/>
              <a:ext cx="12" cy="8"/>
            </a:xfrm>
            <a:custGeom>
              <a:avLst/>
              <a:gdLst/>
              <a:ahLst/>
              <a:cxnLst>
                <a:cxn ang="0">
                  <a:pos x="0" y="4"/>
                </a:cxn>
                <a:cxn ang="0">
                  <a:pos x="0" y="4"/>
                </a:cxn>
                <a:cxn ang="0">
                  <a:pos x="0" y="3"/>
                </a:cxn>
                <a:cxn ang="0">
                  <a:pos x="0" y="3"/>
                </a:cxn>
                <a:cxn ang="0">
                  <a:pos x="0" y="2"/>
                </a:cxn>
                <a:cxn ang="0">
                  <a:pos x="1" y="2"/>
                </a:cxn>
                <a:cxn ang="0">
                  <a:pos x="1" y="1"/>
                </a:cxn>
                <a:cxn ang="0">
                  <a:pos x="2" y="1"/>
                </a:cxn>
                <a:cxn ang="0">
                  <a:pos x="3" y="1"/>
                </a:cxn>
                <a:cxn ang="0">
                  <a:pos x="3" y="1"/>
                </a:cxn>
                <a:cxn ang="0">
                  <a:pos x="4" y="0"/>
                </a:cxn>
                <a:cxn ang="0">
                  <a:pos x="4" y="0"/>
                </a:cxn>
                <a:cxn ang="0">
                  <a:pos x="5" y="0"/>
                </a:cxn>
                <a:cxn ang="0">
                  <a:pos x="6" y="0"/>
                </a:cxn>
                <a:cxn ang="0">
                  <a:pos x="6" y="0"/>
                </a:cxn>
                <a:cxn ang="0">
                  <a:pos x="6" y="0"/>
                </a:cxn>
                <a:cxn ang="0">
                  <a:pos x="6" y="0"/>
                </a:cxn>
                <a:cxn ang="0">
                  <a:pos x="6" y="0"/>
                </a:cxn>
                <a:cxn ang="0">
                  <a:pos x="7" y="0"/>
                </a:cxn>
                <a:cxn ang="0">
                  <a:pos x="7" y="1"/>
                </a:cxn>
                <a:cxn ang="0">
                  <a:pos x="8" y="1"/>
                </a:cxn>
                <a:cxn ang="0">
                  <a:pos x="9" y="1"/>
                </a:cxn>
                <a:cxn ang="0">
                  <a:pos x="9" y="1"/>
                </a:cxn>
                <a:cxn ang="0">
                  <a:pos x="10" y="2"/>
                </a:cxn>
                <a:cxn ang="0">
                  <a:pos x="10" y="2"/>
                </a:cxn>
                <a:cxn ang="0">
                  <a:pos x="11" y="3"/>
                </a:cxn>
                <a:cxn ang="0">
                  <a:pos x="11" y="3"/>
                </a:cxn>
                <a:cxn ang="0">
                  <a:pos x="11" y="4"/>
                </a:cxn>
                <a:cxn ang="0">
                  <a:pos x="11" y="4"/>
                </a:cxn>
                <a:cxn ang="0">
                  <a:pos x="11" y="4"/>
                </a:cxn>
                <a:cxn ang="0">
                  <a:pos x="11" y="5"/>
                </a:cxn>
                <a:cxn ang="0">
                  <a:pos x="11" y="5"/>
                </a:cxn>
                <a:cxn ang="0">
                  <a:pos x="10" y="6"/>
                </a:cxn>
                <a:cxn ang="0">
                  <a:pos x="10" y="6"/>
                </a:cxn>
                <a:cxn ang="0">
                  <a:pos x="9" y="7"/>
                </a:cxn>
                <a:cxn ang="0">
                  <a:pos x="9" y="7"/>
                </a:cxn>
                <a:cxn ang="0">
                  <a:pos x="8" y="7"/>
                </a:cxn>
                <a:cxn ang="0">
                  <a:pos x="7" y="8"/>
                </a:cxn>
                <a:cxn ang="0">
                  <a:pos x="7" y="8"/>
                </a:cxn>
                <a:cxn ang="0">
                  <a:pos x="6" y="8"/>
                </a:cxn>
                <a:cxn ang="0">
                  <a:pos x="6" y="8"/>
                </a:cxn>
                <a:cxn ang="0">
                  <a:pos x="6" y="8"/>
                </a:cxn>
                <a:cxn ang="0">
                  <a:pos x="6" y="8"/>
                </a:cxn>
                <a:cxn ang="0">
                  <a:pos x="6" y="8"/>
                </a:cxn>
                <a:cxn ang="0">
                  <a:pos x="5" y="8"/>
                </a:cxn>
                <a:cxn ang="0">
                  <a:pos x="5" y="8"/>
                </a:cxn>
                <a:cxn ang="0">
                  <a:pos x="4" y="8"/>
                </a:cxn>
                <a:cxn ang="0">
                  <a:pos x="4" y="8"/>
                </a:cxn>
                <a:cxn ang="0">
                  <a:pos x="3" y="8"/>
                </a:cxn>
                <a:cxn ang="0">
                  <a:pos x="2" y="7"/>
                </a:cxn>
                <a:cxn ang="0">
                  <a:pos x="1" y="7"/>
                </a:cxn>
                <a:cxn ang="0">
                  <a:pos x="1" y="6"/>
                </a:cxn>
                <a:cxn ang="0">
                  <a:pos x="0" y="6"/>
                </a:cxn>
                <a:cxn ang="0">
                  <a:pos x="0" y="5"/>
                </a:cxn>
                <a:cxn ang="0">
                  <a:pos x="0" y="5"/>
                </a:cxn>
                <a:cxn ang="0">
                  <a:pos x="0" y="4"/>
                </a:cxn>
                <a:cxn ang="0">
                  <a:pos x="0" y="4"/>
                </a:cxn>
              </a:cxnLst>
              <a:pathLst>
                <a:path w="13" h="8">
                  <a:moveTo>
                    <a:pt x="0" y="4"/>
                  </a:moveTo>
                  <a:lnTo>
                    <a:pt x="0" y="4"/>
                  </a:lnTo>
                  <a:lnTo>
                    <a:pt x="0" y="3"/>
                  </a:lnTo>
                  <a:lnTo>
                    <a:pt x="0" y="2"/>
                  </a:lnTo>
                  <a:lnTo>
                    <a:pt x="1" y="2"/>
                  </a:lnTo>
                  <a:lnTo>
                    <a:pt x="1" y="1"/>
                  </a:lnTo>
                  <a:lnTo>
                    <a:pt x="2" y="1"/>
                  </a:lnTo>
                  <a:lnTo>
                    <a:pt x="3" y="1"/>
                  </a:lnTo>
                  <a:lnTo>
                    <a:pt x="4" y="0"/>
                  </a:lnTo>
                  <a:lnTo>
                    <a:pt x="5" y="0"/>
                  </a:lnTo>
                  <a:lnTo>
                    <a:pt x="6" y="0"/>
                  </a:lnTo>
                  <a:lnTo>
                    <a:pt x="7" y="0"/>
                  </a:lnTo>
                  <a:lnTo>
                    <a:pt x="8" y="0"/>
                  </a:lnTo>
                  <a:lnTo>
                    <a:pt x="9" y="0"/>
                  </a:lnTo>
                  <a:lnTo>
                    <a:pt x="9" y="1"/>
                  </a:lnTo>
                  <a:lnTo>
                    <a:pt x="10" y="1"/>
                  </a:lnTo>
                  <a:lnTo>
                    <a:pt x="11" y="1"/>
                  </a:lnTo>
                  <a:lnTo>
                    <a:pt x="12" y="2"/>
                  </a:lnTo>
                  <a:lnTo>
                    <a:pt x="13" y="3"/>
                  </a:lnTo>
                  <a:lnTo>
                    <a:pt x="13" y="4"/>
                  </a:lnTo>
                  <a:lnTo>
                    <a:pt x="13" y="5"/>
                  </a:lnTo>
                  <a:lnTo>
                    <a:pt x="12" y="6"/>
                  </a:lnTo>
                  <a:lnTo>
                    <a:pt x="11" y="7"/>
                  </a:lnTo>
                  <a:lnTo>
                    <a:pt x="10" y="7"/>
                  </a:lnTo>
                  <a:lnTo>
                    <a:pt x="9" y="8"/>
                  </a:lnTo>
                  <a:lnTo>
                    <a:pt x="8" y="8"/>
                  </a:lnTo>
                  <a:lnTo>
                    <a:pt x="7" y="8"/>
                  </a:lnTo>
                  <a:lnTo>
                    <a:pt x="6" y="8"/>
                  </a:lnTo>
                  <a:lnTo>
                    <a:pt x="5" y="8"/>
                  </a:lnTo>
                  <a:lnTo>
                    <a:pt x="4" y="8"/>
                  </a:lnTo>
                  <a:lnTo>
                    <a:pt x="3" y="8"/>
                  </a:lnTo>
                  <a:lnTo>
                    <a:pt x="2" y="7"/>
                  </a:lnTo>
                  <a:lnTo>
                    <a:pt x="1" y="7"/>
                  </a:lnTo>
                  <a:lnTo>
                    <a:pt x="1" y="6"/>
                  </a:lnTo>
                  <a:lnTo>
                    <a:pt x="0" y="6"/>
                  </a:lnTo>
                  <a:lnTo>
                    <a:pt x="0" y="5"/>
                  </a:lnTo>
                  <a:lnTo>
                    <a:pt x="0" y="4"/>
                  </a:lnTo>
                  <a:close/>
                </a:path>
              </a:pathLst>
            </a:custGeom>
            <a:solidFill>
              <a:srgbClr val="D8D8DA">
                <a:alpha val="100000"/>
              </a:srgbClr>
            </a:solidFill>
            <a:ln w="9525">
              <a:noFill/>
            </a:ln>
          </p:spPr>
          <p:txBody>
            <a:bodyPr/>
            <a:p>
              <a:endParaRPr lang="zh-CN" altLang="en-US"/>
            </a:p>
          </p:txBody>
        </p:sp>
        <p:sp>
          <p:nvSpPr>
            <p:cNvPr id="40309" name="Freeform 169"/>
            <p:cNvSpPr/>
            <p:nvPr/>
          </p:nvSpPr>
          <p:spPr>
            <a:xfrm flipH="1">
              <a:off x="499" y="722"/>
              <a:ext cx="26" cy="7"/>
            </a:xfrm>
            <a:custGeom>
              <a:avLst/>
              <a:gdLst/>
              <a:ahLst/>
              <a:cxnLst>
                <a:cxn ang="0">
                  <a:pos x="22" y="7"/>
                </a:cxn>
                <a:cxn ang="0">
                  <a:pos x="25" y="7"/>
                </a:cxn>
                <a:cxn ang="0">
                  <a:pos x="25" y="5"/>
                </a:cxn>
                <a:cxn ang="0">
                  <a:pos x="17" y="0"/>
                </a:cxn>
                <a:cxn ang="0">
                  <a:pos x="3" y="0"/>
                </a:cxn>
                <a:cxn ang="0">
                  <a:pos x="0" y="3"/>
                </a:cxn>
                <a:cxn ang="0">
                  <a:pos x="0" y="6"/>
                </a:cxn>
                <a:cxn ang="0">
                  <a:pos x="4" y="1"/>
                </a:cxn>
                <a:cxn ang="0">
                  <a:pos x="16" y="1"/>
                </a:cxn>
                <a:cxn ang="0">
                  <a:pos x="22" y="5"/>
                </a:cxn>
                <a:cxn ang="0">
                  <a:pos x="22" y="7"/>
                </a:cxn>
              </a:cxnLst>
              <a:pathLst>
                <a:path w="27" h="7">
                  <a:moveTo>
                    <a:pt x="24" y="7"/>
                  </a:moveTo>
                  <a:lnTo>
                    <a:pt x="27" y="7"/>
                  </a:lnTo>
                  <a:lnTo>
                    <a:pt x="27" y="5"/>
                  </a:lnTo>
                  <a:lnTo>
                    <a:pt x="19" y="0"/>
                  </a:lnTo>
                  <a:lnTo>
                    <a:pt x="3" y="0"/>
                  </a:lnTo>
                  <a:lnTo>
                    <a:pt x="0" y="3"/>
                  </a:lnTo>
                  <a:lnTo>
                    <a:pt x="0" y="6"/>
                  </a:lnTo>
                  <a:lnTo>
                    <a:pt x="4" y="1"/>
                  </a:lnTo>
                  <a:lnTo>
                    <a:pt x="18" y="1"/>
                  </a:lnTo>
                  <a:lnTo>
                    <a:pt x="24" y="5"/>
                  </a:lnTo>
                  <a:lnTo>
                    <a:pt x="24" y="7"/>
                  </a:lnTo>
                  <a:close/>
                </a:path>
              </a:pathLst>
            </a:custGeom>
            <a:solidFill>
              <a:srgbClr val="003800">
                <a:alpha val="100000"/>
              </a:srgbClr>
            </a:solidFill>
            <a:ln w="9525">
              <a:noFill/>
            </a:ln>
          </p:spPr>
          <p:txBody>
            <a:bodyPr/>
            <a:p>
              <a:endParaRPr lang="zh-CN" altLang="en-US"/>
            </a:p>
          </p:txBody>
        </p:sp>
        <p:sp>
          <p:nvSpPr>
            <p:cNvPr id="40310" name="Rectangle 170"/>
            <p:cNvSpPr/>
            <p:nvPr/>
          </p:nvSpPr>
          <p:spPr>
            <a:xfrm flipH="1">
              <a:off x="495" y="724"/>
              <a:ext cx="4" cy="5"/>
            </a:xfrm>
            <a:prstGeom prst="rect">
              <a:avLst/>
            </a:prstGeom>
            <a:solidFill>
              <a:srgbClr val="0000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311" name="Freeform 171"/>
            <p:cNvSpPr/>
            <p:nvPr/>
          </p:nvSpPr>
          <p:spPr>
            <a:xfrm flipH="1">
              <a:off x="568" y="724"/>
              <a:ext cx="18" cy="12"/>
            </a:xfrm>
            <a:custGeom>
              <a:avLst/>
              <a:gdLst/>
              <a:ahLst/>
              <a:cxnLst>
                <a:cxn ang="0">
                  <a:pos x="0" y="6"/>
                </a:cxn>
                <a:cxn ang="0">
                  <a:pos x="0" y="5"/>
                </a:cxn>
                <a:cxn ang="0">
                  <a:pos x="1" y="4"/>
                </a:cxn>
                <a:cxn ang="0">
                  <a:pos x="2" y="3"/>
                </a:cxn>
                <a:cxn ang="0">
                  <a:pos x="3" y="2"/>
                </a:cxn>
                <a:cxn ang="0">
                  <a:pos x="5" y="1"/>
                </a:cxn>
                <a:cxn ang="0">
                  <a:pos x="6" y="1"/>
                </a:cxn>
                <a:cxn ang="0">
                  <a:pos x="8" y="0"/>
                </a:cxn>
                <a:cxn ang="0">
                  <a:pos x="9" y="0"/>
                </a:cxn>
                <a:cxn ang="0">
                  <a:pos x="9" y="0"/>
                </a:cxn>
                <a:cxn ang="0">
                  <a:pos x="10" y="1"/>
                </a:cxn>
                <a:cxn ang="0">
                  <a:pos x="12" y="1"/>
                </a:cxn>
                <a:cxn ang="0">
                  <a:pos x="14" y="2"/>
                </a:cxn>
                <a:cxn ang="0">
                  <a:pos x="15" y="2"/>
                </a:cxn>
                <a:cxn ang="0">
                  <a:pos x="16" y="3"/>
                </a:cxn>
                <a:cxn ang="0">
                  <a:pos x="17" y="4"/>
                </a:cxn>
                <a:cxn ang="0">
                  <a:pos x="17" y="6"/>
                </a:cxn>
                <a:cxn ang="0">
                  <a:pos x="17" y="6"/>
                </a:cxn>
                <a:cxn ang="0">
                  <a:pos x="17" y="8"/>
                </a:cxn>
                <a:cxn ang="0">
                  <a:pos x="16" y="9"/>
                </a:cxn>
                <a:cxn ang="0">
                  <a:pos x="15" y="10"/>
                </a:cxn>
                <a:cxn ang="0">
                  <a:pos x="14" y="10"/>
                </a:cxn>
                <a:cxn ang="0">
                  <a:pos x="13" y="11"/>
                </a:cxn>
                <a:cxn ang="0">
                  <a:pos x="11" y="12"/>
                </a:cxn>
                <a:cxn ang="0">
                  <a:pos x="9" y="12"/>
                </a:cxn>
                <a:cxn ang="0">
                  <a:pos x="9" y="12"/>
                </a:cxn>
                <a:cxn ang="0">
                  <a:pos x="9" y="12"/>
                </a:cxn>
                <a:cxn ang="0">
                  <a:pos x="7" y="12"/>
                </a:cxn>
                <a:cxn ang="0">
                  <a:pos x="5" y="11"/>
                </a:cxn>
                <a:cxn ang="0">
                  <a:pos x="4" y="11"/>
                </a:cxn>
                <a:cxn ang="0">
                  <a:pos x="2" y="10"/>
                </a:cxn>
                <a:cxn ang="0">
                  <a:pos x="1" y="9"/>
                </a:cxn>
                <a:cxn ang="0">
                  <a:pos x="0" y="8"/>
                </a:cxn>
                <a:cxn ang="0">
                  <a:pos x="0" y="7"/>
                </a:cxn>
              </a:cxnLst>
              <a:pathLst>
                <a:path w="19" h="12">
                  <a:moveTo>
                    <a:pt x="0" y="6"/>
                  </a:moveTo>
                  <a:lnTo>
                    <a:pt x="0" y="6"/>
                  </a:lnTo>
                  <a:lnTo>
                    <a:pt x="0" y="5"/>
                  </a:lnTo>
                  <a:lnTo>
                    <a:pt x="1" y="4"/>
                  </a:lnTo>
                  <a:lnTo>
                    <a:pt x="1" y="3"/>
                  </a:lnTo>
                  <a:lnTo>
                    <a:pt x="2" y="3"/>
                  </a:lnTo>
                  <a:lnTo>
                    <a:pt x="2" y="2"/>
                  </a:lnTo>
                  <a:lnTo>
                    <a:pt x="3" y="2"/>
                  </a:lnTo>
                  <a:lnTo>
                    <a:pt x="4" y="2"/>
                  </a:lnTo>
                  <a:lnTo>
                    <a:pt x="5" y="1"/>
                  </a:lnTo>
                  <a:lnTo>
                    <a:pt x="6" y="1"/>
                  </a:lnTo>
                  <a:lnTo>
                    <a:pt x="7" y="1"/>
                  </a:lnTo>
                  <a:lnTo>
                    <a:pt x="8" y="0"/>
                  </a:lnTo>
                  <a:lnTo>
                    <a:pt x="9" y="0"/>
                  </a:lnTo>
                  <a:lnTo>
                    <a:pt x="10" y="0"/>
                  </a:lnTo>
                  <a:lnTo>
                    <a:pt x="11" y="0"/>
                  </a:lnTo>
                  <a:lnTo>
                    <a:pt x="12" y="0"/>
                  </a:lnTo>
                  <a:lnTo>
                    <a:pt x="12" y="1"/>
                  </a:lnTo>
                  <a:lnTo>
                    <a:pt x="13" y="1"/>
                  </a:lnTo>
                  <a:lnTo>
                    <a:pt x="14" y="1"/>
                  </a:lnTo>
                  <a:lnTo>
                    <a:pt x="15" y="1"/>
                  </a:lnTo>
                  <a:lnTo>
                    <a:pt x="16" y="2"/>
                  </a:lnTo>
                  <a:lnTo>
                    <a:pt x="17" y="2"/>
                  </a:lnTo>
                  <a:lnTo>
                    <a:pt x="18" y="3"/>
                  </a:lnTo>
                  <a:lnTo>
                    <a:pt x="19" y="4"/>
                  </a:lnTo>
                  <a:lnTo>
                    <a:pt x="19" y="5"/>
                  </a:lnTo>
                  <a:lnTo>
                    <a:pt x="19" y="6"/>
                  </a:lnTo>
                  <a:lnTo>
                    <a:pt x="19" y="7"/>
                  </a:lnTo>
                  <a:lnTo>
                    <a:pt x="19" y="8"/>
                  </a:lnTo>
                  <a:lnTo>
                    <a:pt x="18" y="9"/>
                  </a:lnTo>
                  <a:lnTo>
                    <a:pt x="17" y="10"/>
                  </a:lnTo>
                  <a:lnTo>
                    <a:pt x="16" y="10"/>
                  </a:lnTo>
                  <a:lnTo>
                    <a:pt x="15" y="11"/>
                  </a:lnTo>
                  <a:lnTo>
                    <a:pt x="14" y="11"/>
                  </a:lnTo>
                  <a:lnTo>
                    <a:pt x="13" y="12"/>
                  </a:lnTo>
                  <a:lnTo>
                    <a:pt x="12" y="12"/>
                  </a:lnTo>
                  <a:lnTo>
                    <a:pt x="11" y="12"/>
                  </a:lnTo>
                  <a:lnTo>
                    <a:pt x="10" y="12"/>
                  </a:lnTo>
                  <a:lnTo>
                    <a:pt x="9" y="12"/>
                  </a:lnTo>
                  <a:lnTo>
                    <a:pt x="8" y="12"/>
                  </a:lnTo>
                  <a:lnTo>
                    <a:pt x="7" y="12"/>
                  </a:lnTo>
                  <a:lnTo>
                    <a:pt x="6" y="11"/>
                  </a:lnTo>
                  <a:lnTo>
                    <a:pt x="5" y="11"/>
                  </a:lnTo>
                  <a:lnTo>
                    <a:pt x="4" y="11"/>
                  </a:lnTo>
                  <a:lnTo>
                    <a:pt x="3" y="10"/>
                  </a:lnTo>
                  <a:lnTo>
                    <a:pt x="2" y="10"/>
                  </a:lnTo>
                  <a:lnTo>
                    <a:pt x="2" y="9"/>
                  </a:lnTo>
                  <a:lnTo>
                    <a:pt x="1" y="9"/>
                  </a:lnTo>
                  <a:lnTo>
                    <a:pt x="1" y="8"/>
                  </a:lnTo>
                  <a:lnTo>
                    <a:pt x="0" y="8"/>
                  </a:lnTo>
                  <a:lnTo>
                    <a:pt x="0" y="7"/>
                  </a:lnTo>
                  <a:lnTo>
                    <a:pt x="0" y="6"/>
                  </a:lnTo>
                  <a:close/>
                </a:path>
              </a:pathLst>
            </a:custGeom>
            <a:solidFill>
              <a:srgbClr val="000000">
                <a:alpha val="100000"/>
              </a:srgbClr>
            </a:solidFill>
            <a:ln w="9525">
              <a:noFill/>
            </a:ln>
          </p:spPr>
          <p:txBody>
            <a:bodyPr/>
            <a:p>
              <a:endParaRPr lang="zh-CN" altLang="en-US"/>
            </a:p>
          </p:txBody>
        </p:sp>
        <p:sp>
          <p:nvSpPr>
            <p:cNvPr id="40312" name="Freeform 172"/>
            <p:cNvSpPr/>
            <p:nvPr/>
          </p:nvSpPr>
          <p:spPr>
            <a:xfrm flipH="1">
              <a:off x="571" y="726"/>
              <a:ext cx="12" cy="8"/>
            </a:xfrm>
            <a:custGeom>
              <a:avLst/>
              <a:gdLst/>
              <a:ahLst/>
              <a:cxnLst>
                <a:cxn ang="0">
                  <a:pos x="0" y="4"/>
                </a:cxn>
                <a:cxn ang="0">
                  <a:pos x="0" y="4"/>
                </a:cxn>
                <a:cxn ang="0">
                  <a:pos x="0" y="3"/>
                </a:cxn>
                <a:cxn ang="0">
                  <a:pos x="0" y="3"/>
                </a:cxn>
                <a:cxn ang="0">
                  <a:pos x="1" y="2"/>
                </a:cxn>
                <a:cxn ang="0">
                  <a:pos x="1" y="2"/>
                </a:cxn>
                <a:cxn ang="0">
                  <a:pos x="2" y="1"/>
                </a:cxn>
                <a:cxn ang="0">
                  <a:pos x="2" y="1"/>
                </a:cxn>
                <a:cxn ang="0">
                  <a:pos x="3" y="1"/>
                </a:cxn>
                <a:cxn ang="0">
                  <a:pos x="4" y="1"/>
                </a:cxn>
                <a:cxn ang="0">
                  <a:pos x="4" y="0"/>
                </a:cxn>
                <a:cxn ang="0">
                  <a:pos x="5" y="0"/>
                </a:cxn>
                <a:cxn ang="0">
                  <a:pos x="6" y="0"/>
                </a:cxn>
                <a:cxn ang="0">
                  <a:pos x="6" y="0"/>
                </a:cxn>
                <a:cxn ang="0">
                  <a:pos x="6" y="0"/>
                </a:cxn>
                <a:cxn ang="0">
                  <a:pos x="6" y="0"/>
                </a:cxn>
                <a:cxn ang="0">
                  <a:pos x="6" y="0"/>
                </a:cxn>
                <a:cxn ang="0">
                  <a:pos x="6" y="0"/>
                </a:cxn>
                <a:cxn ang="0">
                  <a:pos x="7" y="0"/>
                </a:cxn>
                <a:cxn ang="0">
                  <a:pos x="8" y="1"/>
                </a:cxn>
                <a:cxn ang="0">
                  <a:pos x="8" y="1"/>
                </a:cxn>
                <a:cxn ang="0">
                  <a:pos x="9" y="1"/>
                </a:cxn>
                <a:cxn ang="0">
                  <a:pos x="10" y="1"/>
                </a:cxn>
                <a:cxn ang="0">
                  <a:pos x="10" y="2"/>
                </a:cxn>
                <a:cxn ang="0">
                  <a:pos x="11" y="2"/>
                </a:cxn>
                <a:cxn ang="0">
                  <a:pos x="11" y="3"/>
                </a:cxn>
                <a:cxn ang="0">
                  <a:pos x="11" y="3"/>
                </a:cxn>
                <a:cxn ang="0">
                  <a:pos x="11" y="4"/>
                </a:cxn>
                <a:cxn ang="0">
                  <a:pos x="11" y="4"/>
                </a:cxn>
                <a:cxn ang="0">
                  <a:pos x="11" y="4"/>
                </a:cxn>
                <a:cxn ang="0">
                  <a:pos x="11" y="5"/>
                </a:cxn>
                <a:cxn ang="0">
                  <a:pos x="11" y="5"/>
                </a:cxn>
                <a:cxn ang="0">
                  <a:pos x="11" y="6"/>
                </a:cxn>
                <a:cxn ang="0">
                  <a:pos x="10" y="6"/>
                </a:cxn>
                <a:cxn ang="0">
                  <a:pos x="10" y="7"/>
                </a:cxn>
                <a:cxn ang="0">
                  <a:pos x="9" y="7"/>
                </a:cxn>
                <a:cxn ang="0">
                  <a:pos x="8" y="7"/>
                </a:cxn>
                <a:cxn ang="0">
                  <a:pos x="8" y="8"/>
                </a:cxn>
                <a:cxn ang="0">
                  <a:pos x="7" y="8"/>
                </a:cxn>
                <a:cxn ang="0">
                  <a:pos x="7" y="8"/>
                </a:cxn>
                <a:cxn ang="0">
                  <a:pos x="6" y="8"/>
                </a:cxn>
                <a:cxn ang="0">
                  <a:pos x="6" y="8"/>
                </a:cxn>
                <a:cxn ang="0">
                  <a:pos x="6" y="8"/>
                </a:cxn>
                <a:cxn ang="0">
                  <a:pos x="6" y="8"/>
                </a:cxn>
                <a:cxn ang="0">
                  <a:pos x="6" y="8"/>
                </a:cxn>
                <a:cxn ang="0">
                  <a:pos x="5" y="8"/>
                </a:cxn>
                <a:cxn ang="0">
                  <a:pos x="4" y="8"/>
                </a:cxn>
                <a:cxn ang="0">
                  <a:pos x="4" y="8"/>
                </a:cxn>
                <a:cxn ang="0">
                  <a:pos x="3" y="8"/>
                </a:cxn>
                <a:cxn ang="0">
                  <a:pos x="3" y="7"/>
                </a:cxn>
                <a:cxn ang="0">
                  <a:pos x="2" y="7"/>
                </a:cxn>
                <a:cxn ang="0">
                  <a:pos x="1" y="6"/>
                </a:cxn>
                <a:cxn ang="0">
                  <a:pos x="1" y="6"/>
                </a:cxn>
                <a:cxn ang="0">
                  <a:pos x="0" y="5"/>
                </a:cxn>
                <a:cxn ang="0">
                  <a:pos x="0" y="5"/>
                </a:cxn>
                <a:cxn ang="0">
                  <a:pos x="0" y="5"/>
                </a:cxn>
                <a:cxn ang="0">
                  <a:pos x="0" y="4"/>
                </a:cxn>
              </a:cxnLst>
              <a:pathLst>
                <a:path w="13" h="8">
                  <a:moveTo>
                    <a:pt x="0" y="4"/>
                  </a:moveTo>
                  <a:lnTo>
                    <a:pt x="0" y="4"/>
                  </a:lnTo>
                  <a:lnTo>
                    <a:pt x="0" y="3"/>
                  </a:lnTo>
                  <a:lnTo>
                    <a:pt x="1" y="2"/>
                  </a:lnTo>
                  <a:lnTo>
                    <a:pt x="2" y="1"/>
                  </a:lnTo>
                  <a:lnTo>
                    <a:pt x="3" y="1"/>
                  </a:lnTo>
                  <a:lnTo>
                    <a:pt x="4" y="1"/>
                  </a:lnTo>
                  <a:lnTo>
                    <a:pt x="4" y="0"/>
                  </a:lnTo>
                  <a:lnTo>
                    <a:pt x="5" y="0"/>
                  </a:lnTo>
                  <a:lnTo>
                    <a:pt x="6" y="0"/>
                  </a:lnTo>
                  <a:lnTo>
                    <a:pt x="7" y="0"/>
                  </a:lnTo>
                  <a:lnTo>
                    <a:pt x="8" y="0"/>
                  </a:lnTo>
                  <a:lnTo>
                    <a:pt x="9" y="0"/>
                  </a:lnTo>
                  <a:lnTo>
                    <a:pt x="10" y="1"/>
                  </a:lnTo>
                  <a:lnTo>
                    <a:pt x="11" y="1"/>
                  </a:lnTo>
                  <a:lnTo>
                    <a:pt x="12" y="1"/>
                  </a:lnTo>
                  <a:lnTo>
                    <a:pt x="12" y="2"/>
                  </a:lnTo>
                  <a:lnTo>
                    <a:pt x="13" y="2"/>
                  </a:lnTo>
                  <a:lnTo>
                    <a:pt x="13" y="3"/>
                  </a:lnTo>
                  <a:lnTo>
                    <a:pt x="13" y="4"/>
                  </a:lnTo>
                  <a:lnTo>
                    <a:pt x="13" y="5"/>
                  </a:lnTo>
                  <a:lnTo>
                    <a:pt x="13" y="6"/>
                  </a:lnTo>
                  <a:lnTo>
                    <a:pt x="12" y="6"/>
                  </a:lnTo>
                  <a:lnTo>
                    <a:pt x="12" y="7"/>
                  </a:lnTo>
                  <a:lnTo>
                    <a:pt x="11" y="7"/>
                  </a:lnTo>
                  <a:lnTo>
                    <a:pt x="10" y="7"/>
                  </a:lnTo>
                  <a:lnTo>
                    <a:pt x="10" y="8"/>
                  </a:lnTo>
                  <a:lnTo>
                    <a:pt x="9" y="8"/>
                  </a:lnTo>
                  <a:lnTo>
                    <a:pt x="8" y="8"/>
                  </a:lnTo>
                  <a:lnTo>
                    <a:pt x="7" y="8"/>
                  </a:lnTo>
                  <a:lnTo>
                    <a:pt x="6" y="8"/>
                  </a:lnTo>
                  <a:lnTo>
                    <a:pt x="5" y="8"/>
                  </a:lnTo>
                  <a:lnTo>
                    <a:pt x="4" y="8"/>
                  </a:lnTo>
                  <a:lnTo>
                    <a:pt x="3" y="8"/>
                  </a:lnTo>
                  <a:lnTo>
                    <a:pt x="3" y="7"/>
                  </a:lnTo>
                  <a:lnTo>
                    <a:pt x="2" y="7"/>
                  </a:lnTo>
                  <a:lnTo>
                    <a:pt x="1" y="6"/>
                  </a:lnTo>
                  <a:lnTo>
                    <a:pt x="0" y="5"/>
                  </a:lnTo>
                  <a:lnTo>
                    <a:pt x="0" y="4"/>
                  </a:lnTo>
                  <a:close/>
                </a:path>
              </a:pathLst>
            </a:custGeom>
            <a:solidFill>
              <a:srgbClr val="D8D8DA">
                <a:alpha val="100000"/>
              </a:srgbClr>
            </a:solidFill>
            <a:ln w="9525">
              <a:noFill/>
            </a:ln>
          </p:spPr>
          <p:txBody>
            <a:bodyPr/>
            <a:p>
              <a:endParaRPr lang="zh-CN" altLang="en-US"/>
            </a:p>
          </p:txBody>
        </p:sp>
        <p:sp>
          <p:nvSpPr>
            <p:cNvPr id="40313" name="Freeform 173"/>
            <p:cNvSpPr/>
            <p:nvPr/>
          </p:nvSpPr>
          <p:spPr>
            <a:xfrm flipH="1">
              <a:off x="501" y="710"/>
              <a:ext cx="6" cy="6"/>
            </a:xfrm>
            <a:custGeom>
              <a:avLst/>
              <a:gdLst/>
              <a:ahLst/>
              <a:cxnLst>
                <a:cxn ang="0">
                  <a:pos x="3" y="0"/>
                </a:cxn>
                <a:cxn ang="0">
                  <a:pos x="6" y="6"/>
                </a:cxn>
                <a:cxn ang="0">
                  <a:pos x="2" y="6"/>
                </a:cxn>
                <a:cxn ang="0">
                  <a:pos x="0" y="0"/>
                </a:cxn>
                <a:cxn ang="0">
                  <a:pos x="3" y="0"/>
                </a:cxn>
              </a:cxnLst>
              <a:pathLst>
                <a:path w="6" h="6">
                  <a:moveTo>
                    <a:pt x="3" y="0"/>
                  </a:moveTo>
                  <a:lnTo>
                    <a:pt x="6" y="6"/>
                  </a:lnTo>
                  <a:lnTo>
                    <a:pt x="2" y="6"/>
                  </a:lnTo>
                  <a:lnTo>
                    <a:pt x="0" y="0"/>
                  </a:lnTo>
                  <a:lnTo>
                    <a:pt x="3" y="0"/>
                  </a:lnTo>
                  <a:close/>
                </a:path>
              </a:pathLst>
            </a:custGeom>
            <a:solidFill>
              <a:srgbClr val="000000">
                <a:alpha val="100000"/>
              </a:srgbClr>
            </a:solidFill>
            <a:ln w="9525">
              <a:noFill/>
            </a:ln>
          </p:spPr>
          <p:txBody>
            <a:bodyPr/>
            <a:p>
              <a:endParaRPr lang="zh-CN" altLang="en-US"/>
            </a:p>
          </p:txBody>
        </p:sp>
        <p:sp>
          <p:nvSpPr>
            <p:cNvPr id="40314" name="Rectangle 174"/>
            <p:cNvSpPr/>
            <p:nvPr/>
          </p:nvSpPr>
          <p:spPr>
            <a:xfrm flipH="1">
              <a:off x="518" y="717"/>
              <a:ext cx="4" cy="1"/>
            </a:xfrm>
            <a:prstGeom prst="rect">
              <a:avLst/>
            </a:prstGeom>
            <a:solidFill>
              <a:srgbClr val="D8D8D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315" name="Rectangle 175"/>
            <p:cNvSpPr/>
            <p:nvPr/>
          </p:nvSpPr>
          <p:spPr>
            <a:xfrm flipH="1">
              <a:off x="496" y="721"/>
              <a:ext cx="2" cy="2"/>
            </a:xfrm>
            <a:prstGeom prst="rect">
              <a:avLst/>
            </a:prstGeom>
            <a:solidFill>
              <a:srgbClr val="FF56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316" name="Rectangle 176"/>
            <p:cNvSpPr/>
            <p:nvPr/>
          </p:nvSpPr>
          <p:spPr>
            <a:xfrm flipH="1">
              <a:off x="496" y="719"/>
              <a:ext cx="2" cy="2"/>
            </a:xfrm>
            <a:prstGeom prst="rect">
              <a:avLst/>
            </a:prstGeom>
            <a:solidFill>
              <a:srgbClr val="FFFFFF"/>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317" name="Freeform 177"/>
            <p:cNvSpPr/>
            <p:nvPr/>
          </p:nvSpPr>
          <p:spPr>
            <a:xfrm flipH="1">
              <a:off x="527" y="694"/>
              <a:ext cx="70" cy="29"/>
            </a:xfrm>
            <a:custGeom>
              <a:avLst/>
              <a:gdLst/>
              <a:ahLst/>
              <a:cxnLst>
                <a:cxn ang="0">
                  <a:pos x="67" y="0"/>
                </a:cxn>
                <a:cxn ang="0">
                  <a:pos x="68" y="1"/>
                </a:cxn>
                <a:cxn ang="0">
                  <a:pos x="68" y="29"/>
                </a:cxn>
                <a:cxn ang="0">
                  <a:pos x="0" y="29"/>
                </a:cxn>
                <a:cxn ang="0">
                  <a:pos x="0" y="1"/>
                </a:cxn>
                <a:cxn ang="0">
                  <a:pos x="2" y="0"/>
                </a:cxn>
                <a:cxn ang="0">
                  <a:pos x="67" y="0"/>
                </a:cxn>
              </a:cxnLst>
              <a:pathLst>
                <a:path w="72" h="29">
                  <a:moveTo>
                    <a:pt x="71" y="0"/>
                  </a:moveTo>
                  <a:lnTo>
                    <a:pt x="72" y="1"/>
                  </a:lnTo>
                  <a:lnTo>
                    <a:pt x="72" y="29"/>
                  </a:lnTo>
                  <a:lnTo>
                    <a:pt x="0" y="29"/>
                  </a:lnTo>
                  <a:lnTo>
                    <a:pt x="0" y="1"/>
                  </a:lnTo>
                  <a:lnTo>
                    <a:pt x="2" y="0"/>
                  </a:lnTo>
                  <a:lnTo>
                    <a:pt x="71" y="0"/>
                  </a:lnTo>
                  <a:close/>
                </a:path>
              </a:pathLst>
            </a:custGeom>
            <a:solidFill>
              <a:srgbClr val="7C7C84">
                <a:alpha val="100000"/>
              </a:srgbClr>
            </a:solidFill>
            <a:ln w="9525">
              <a:noFill/>
            </a:ln>
          </p:spPr>
          <p:txBody>
            <a:bodyPr/>
            <a:p>
              <a:endParaRPr lang="zh-CN" altLang="en-US"/>
            </a:p>
          </p:txBody>
        </p:sp>
        <p:sp>
          <p:nvSpPr>
            <p:cNvPr id="40318" name="Freeform 178"/>
            <p:cNvSpPr/>
            <p:nvPr/>
          </p:nvSpPr>
          <p:spPr>
            <a:xfrm flipH="1">
              <a:off x="528" y="695"/>
              <a:ext cx="67" cy="28"/>
            </a:xfrm>
            <a:custGeom>
              <a:avLst/>
              <a:gdLst/>
              <a:ahLst/>
              <a:cxnLst>
                <a:cxn ang="0">
                  <a:pos x="65" y="1"/>
                </a:cxn>
                <a:cxn ang="0">
                  <a:pos x="65" y="28"/>
                </a:cxn>
                <a:cxn ang="0">
                  <a:pos x="0" y="28"/>
                </a:cxn>
                <a:cxn ang="0">
                  <a:pos x="0" y="1"/>
                </a:cxn>
                <a:cxn ang="0">
                  <a:pos x="1" y="0"/>
                </a:cxn>
                <a:cxn ang="0">
                  <a:pos x="63" y="0"/>
                </a:cxn>
                <a:cxn ang="0">
                  <a:pos x="65" y="1"/>
                </a:cxn>
              </a:cxnLst>
              <a:pathLst>
                <a:path w="69" h="28">
                  <a:moveTo>
                    <a:pt x="69" y="1"/>
                  </a:moveTo>
                  <a:lnTo>
                    <a:pt x="69" y="28"/>
                  </a:lnTo>
                  <a:lnTo>
                    <a:pt x="0" y="28"/>
                  </a:lnTo>
                  <a:lnTo>
                    <a:pt x="0" y="1"/>
                  </a:lnTo>
                  <a:lnTo>
                    <a:pt x="1" y="0"/>
                  </a:lnTo>
                  <a:lnTo>
                    <a:pt x="67" y="0"/>
                  </a:lnTo>
                  <a:lnTo>
                    <a:pt x="69" y="1"/>
                  </a:lnTo>
                  <a:close/>
                </a:path>
              </a:pathLst>
            </a:custGeom>
            <a:solidFill>
              <a:srgbClr val="D8D8DA">
                <a:alpha val="100000"/>
              </a:srgbClr>
            </a:solidFill>
            <a:ln w="9525">
              <a:noFill/>
            </a:ln>
          </p:spPr>
          <p:txBody>
            <a:bodyPr/>
            <a:p>
              <a:endParaRPr lang="zh-CN" altLang="en-US"/>
            </a:p>
          </p:txBody>
        </p:sp>
        <p:sp>
          <p:nvSpPr>
            <p:cNvPr id="40319" name="Rectangle 179"/>
            <p:cNvSpPr/>
            <p:nvPr/>
          </p:nvSpPr>
          <p:spPr>
            <a:xfrm flipH="1">
              <a:off x="533" y="703"/>
              <a:ext cx="59" cy="1"/>
            </a:xfrm>
            <a:prstGeom prst="rect">
              <a:avLst/>
            </a:prstGeom>
            <a:solidFill>
              <a:srgbClr val="63636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320" name="Rectangle 180"/>
            <p:cNvSpPr/>
            <p:nvPr/>
          </p:nvSpPr>
          <p:spPr>
            <a:xfrm flipH="1">
              <a:off x="533" y="715"/>
              <a:ext cx="59" cy="1"/>
            </a:xfrm>
            <a:prstGeom prst="rect">
              <a:avLst/>
            </a:prstGeom>
            <a:solidFill>
              <a:srgbClr val="63636A"/>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947" name="Line 182"/>
          <p:cNvSpPr/>
          <p:nvPr/>
        </p:nvSpPr>
        <p:spPr>
          <a:xfrm flipH="1">
            <a:off x="5435600" y="4365625"/>
            <a:ext cx="863600" cy="0"/>
          </a:xfrm>
          <a:prstGeom prst="line">
            <a:avLst/>
          </a:prstGeom>
          <a:ln w="9525" cap="flat" cmpd="sng">
            <a:solidFill>
              <a:schemeClr val="tx1"/>
            </a:solidFill>
            <a:prstDash val="solid"/>
            <a:headEnd type="none" w="med" len="med"/>
            <a:tailEnd type="triangle" w="med" len="med"/>
          </a:ln>
        </p:spPr>
      </p:sp>
      <p:grpSp>
        <p:nvGrpSpPr>
          <p:cNvPr id="39948" name="Group 183"/>
          <p:cNvGrpSpPr/>
          <p:nvPr/>
        </p:nvGrpSpPr>
        <p:grpSpPr>
          <a:xfrm rot="-5400000">
            <a:off x="3767138" y="4162425"/>
            <a:ext cx="542925" cy="228600"/>
            <a:chOff x="481" y="474"/>
            <a:chExt cx="57" cy="24"/>
          </a:xfrm>
        </p:grpSpPr>
        <p:sp>
          <p:nvSpPr>
            <p:cNvPr id="40148" name="Freeform 184"/>
            <p:cNvSpPr/>
            <p:nvPr/>
          </p:nvSpPr>
          <p:spPr>
            <a:xfrm>
              <a:off x="481" y="474"/>
              <a:ext cx="57" cy="24"/>
            </a:xfrm>
            <a:custGeom>
              <a:avLst/>
              <a:gdLst/>
              <a:ahLst/>
              <a:cxnLst>
                <a:cxn ang="0">
                  <a:pos x="0" y="19"/>
                </a:cxn>
                <a:cxn ang="0">
                  <a:pos x="0" y="0"/>
                </a:cxn>
                <a:cxn ang="0">
                  <a:pos x="19" y="0"/>
                </a:cxn>
                <a:cxn ang="0">
                  <a:pos x="19" y="19"/>
                </a:cxn>
              </a:cxnLst>
              <a:pathLst>
                <a:path w="172" h="31">
                  <a:moveTo>
                    <a:pt x="0" y="31"/>
                  </a:moveTo>
                  <a:lnTo>
                    <a:pt x="0" y="0"/>
                  </a:lnTo>
                  <a:lnTo>
                    <a:pt x="172" y="0"/>
                  </a:lnTo>
                  <a:lnTo>
                    <a:pt x="172" y="31"/>
                  </a:lnTo>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0149" name="Line 185"/>
            <p:cNvSpPr/>
            <p:nvPr/>
          </p:nvSpPr>
          <p:spPr>
            <a:xfrm>
              <a:off x="520" y="474"/>
              <a:ext cx="0" cy="24"/>
            </a:xfrm>
            <a:prstGeom prst="line">
              <a:avLst/>
            </a:prstGeom>
            <a:ln w="28575" cap="flat" cmpd="sng">
              <a:solidFill>
                <a:srgbClr val="000000"/>
              </a:solidFill>
              <a:prstDash val="solid"/>
              <a:headEnd type="none" w="med" len="med"/>
              <a:tailEnd type="none" w="med" len="med"/>
            </a:ln>
          </p:spPr>
        </p:sp>
        <p:sp>
          <p:nvSpPr>
            <p:cNvPr id="40150" name="Line 186"/>
            <p:cNvSpPr/>
            <p:nvPr/>
          </p:nvSpPr>
          <p:spPr>
            <a:xfrm>
              <a:off x="500" y="474"/>
              <a:ext cx="0" cy="24"/>
            </a:xfrm>
            <a:prstGeom prst="line">
              <a:avLst/>
            </a:prstGeom>
            <a:ln w="28575" cap="flat" cmpd="sng">
              <a:solidFill>
                <a:srgbClr val="000000"/>
              </a:solidFill>
              <a:prstDash val="solid"/>
              <a:headEnd type="none" w="med" len="med"/>
              <a:tailEnd type="none" w="med" len="med"/>
            </a:ln>
          </p:spPr>
        </p:sp>
      </p:grpSp>
      <p:sp>
        <p:nvSpPr>
          <p:cNvPr id="39949" name="Rectangle 187"/>
          <p:cNvSpPr/>
          <p:nvPr/>
        </p:nvSpPr>
        <p:spPr>
          <a:xfrm>
            <a:off x="4500563" y="4005263"/>
            <a:ext cx="1008062" cy="14446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专用车道</a:t>
            </a:r>
            <a:endParaRPr lang="zh-CN" altLang="en-US" sz="1600" i="1" dirty="0">
              <a:ea typeface="MS PGothic" panose="020B0600070205080204" pitchFamily="34" charset="-128"/>
            </a:endParaRPr>
          </a:p>
        </p:txBody>
      </p:sp>
      <p:sp>
        <p:nvSpPr>
          <p:cNvPr id="39950" name="Rectangle 188"/>
          <p:cNvSpPr/>
          <p:nvPr/>
        </p:nvSpPr>
        <p:spPr>
          <a:xfrm>
            <a:off x="3708400" y="3573463"/>
            <a:ext cx="792163" cy="28892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存放区</a:t>
            </a:r>
            <a:endParaRPr lang="zh-CN" altLang="en-US" sz="1600" i="1" dirty="0">
              <a:ea typeface="MS PGothic" panose="020B0600070205080204" pitchFamily="34" charset="-128"/>
            </a:endParaRPr>
          </a:p>
        </p:txBody>
      </p:sp>
      <p:grpSp>
        <p:nvGrpSpPr>
          <p:cNvPr id="39951" name="Group 189"/>
          <p:cNvGrpSpPr/>
          <p:nvPr/>
        </p:nvGrpSpPr>
        <p:grpSpPr>
          <a:xfrm>
            <a:off x="3276600" y="3141663"/>
            <a:ext cx="190500" cy="238125"/>
            <a:chOff x="344" y="179"/>
            <a:chExt cx="20" cy="28"/>
          </a:xfrm>
        </p:grpSpPr>
        <p:sp>
          <p:nvSpPr>
            <p:cNvPr id="40146" name="Oval 190"/>
            <p:cNvSpPr/>
            <p:nvPr/>
          </p:nvSpPr>
          <p:spPr>
            <a:xfrm>
              <a:off x="350" y="187"/>
              <a:ext cx="14" cy="14"/>
            </a:xfrm>
            <a:prstGeom prst="ellipse">
              <a:avLst/>
            </a:prstGeom>
            <a:solidFill>
              <a:srgbClr val="00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47" name="Rectangle 191"/>
            <p:cNvSpPr/>
            <p:nvPr/>
          </p:nvSpPr>
          <p:spPr>
            <a:xfrm>
              <a:off x="344" y="179"/>
              <a:ext cx="14" cy="28"/>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39952" name="Rectangle 192"/>
          <p:cNvSpPr/>
          <p:nvPr/>
        </p:nvSpPr>
        <p:spPr>
          <a:xfrm>
            <a:off x="1692275" y="1916113"/>
            <a:ext cx="863600" cy="4535487"/>
          </a:xfrm>
          <a:prstGeom prst="rect">
            <a:avLst/>
          </a:prstGeom>
          <a:solidFill>
            <a:schemeClr val="bg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受入</a:t>
            </a:r>
            <a:endParaRPr lang="zh-CN" altLang="en-US" sz="1600" i="1" dirty="0">
              <a:ea typeface="MS PGothic" panose="020B0600070205080204" pitchFamily="34" charset="-128"/>
            </a:endParaRPr>
          </a:p>
        </p:txBody>
      </p:sp>
      <p:sp>
        <p:nvSpPr>
          <p:cNvPr id="39953" name="Line 193"/>
          <p:cNvSpPr/>
          <p:nvPr/>
        </p:nvSpPr>
        <p:spPr>
          <a:xfrm flipH="1" flipV="1">
            <a:off x="2339975" y="4365625"/>
            <a:ext cx="1439863" cy="0"/>
          </a:xfrm>
          <a:prstGeom prst="line">
            <a:avLst/>
          </a:prstGeom>
          <a:ln w="9525" cap="flat" cmpd="sng">
            <a:solidFill>
              <a:schemeClr val="tx1"/>
            </a:solidFill>
            <a:prstDash val="solid"/>
            <a:headEnd type="none" w="med" len="med"/>
            <a:tailEnd type="triangle" w="med" len="med"/>
          </a:ln>
        </p:spPr>
      </p:sp>
      <p:grpSp>
        <p:nvGrpSpPr>
          <p:cNvPr id="39954" name="Group 206"/>
          <p:cNvGrpSpPr/>
          <p:nvPr/>
        </p:nvGrpSpPr>
        <p:grpSpPr>
          <a:xfrm>
            <a:off x="2987675" y="4070350"/>
            <a:ext cx="203200" cy="239713"/>
            <a:chOff x="1113" y="135"/>
            <a:chExt cx="31" cy="37"/>
          </a:xfrm>
        </p:grpSpPr>
        <p:sp>
          <p:nvSpPr>
            <p:cNvPr id="40143" name="Freeform 207"/>
            <p:cNvSpPr/>
            <p:nvPr/>
          </p:nvSpPr>
          <p:spPr>
            <a:xfrm>
              <a:off x="1113" y="135"/>
              <a:ext cx="31" cy="32"/>
            </a:xfrm>
            <a:custGeom>
              <a:avLst/>
              <a:gdLst/>
              <a:ahLst/>
              <a:cxnLst>
                <a:cxn ang="0">
                  <a:pos x="8" y="0"/>
                </a:cxn>
                <a:cxn ang="0">
                  <a:pos x="0" y="25"/>
                </a:cxn>
                <a:cxn ang="0">
                  <a:pos x="0" y="32"/>
                </a:cxn>
                <a:cxn ang="0">
                  <a:pos x="31" y="32"/>
                </a:cxn>
                <a:cxn ang="0">
                  <a:pos x="31" y="19"/>
                </a:cxn>
                <a:cxn ang="0">
                  <a:pos x="19" y="19"/>
                </a:cxn>
                <a:cxn ang="0">
                  <a:pos x="19" y="0"/>
                </a:cxn>
                <a:cxn ang="0">
                  <a:pos x="8" y="0"/>
                </a:cxn>
              </a:cxnLst>
              <a:pathLst>
                <a:path w="31" h="32">
                  <a:moveTo>
                    <a:pt x="8" y="0"/>
                  </a:moveTo>
                  <a:lnTo>
                    <a:pt x="0" y="25"/>
                  </a:lnTo>
                  <a:lnTo>
                    <a:pt x="0" y="32"/>
                  </a:lnTo>
                  <a:lnTo>
                    <a:pt x="31" y="32"/>
                  </a:lnTo>
                  <a:lnTo>
                    <a:pt x="31" y="19"/>
                  </a:lnTo>
                  <a:lnTo>
                    <a:pt x="19" y="19"/>
                  </a:lnTo>
                  <a:lnTo>
                    <a:pt x="19" y="0"/>
                  </a:lnTo>
                  <a:lnTo>
                    <a:pt x="8"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144" name="Oval 208"/>
            <p:cNvSpPr/>
            <p:nvPr/>
          </p:nvSpPr>
          <p:spPr>
            <a:xfrm>
              <a:off x="1116" y="163"/>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45" name="Oval 209"/>
            <p:cNvSpPr/>
            <p:nvPr/>
          </p:nvSpPr>
          <p:spPr>
            <a:xfrm>
              <a:off x="1132" y="163"/>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39955" name="Group 467"/>
          <p:cNvGrpSpPr/>
          <p:nvPr/>
        </p:nvGrpSpPr>
        <p:grpSpPr>
          <a:xfrm>
            <a:off x="3200400" y="4038600"/>
            <a:ext cx="500063" cy="304800"/>
            <a:chOff x="2035" y="2523"/>
            <a:chExt cx="315" cy="192"/>
          </a:xfrm>
        </p:grpSpPr>
        <p:grpSp>
          <p:nvGrpSpPr>
            <p:cNvPr id="40118" name="Group 196"/>
            <p:cNvGrpSpPr/>
            <p:nvPr/>
          </p:nvGrpSpPr>
          <p:grpSpPr>
            <a:xfrm>
              <a:off x="2035" y="2637"/>
              <a:ext cx="315" cy="78"/>
              <a:chOff x="1116" y="153"/>
              <a:chExt cx="76" cy="19"/>
            </a:xfrm>
          </p:grpSpPr>
          <p:sp>
            <p:nvSpPr>
              <p:cNvPr id="40139" name="Rectangle 197"/>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140" name="Group 198"/>
              <p:cNvGrpSpPr/>
              <p:nvPr/>
            </p:nvGrpSpPr>
            <p:grpSpPr>
              <a:xfrm>
                <a:off x="1123" y="161"/>
                <a:ext cx="62" cy="11"/>
                <a:chOff x="1122" y="161"/>
                <a:chExt cx="62" cy="11"/>
              </a:xfrm>
            </p:grpSpPr>
            <p:sp>
              <p:nvSpPr>
                <p:cNvPr id="40141" name="Oval 199"/>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42" name="Oval 200"/>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0119" name="Group 201"/>
            <p:cNvGrpSpPr/>
            <p:nvPr/>
          </p:nvGrpSpPr>
          <p:grpSpPr>
            <a:xfrm>
              <a:off x="2052" y="2523"/>
              <a:ext cx="66" cy="110"/>
              <a:chOff x="1125" y="120"/>
              <a:chExt cx="19" cy="32"/>
            </a:xfrm>
          </p:grpSpPr>
          <p:sp>
            <p:nvSpPr>
              <p:cNvPr id="40135" name="Rectangle 202"/>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136" name="Group 203"/>
              <p:cNvGrpSpPr/>
              <p:nvPr/>
            </p:nvGrpSpPr>
            <p:grpSpPr>
              <a:xfrm>
                <a:off x="1126" y="145"/>
                <a:ext cx="16" cy="7"/>
                <a:chOff x="1126" y="145"/>
                <a:chExt cx="16" cy="7"/>
              </a:xfrm>
            </p:grpSpPr>
            <p:sp>
              <p:nvSpPr>
                <p:cNvPr id="40137" name="Rectangle 204"/>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38" name="Rectangle 205"/>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0120" name="Group 210"/>
            <p:cNvGrpSpPr/>
            <p:nvPr/>
          </p:nvGrpSpPr>
          <p:grpSpPr>
            <a:xfrm>
              <a:off x="2126" y="2523"/>
              <a:ext cx="67" cy="110"/>
              <a:chOff x="1125" y="120"/>
              <a:chExt cx="19" cy="32"/>
            </a:xfrm>
          </p:grpSpPr>
          <p:sp>
            <p:nvSpPr>
              <p:cNvPr id="40131" name="Rectangle 211"/>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132" name="Group 212"/>
              <p:cNvGrpSpPr/>
              <p:nvPr/>
            </p:nvGrpSpPr>
            <p:grpSpPr>
              <a:xfrm>
                <a:off x="1126" y="145"/>
                <a:ext cx="16" cy="7"/>
                <a:chOff x="1126" y="145"/>
                <a:chExt cx="16" cy="7"/>
              </a:xfrm>
            </p:grpSpPr>
            <p:sp>
              <p:nvSpPr>
                <p:cNvPr id="40133" name="Rectangle 213"/>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34" name="Rectangle 214"/>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0121" name="Group 215"/>
            <p:cNvGrpSpPr/>
            <p:nvPr/>
          </p:nvGrpSpPr>
          <p:grpSpPr>
            <a:xfrm>
              <a:off x="2201" y="2523"/>
              <a:ext cx="66" cy="110"/>
              <a:chOff x="1125" y="120"/>
              <a:chExt cx="19" cy="32"/>
            </a:xfrm>
          </p:grpSpPr>
          <p:sp>
            <p:nvSpPr>
              <p:cNvPr id="40127" name="Rectangle 216"/>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128" name="Group 217"/>
              <p:cNvGrpSpPr/>
              <p:nvPr/>
            </p:nvGrpSpPr>
            <p:grpSpPr>
              <a:xfrm>
                <a:off x="1126" y="145"/>
                <a:ext cx="16" cy="7"/>
                <a:chOff x="1126" y="145"/>
                <a:chExt cx="16" cy="7"/>
              </a:xfrm>
            </p:grpSpPr>
            <p:sp>
              <p:nvSpPr>
                <p:cNvPr id="40129" name="Rectangle 218"/>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30" name="Rectangle 219"/>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0122" name="Group 220"/>
            <p:cNvGrpSpPr/>
            <p:nvPr/>
          </p:nvGrpSpPr>
          <p:grpSpPr>
            <a:xfrm>
              <a:off x="2280" y="2523"/>
              <a:ext cx="66" cy="110"/>
              <a:chOff x="1125" y="120"/>
              <a:chExt cx="19" cy="32"/>
            </a:xfrm>
          </p:grpSpPr>
          <p:sp>
            <p:nvSpPr>
              <p:cNvPr id="40123" name="Rectangle 221"/>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124" name="Group 222"/>
              <p:cNvGrpSpPr/>
              <p:nvPr/>
            </p:nvGrpSpPr>
            <p:grpSpPr>
              <a:xfrm>
                <a:off x="1126" y="145"/>
                <a:ext cx="16" cy="7"/>
                <a:chOff x="1126" y="145"/>
                <a:chExt cx="16" cy="7"/>
              </a:xfrm>
            </p:grpSpPr>
            <p:sp>
              <p:nvSpPr>
                <p:cNvPr id="40125" name="Rectangle 223"/>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26" name="Rectangle 224"/>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sp>
        <p:nvSpPr>
          <p:cNvPr id="39956" name="Rectangle 255"/>
          <p:cNvSpPr/>
          <p:nvPr/>
        </p:nvSpPr>
        <p:spPr>
          <a:xfrm>
            <a:off x="381000" y="1752600"/>
            <a:ext cx="576263" cy="44640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2400" i="1" dirty="0">
              <a:ea typeface="MS PGothic" panose="020B0600070205080204" pitchFamily="34" charset="-128"/>
            </a:endParaRPr>
          </a:p>
        </p:txBody>
      </p:sp>
      <p:grpSp>
        <p:nvGrpSpPr>
          <p:cNvPr id="39957" name="Group 262"/>
          <p:cNvGrpSpPr/>
          <p:nvPr/>
        </p:nvGrpSpPr>
        <p:grpSpPr>
          <a:xfrm>
            <a:off x="1763713" y="2708275"/>
            <a:ext cx="504825" cy="476250"/>
            <a:chOff x="439" y="229"/>
            <a:chExt cx="53" cy="50"/>
          </a:xfrm>
        </p:grpSpPr>
        <p:grpSp>
          <p:nvGrpSpPr>
            <p:cNvPr id="40106" name="Group 263"/>
            <p:cNvGrpSpPr/>
            <p:nvPr/>
          </p:nvGrpSpPr>
          <p:grpSpPr>
            <a:xfrm>
              <a:off x="457" y="245"/>
              <a:ext cx="15" cy="34"/>
              <a:chOff x="312" y="929"/>
              <a:chExt cx="15" cy="34"/>
            </a:xfrm>
          </p:grpSpPr>
          <p:sp>
            <p:nvSpPr>
              <p:cNvPr id="40108" name="Rectangle 264"/>
              <p:cNvSpPr/>
              <p:nvPr/>
            </p:nvSpPr>
            <p:spPr>
              <a:xfrm>
                <a:off x="312" y="929"/>
                <a:ext cx="15" cy="27"/>
              </a:xfrm>
              <a:prstGeom prst="rect">
                <a:avLst/>
              </a:prstGeom>
              <a:solidFill>
                <a:srgbClr val="80808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109" name="Rectangle 265"/>
              <p:cNvSpPr/>
              <p:nvPr/>
            </p:nvSpPr>
            <p:spPr>
              <a:xfrm>
                <a:off x="312" y="956"/>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110" name="Group 266"/>
              <p:cNvGrpSpPr/>
              <p:nvPr/>
            </p:nvGrpSpPr>
            <p:grpSpPr>
              <a:xfrm>
                <a:off x="316" y="934"/>
                <a:ext cx="7" cy="16"/>
                <a:chOff x="162" y="465"/>
                <a:chExt cx="7" cy="16"/>
              </a:xfrm>
            </p:grpSpPr>
            <p:sp>
              <p:nvSpPr>
                <p:cNvPr id="40112" name="Line 267"/>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0113" name="Line 268"/>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0114" name="Line 269"/>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0115" name="Line 270"/>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0116" name="Line 271"/>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0117" name="Line 272"/>
                <p:cNvSpPr/>
                <p:nvPr/>
              </p:nvSpPr>
              <p:spPr>
                <a:xfrm>
                  <a:off x="162" y="481"/>
                  <a:ext cx="7" cy="0"/>
                </a:xfrm>
                <a:prstGeom prst="line">
                  <a:avLst/>
                </a:prstGeom>
                <a:ln w="9525" cap="flat" cmpd="sng">
                  <a:solidFill>
                    <a:srgbClr val="000000"/>
                  </a:solidFill>
                  <a:prstDash val="solid"/>
                  <a:headEnd type="none" w="med" len="med"/>
                  <a:tailEnd type="none" w="med" len="med"/>
                </a:ln>
              </p:spPr>
            </p:sp>
          </p:grpSp>
          <p:sp>
            <p:nvSpPr>
              <p:cNvPr id="40111" name="Rectangle 273"/>
              <p:cNvSpPr/>
              <p:nvPr/>
            </p:nvSpPr>
            <p:spPr>
              <a:xfrm>
                <a:off x="322" y="956"/>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0107" name="Text Box 274"/>
            <p:cNvSpPr txBox="1"/>
            <p:nvPr/>
          </p:nvSpPr>
          <p:spPr>
            <a:xfrm>
              <a:off x="439" y="229"/>
              <a:ext cx="53"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39958" name="Rectangle 275"/>
          <p:cNvSpPr/>
          <p:nvPr/>
        </p:nvSpPr>
        <p:spPr>
          <a:xfrm>
            <a:off x="1763713" y="2708275"/>
            <a:ext cx="576262"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ea typeface="MS PGothic" panose="020B0600070205080204" pitchFamily="34" charset="-128"/>
              </a:rPr>
              <a:t>集中灯</a:t>
            </a:r>
            <a:endParaRPr lang="zh-CN" altLang="en-US" sz="1200" i="1" dirty="0">
              <a:ea typeface="MS PGothic" panose="020B0600070205080204" pitchFamily="34" charset="-128"/>
            </a:endParaRPr>
          </a:p>
        </p:txBody>
      </p:sp>
      <p:sp>
        <p:nvSpPr>
          <p:cNvPr id="39959" name="Line 276"/>
          <p:cNvSpPr/>
          <p:nvPr/>
        </p:nvSpPr>
        <p:spPr>
          <a:xfrm>
            <a:off x="900113" y="3141663"/>
            <a:ext cx="1008062" cy="0"/>
          </a:xfrm>
          <a:prstGeom prst="line">
            <a:avLst/>
          </a:prstGeom>
          <a:ln w="9525" cap="flat" cmpd="sng">
            <a:solidFill>
              <a:schemeClr val="tx1"/>
            </a:solidFill>
            <a:prstDash val="dash"/>
            <a:headEnd type="none" w="med" len="med"/>
            <a:tailEnd type="triangle" w="med" len="med"/>
          </a:ln>
        </p:spPr>
      </p:sp>
      <p:sp>
        <p:nvSpPr>
          <p:cNvPr id="39960" name="Line 277"/>
          <p:cNvSpPr/>
          <p:nvPr/>
        </p:nvSpPr>
        <p:spPr>
          <a:xfrm flipV="1">
            <a:off x="2555875" y="3357563"/>
            <a:ext cx="647700" cy="215900"/>
          </a:xfrm>
          <a:prstGeom prst="line">
            <a:avLst/>
          </a:prstGeom>
          <a:ln w="9525" cap="flat" cmpd="sng">
            <a:solidFill>
              <a:schemeClr val="tx1"/>
            </a:solidFill>
            <a:prstDash val="dash"/>
            <a:headEnd type="none" w="med" len="med"/>
            <a:tailEnd type="triangle" w="med" len="med"/>
          </a:ln>
        </p:spPr>
      </p:sp>
      <p:sp>
        <p:nvSpPr>
          <p:cNvPr id="39961" name="Rectangle 278"/>
          <p:cNvSpPr/>
          <p:nvPr/>
        </p:nvSpPr>
        <p:spPr>
          <a:xfrm>
            <a:off x="2124075" y="3213100"/>
            <a:ext cx="360363" cy="144463"/>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呼叫按扭</a:t>
            </a:r>
            <a:endParaRPr lang="zh-CN" altLang="en-US" sz="1000" i="1" dirty="0">
              <a:ea typeface="MS PGothic" panose="020B0600070205080204" pitchFamily="34" charset="-128"/>
            </a:endParaRPr>
          </a:p>
        </p:txBody>
      </p:sp>
      <p:grpSp>
        <p:nvGrpSpPr>
          <p:cNvPr id="39962" name="Group 279"/>
          <p:cNvGrpSpPr/>
          <p:nvPr/>
        </p:nvGrpSpPr>
        <p:grpSpPr>
          <a:xfrm>
            <a:off x="2051050" y="3429000"/>
            <a:ext cx="438150" cy="457200"/>
            <a:chOff x="151" y="331"/>
            <a:chExt cx="46" cy="48"/>
          </a:xfrm>
        </p:grpSpPr>
        <p:grpSp>
          <p:nvGrpSpPr>
            <p:cNvPr id="40102" name="Group 280"/>
            <p:cNvGrpSpPr/>
            <p:nvPr/>
          </p:nvGrpSpPr>
          <p:grpSpPr>
            <a:xfrm>
              <a:off x="177" y="331"/>
              <a:ext cx="10" cy="15"/>
              <a:chOff x="320" y="877"/>
              <a:chExt cx="17" cy="25"/>
            </a:xfrm>
          </p:grpSpPr>
          <p:sp>
            <p:nvSpPr>
              <p:cNvPr id="40104" name="Line 281"/>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0105" name="Rectangle 282"/>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0103" name="Text Box 283"/>
            <p:cNvSpPr txBox="1"/>
            <p:nvPr/>
          </p:nvSpPr>
          <p:spPr>
            <a:xfrm>
              <a:off x="151" y="344"/>
              <a:ext cx="46"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grpSp>
        <p:nvGrpSpPr>
          <p:cNvPr id="39963" name="Group 294"/>
          <p:cNvGrpSpPr/>
          <p:nvPr/>
        </p:nvGrpSpPr>
        <p:grpSpPr>
          <a:xfrm>
            <a:off x="468313" y="3141663"/>
            <a:ext cx="438150" cy="457200"/>
            <a:chOff x="151" y="331"/>
            <a:chExt cx="46" cy="48"/>
          </a:xfrm>
        </p:grpSpPr>
        <p:grpSp>
          <p:nvGrpSpPr>
            <p:cNvPr id="40098" name="Group 295"/>
            <p:cNvGrpSpPr/>
            <p:nvPr/>
          </p:nvGrpSpPr>
          <p:grpSpPr>
            <a:xfrm>
              <a:off x="177" y="331"/>
              <a:ext cx="10" cy="15"/>
              <a:chOff x="320" y="877"/>
              <a:chExt cx="17" cy="25"/>
            </a:xfrm>
          </p:grpSpPr>
          <p:sp>
            <p:nvSpPr>
              <p:cNvPr id="40100" name="Line 296"/>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0101" name="Rectangle 297"/>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0099" name="Text Box 298"/>
            <p:cNvSpPr txBox="1"/>
            <p:nvPr/>
          </p:nvSpPr>
          <p:spPr>
            <a:xfrm>
              <a:off x="151" y="344"/>
              <a:ext cx="46"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39964" name="Rectangle 299"/>
          <p:cNvSpPr/>
          <p:nvPr/>
        </p:nvSpPr>
        <p:spPr>
          <a:xfrm>
            <a:off x="539750" y="2997200"/>
            <a:ext cx="360363" cy="71438"/>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呼叫按扭</a:t>
            </a:r>
            <a:endParaRPr lang="zh-CN" altLang="en-US" sz="1000" i="1" dirty="0">
              <a:ea typeface="MS PGothic" panose="020B0600070205080204" pitchFamily="34" charset="-128"/>
            </a:endParaRPr>
          </a:p>
        </p:txBody>
      </p:sp>
      <p:sp>
        <p:nvSpPr>
          <p:cNvPr id="39965" name="Rectangle 300"/>
          <p:cNvSpPr/>
          <p:nvPr/>
        </p:nvSpPr>
        <p:spPr>
          <a:xfrm>
            <a:off x="3059113" y="2852738"/>
            <a:ext cx="576262"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出发信号</a:t>
            </a:r>
            <a:endParaRPr lang="zh-CN" altLang="en-US" sz="1600" i="1" dirty="0">
              <a:ea typeface="MS PGothic" panose="020B0600070205080204" pitchFamily="34" charset="-128"/>
            </a:endParaRPr>
          </a:p>
        </p:txBody>
      </p:sp>
      <p:grpSp>
        <p:nvGrpSpPr>
          <p:cNvPr id="39966" name="Group 301"/>
          <p:cNvGrpSpPr/>
          <p:nvPr/>
        </p:nvGrpSpPr>
        <p:grpSpPr>
          <a:xfrm flipH="1">
            <a:off x="539750" y="1989138"/>
            <a:ext cx="228600" cy="771525"/>
            <a:chOff x="182" y="834"/>
            <a:chExt cx="63" cy="130"/>
          </a:xfrm>
        </p:grpSpPr>
        <p:sp>
          <p:nvSpPr>
            <p:cNvPr id="40075" name="Freeform 302"/>
            <p:cNvSpPr/>
            <p:nvPr/>
          </p:nvSpPr>
          <p:spPr>
            <a:xfrm>
              <a:off x="188" y="952"/>
              <a:ext cx="52" cy="12"/>
            </a:xfrm>
            <a:custGeom>
              <a:avLst/>
              <a:gdLst/>
              <a:ahLst/>
              <a:cxnLst>
                <a:cxn ang="0">
                  <a:pos x="0" y="6"/>
                </a:cxn>
                <a:cxn ang="0">
                  <a:pos x="28" y="12"/>
                </a:cxn>
                <a:cxn ang="0">
                  <a:pos x="52" y="5"/>
                </a:cxn>
                <a:cxn ang="0">
                  <a:pos x="28" y="0"/>
                </a:cxn>
                <a:cxn ang="0">
                  <a:pos x="0" y="6"/>
                </a:cxn>
              </a:cxnLst>
              <a:pathLst>
                <a:path w="52" h="12">
                  <a:moveTo>
                    <a:pt x="0" y="6"/>
                  </a:moveTo>
                  <a:lnTo>
                    <a:pt x="28" y="12"/>
                  </a:lnTo>
                  <a:lnTo>
                    <a:pt x="52" y="5"/>
                  </a:lnTo>
                  <a:lnTo>
                    <a:pt x="28" y="0"/>
                  </a:lnTo>
                  <a:lnTo>
                    <a:pt x="0" y="6"/>
                  </a:lnTo>
                  <a:close/>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76" name="Freeform 303"/>
            <p:cNvSpPr/>
            <p:nvPr/>
          </p:nvSpPr>
          <p:spPr>
            <a:xfrm>
              <a:off x="215" y="892"/>
              <a:ext cx="6" cy="67"/>
            </a:xfrm>
            <a:custGeom>
              <a:avLst/>
              <a:gdLst/>
              <a:ahLst/>
              <a:cxnLst>
                <a:cxn ang="0">
                  <a:pos x="0" y="67"/>
                </a:cxn>
                <a:cxn ang="0">
                  <a:pos x="6" y="64"/>
                </a:cxn>
                <a:cxn ang="0">
                  <a:pos x="6" y="0"/>
                </a:cxn>
                <a:cxn ang="0">
                  <a:pos x="0" y="2"/>
                </a:cxn>
                <a:cxn ang="0">
                  <a:pos x="0" y="67"/>
                </a:cxn>
              </a:cxnLst>
              <a:pathLst>
                <a:path w="6" h="67">
                  <a:moveTo>
                    <a:pt x="0" y="67"/>
                  </a:moveTo>
                  <a:lnTo>
                    <a:pt x="6" y="64"/>
                  </a:lnTo>
                  <a:lnTo>
                    <a:pt x="6" y="0"/>
                  </a:lnTo>
                  <a:lnTo>
                    <a:pt x="0" y="2"/>
                  </a:lnTo>
                  <a:lnTo>
                    <a:pt x="0" y="67"/>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77" name="Freeform 304"/>
            <p:cNvSpPr/>
            <p:nvPr/>
          </p:nvSpPr>
          <p:spPr>
            <a:xfrm>
              <a:off x="207" y="893"/>
              <a:ext cx="8" cy="66"/>
            </a:xfrm>
            <a:custGeom>
              <a:avLst/>
              <a:gdLst/>
              <a:ahLst/>
              <a:cxnLst>
                <a:cxn ang="0">
                  <a:pos x="8" y="1"/>
                </a:cxn>
                <a:cxn ang="0">
                  <a:pos x="0" y="0"/>
                </a:cxn>
                <a:cxn ang="0">
                  <a:pos x="0" y="64"/>
                </a:cxn>
                <a:cxn ang="0">
                  <a:pos x="8" y="66"/>
                </a:cxn>
                <a:cxn ang="0">
                  <a:pos x="8" y="1"/>
                </a:cxn>
              </a:cxnLst>
              <a:pathLst>
                <a:path w="8" h="66">
                  <a:moveTo>
                    <a:pt x="8" y="1"/>
                  </a:moveTo>
                  <a:lnTo>
                    <a:pt x="0" y="0"/>
                  </a:lnTo>
                  <a:lnTo>
                    <a:pt x="0" y="64"/>
                  </a:lnTo>
                  <a:lnTo>
                    <a:pt x="8" y="66"/>
                  </a:lnTo>
                  <a:lnTo>
                    <a:pt x="8" y="1"/>
                  </a:lnTo>
                  <a:close/>
                </a:path>
              </a:pathLst>
            </a:custGeom>
            <a:solidFill>
              <a:srgbClr val="FFFFFF">
                <a:alpha val="100000"/>
              </a:srgbClr>
            </a:solidFill>
            <a:ln w="9525">
              <a:noFill/>
            </a:ln>
          </p:spPr>
          <p:txBody>
            <a:bodyPr/>
            <a:p>
              <a:endParaRPr lang="zh-CN" altLang="en-US"/>
            </a:p>
          </p:txBody>
        </p:sp>
        <p:sp>
          <p:nvSpPr>
            <p:cNvPr id="40078" name="Freeform 305"/>
            <p:cNvSpPr/>
            <p:nvPr/>
          </p:nvSpPr>
          <p:spPr>
            <a:xfrm>
              <a:off x="207" y="893"/>
              <a:ext cx="8" cy="66"/>
            </a:xfrm>
            <a:custGeom>
              <a:avLst/>
              <a:gdLst/>
              <a:ahLst/>
              <a:cxnLst>
                <a:cxn ang="0">
                  <a:pos x="8" y="1"/>
                </a:cxn>
                <a:cxn ang="0">
                  <a:pos x="0" y="0"/>
                </a:cxn>
                <a:cxn ang="0">
                  <a:pos x="0" y="64"/>
                </a:cxn>
                <a:cxn ang="0">
                  <a:pos x="8" y="66"/>
                </a:cxn>
              </a:cxnLst>
              <a:pathLst>
                <a:path w="8" h="66">
                  <a:moveTo>
                    <a:pt x="8" y="1"/>
                  </a:moveTo>
                  <a:lnTo>
                    <a:pt x="0" y="0"/>
                  </a:lnTo>
                  <a:lnTo>
                    <a:pt x="0" y="64"/>
                  </a:lnTo>
                  <a:lnTo>
                    <a:pt x="8" y="66"/>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79" name="Freeform 306"/>
            <p:cNvSpPr/>
            <p:nvPr/>
          </p:nvSpPr>
          <p:spPr>
            <a:xfrm>
              <a:off x="195" y="898"/>
              <a:ext cx="32" cy="18"/>
            </a:xfrm>
            <a:custGeom>
              <a:avLst/>
              <a:gdLst/>
              <a:ahLst/>
              <a:cxnLst>
                <a:cxn ang="0">
                  <a:pos x="0" y="0"/>
                </a:cxn>
                <a:cxn ang="0">
                  <a:pos x="1" y="13"/>
                </a:cxn>
                <a:cxn ang="0">
                  <a:pos x="32" y="18"/>
                </a:cxn>
                <a:cxn ang="0">
                  <a:pos x="32" y="4"/>
                </a:cxn>
                <a:cxn ang="0">
                  <a:pos x="0" y="0"/>
                </a:cxn>
              </a:cxnLst>
              <a:pathLst>
                <a:path w="32" h="18">
                  <a:moveTo>
                    <a:pt x="0" y="0"/>
                  </a:moveTo>
                  <a:lnTo>
                    <a:pt x="1" y="13"/>
                  </a:lnTo>
                  <a:lnTo>
                    <a:pt x="32" y="18"/>
                  </a:lnTo>
                  <a:lnTo>
                    <a:pt x="32" y="4"/>
                  </a:lnTo>
                  <a:lnTo>
                    <a:pt x="0"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80" name="Freeform 307"/>
            <p:cNvSpPr/>
            <p:nvPr/>
          </p:nvSpPr>
          <p:spPr>
            <a:xfrm>
              <a:off x="220" y="847"/>
              <a:ext cx="25" cy="4"/>
            </a:xfrm>
            <a:custGeom>
              <a:avLst/>
              <a:gdLst/>
              <a:ahLst/>
              <a:cxnLst>
                <a:cxn ang="0">
                  <a:pos x="0" y="0"/>
                </a:cxn>
                <a:cxn ang="0">
                  <a:pos x="25" y="2"/>
                </a:cxn>
                <a:cxn ang="0">
                  <a:pos x="1" y="4"/>
                </a:cxn>
                <a:cxn ang="0">
                  <a:pos x="0" y="0"/>
                </a:cxn>
              </a:cxnLst>
              <a:pathLst>
                <a:path w="25" h="4">
                  <a:moveTo>
                    <a:pt x="0" y="0"/>
                  </a:moveTo>
                  <a:lnTo>
                    <a:pt x="25" y="2"/>
                  </a:lnTo>
                  <a:lnTo>
                    <a:pt x="1" y="4"/>
                  </a:lnTo>
                  <a:lnTo>
                    <a:pt x="0" y="0"/>
                  </a:lnTo>
                  <a:close/>
                </a:path>
              </a:pathLst>
            </a:custGeom>
            <a:solidFill>
              <a:srgbClr val="FF9900">
                <a:alpha val="100000"/>
              </a:srgbClr>
            </a:solidFill>
            <a:ln w="9525">
              <a:noFill/>
            </a:ln>
          </p:spPr>
          <p:txBody>
            <a:bodyPr/>
            <a:p>
              <a:endParaRPr lang="zh-CN" altLang="en-US"/>
            </a:p>
          </p:txBody>
        </p:sp>
        <p:sp>
          <p:nvSpPr>
            <p:cNvPr id="40081" name="Freeform 308"/>
            <p:cNvSpPr/>
            <p:nvPr/>
          </p:nvSpPr>
          <p:spPr>
            <a:xfrm>
              <a:off x="220" y="847"/>
              <a:ext cx="25" cy="4"/>
            </a:xfrm>
            <a:custGeom>
              <a:avLst/>
              <a:gdLst/>
              <a:ahLst/>
              <a:cxnLst>
                <a:cxn ang="0">
                  <a:pos x="0" y="0"/>
                </a:cxn>
                <a:cxn ang="0">
                  <a:pos x="25" y="2"/>
                </a:cxn>
                <a:cxn ang="0">
                  <a:pos x="1" y="4"/>
                </a:cxn>
              </a:cxnLst>
              <a:pathLst>
                <a:path w="25" h="4">
                  <a:moveTo>
                    <a:pt x="0" y="0"/>
                  </a:moveTo>
                  <a:lnTo>
                    <a:pt x="25" y="2"/>
                  </a:lnTo>
                  <a:lnTo>
                    <a:pt x="1" y="4"/>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82" name="Freeform 309"/>
            <p:cNvSpPr/>
            <p:nvPr/>
          </p:nvSpPr>
          <p:spPr>
            <a:xfrm>
              <a:off x="182" y="849"/>
              <a:ext cx="63" cy="45"/>
            </a:xfrm>
            <a:custGeom>
              <a:avLst/>
              <a:gdLst/>
              <a:ahLst/>
              <a:cxnLst>
                <a:cxn ang="0">
                  <a:pos x="0" y="42"/>
                </a:cxn>
                <a:cxn ang="0">
                  <a:pos x="33" y="45"/>
                </a:cxn>
                <a:cxn ang="0">
                  <a:pos x="63" y="39"/>
                </a:cxn>
                <a:cxn ang="0">
                  <a:pos x="63" y="0"/>
                </a:cxn>
                <a:cxn ang="0">
                  <a:pos x="38" y="2"/>
                </a:cxn>
                <a:cxn ang="0">
                  <a:pos x="3" y="0"/>
                </a:cxn>
                <a:cxn ang="0">
                  <a:pos x="0" y="42"/>
                </a:cxn>
              </a:cxnLst>
              <a:pathLst>
                <a:path w="63" h="45">
                  <a:moveTo>
                    <a:pt x="0" y="42"/>
                  </a:moveTo>
                  <a:lnTo>
                    <a:pt x="33" y="45"/>
                  </a:lnTo>
                  <a:lnTo>
                    <a:pt x="63" y="39"/>
                  </a:lnTo>
                  <a:lnTo>
                    <a:pt x="63" y="0"/>
                  </a:lnTo>
                  <a:lnTo>
                    <a:pt x="38" y="2"/>
                  </a:lnTo>
                  <a:lnTo>
                    <a:pt x="3" y="0"/>
                  </a:lnTo>
                  <a:lnTo>
                    <a:pt x="0" y="42"/>
                  </a:lnTo>
                  <a:close/>
                </a:path>
              </a:pathLst>
            </a:custGeom>
            <a:solidFill>
              <a:srgbClr val="FF99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83" name="Freeform 310"/>
            <p:cNvSpPr/>
            <p:nvPr/>
          </p:nvSpPr>
          <p:spPr>
            <a:xfrm>
              <a:off x="185" y="834"/>
              <a:ext cx="35" cy="60"/>
            </a:xfrm>
            <a:custGeom>
              <a:avLst/>
              <a:gdLst/>
              <a:ahLst/>
              <a:cxnLst>
                <a:cxn ang="0">
                  <a:pos x="0" y="15"/>
                </a:cxn>
                <a:cxn ang="0">
                  <a:pos x="0" y="0"/>
                </a:cxn>
                <a:cxn ang="0">
                  <a:pos x="35" y="1"/>
                </a:cxn>
                <a:cxn ang="0">
                  <a:pos x="35" y="18"/>
                </a:cxn>
                <a:cxn ang="0">
                  <a:pos x="31" y="60"/>
                </a:cxn>
                <a:cxn ang="0">
                  <a:pos x="0" y="15"/>
                </a:cxn>
              </a:cxnLst>
              <a:pathLst>
                <a:path w="35" h="60">
                  <a:moveTo>
                    <a:pt x="0" y="15"/>
                  </a:moveTo>
                  <a:lnTo>
                    <a:pt x="0" y="0"/>
                  </a:lnTo>
                  <a:lnTo>
                    <a:pt x="35" y="1"/>
                  </a:lnTo>
                  <a:lnTo>
                    <a:pt x="35" y="18"/>
                  </a:lnTo>
                  <a:lnTo>
                    <a:pt x="31" y="60"/>
                  </a:lnTo>
                  <a:lnTo>
                    <a:pt x="0" y="15"/>
                  </a:lnTo>
                  <a:close/>
                </a:path>
              </a:pathLst>
            </a:custGeom>
            <a:solidFill>
              <a:srgbClr val="FF9900">
                <a:alpha val="100000"/>
              </a:srgbClr>
            </a:solidFill>
            <a:ln w="9525">
              <a:noFill/>
            </a:ln>
          </p:spPr>
          <p:txBody>
            <a:bodyPr/>
            <a:p>
              <a:endParaRPr lang="zh-CN" altLang="en-US"/>
            </a:p>
          </p:txBody>
        </p:sp>
        <p:sp>
          <p:nvSpPr>
            <p:cNvPr id="40084" name="Freeform 311"/>
            <p:cNvSpPr/>
            <p:nvPr/>
          </p:nvSpPr>
          <p:spPr>
            <a:xfrm>
              <a:off x="185" y="834"/>
              <a:ext cx="35" cy="60"/>
            </a:xfrm>
            <a:custGeom>
              <a:avLst/>
              <a:gdLst/>
              <a:ahLst/>
              <a:cxnLst>
                <a:cxn ang="0">
                  <a:pos x="0" y="15"/>
                </a:cxn>
                <a:cxn ang="0">
                  <a:pos x="0" y="0"/>
                </a:cxn>
                <a:cxn ang="0">
                  <a:pos x="35" y="1"/>
                </a:cxn>
                <a:cxn ang="0">
                  <a:pos x="35" y="18"/>
                </a:cxn>
                <a:cxn ang="0">
                  <a:pos x="31" y="60"/>
                </a:cxn>
              </a:cxnLst>
              <a:pathLst>
                <a:path w="35" h="60">
                  <a:moveTo>
                    <a:pt x="0" y="15"/>
                  </a:moveTo>
                  <a:lnTo>
                    <a:pt x="0" y="0"/>
                  </a:lnTo>
                  <a:lnTo>
                    <a:pt x="35" y="1"/>
                  </a:lnTo>
                  <a:lnTo>
                    <a:pt x="35" y="18"/>
                  </a:lnTo>
                  <a:lnTo>
                    <a:pt x="31" y="6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85" name="Line 312"/>
            <p:cNvSpPr/>
            <p:nvPr/>
          </p:nvSpPr>
          <p:spPr>
            <a:xfrm>
              <a:off x="184" y="870"/>
              <a:ext cx="34" cy="3"/>
            </a:xfrm>
            <a:prstGeom prst="line">
              <a:avLst/>
            </a:prstGeom>
            <a:ln w="9525" cap="flat" cmpd="sng">
              <a:solidFill>
                <a:srgbClr val="000000"/>
              </a:solidFill>
              <a:prstDash val="solid"/>
              <a:headEnd type="none" w="med" len="med"/>
              <a:tailEnd type="none" w="med" len="med"/>
            </a:ln>
          </p:spPr>
        </p:sp>
        <p:sp>
          <p:nvSpPr>
            <p:cNvPr id="40086" name="Line 313"/>
            <p:cNvSpPr/>
            <p:nvPr/>
          </p:nvSpPr>
          <p:spPr>
            <a:xfrm>
              <a:off x="198" y="850"/>
              <a:ext cx="1" cy="20"/>
            </a:xfrm>
            <a:prstGeom prst="line">
              <a:avLst/>
            </a:prstGeom>
            <a:ln w="9525" cap="flat" cmpd="sng">
              <a:solidFill>
                <a:srgbClr val="000000"/>
              </a:solidFill>
              <a:prstDash val="solid"/>
              <a:headEnd type="none" w="med" len="med"/>
              <a:tailEnd type="none" w="med" len="med"/>
            </a:ln>
          </p:spPr>
        </p:sp>
        <p:sp>
          <p:nvSpPr>
            <p:cNvPr id="40087" name="Line 314"/>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40088" name="Line 315"/>
            <p:cNvSpPr/>
            <p:nvPr/>
          </p:nvSpPr>
          <p:spPr>
            <a:xfrm>
              <a:off x="184" y="870"/>
              <a:ext cx="15" cy="1"/>
            </a:xfrm>
            <a:prstGeom prst="line">
              <a:avLst/>
            </a:prstGeom>
            <a:ln w="9525" cap="flat" cmpd="sng">
              <a:solidFill>
                <a:srgbClr val="000000"/>
              </a:solidFill>
              <a:prstDash val="solid"/>
              <a:headEnd type="none" w="med" len="med"/>
              <a:tailEnd type="none" w="med" len="med"/>
            </a:ln>
          </p:spPr>
        </p:sp>
        <p:sp>
          <p:nvSpPr>
            <p:cNvPr id="40089" name="Line 316"/>
            <p:cNvSpPr/>
            <p:nvPr/>
          </p:nvSpPr>
          <p:spPr>
            <a:xfrm>
              <a:off x="199" y="870"/>
              <a:ext cx="20" cy="1"/>
            </a:xfrm>
            <a:prstGeom prst="line">
              <a:avLst/>
            </a:prstGeom>
            <a:ln w="9525" cap="flat" cmpd="sng">
              <a:solidFill>
                <a:srgbClr val="000000"/>
              </a:solidFill>
              <a:prstDash val="solid"/>
              <a:headEnd type="none" w="med" len="med"/>
              <a:tailEnd type="none" w="med" len="med"/>
            </a:ln>
          </p:spPr>
        </p:sp>
        <p:sp>
          <p:nvSpPr>
            <p:cNvPr id="40090" name="Line 317"/>
            <p:cNvSpPr/>
            <p:nvPr/>
          </p:nvSpPr>
          <p:spPr>
            <a:xfrm>
              <a:off x="196" y="871"/>
              <a:ext cx="1" cy="18"/>
            </a:xfrm>
            <a:prstGeom prst="line">
              <a:avLst/>
            </a:prstGeom>
            <a:ln w="9525" cap="flat" cmpd="sng">
              <a:solidFill>
                <a:srgbClr val="000000"/>
              </a:solidFill>
              <a:prstDash val="solid"/>
              <a:headEnd type="none" w="med" len="med"/>
              <a:tailEnd type="none" w="med" len="med"/>
            </a:ln>
          </p:spPr>
        </p:sp>
        <p:sp>
          <p:nvSpPr>
            <p:cNvPr id="40091" name="Line 318"/>
            <p:cNvSpPr/>
            <p:nvPr/>
          </p:nvSpPr>
          <p:spPr>
            <a:xfrm flipV="1">
              <a:off x="182" y="889"/>
              <a:ext cx="15" cy="2"/>
            </a:xfrm>
            <a:prstGeom prst="line">
              <a:avLst/>
            </a:prstGeom>
            <a:ln w="9525" cap="flat" cmpd="sng">
              <a:solidFill>
                <a:srgbClr val="000000"/>
              </a:solidFill>
              <a:prstDash val="solid"/>
              <a:headEnd type="none" w="med" len="med"/>
              <a:tailEnd type="none" w="med" len="med"/>
            </a:ln>
          </p:spPr>
        </p:sp>
        <p:sp>
          <p:nvSpPr>
            <p:cNvPr id="40092" name="Line 319"/>
            <p:cNvSpPr/>
            <p:nvPr/>
          </p:nvSpPr>
          <p:spPr>
            <a:xfrm>
              <a:off x="197" y="889"/>
              <a:ext cx="19" cy="3"/>
            </a:xfrm>
            <a:prstGeom prst="line">
              <a:avLst/>
            </a:prstGeom>
            <a:ln w="9525" cap="flat" cmpd="sng">
              <a:solidFill>
                <a:srgbClr val="000000"/>
              </a:solidFill>
              <a:prstDash val="solid"/>
              <a:headEnd type="none" w="med" len="med"/>
              <a:tailEnd type="none" w="med" len="med"/>
            </a:ln>
          </p:spPr>
        </p:sp>
        <p:sp>
          <p:nvSpPr>
            <p:cNvPr id="40093" name="Line 320"/>
            <p:cNvSpPr/>
            <p:nvPr/>
          </p:nvSpPr>
          <p:spPr>
            <a:xfrm>
              <a:off x="197" y="887"/>
              <a:ext cx="19" cy="1"/>
            </a:xfrm>
            <a:prstGeom prst="line">
              <a:avLst/>
            </a:prstGeom>
            <a:ln w="9525" cap="flat" cmpd="sng">
              <a:solidFill>
                <a:srgbClr val="000000"/>
              </a:solidFill>
              <a:prstDash val="solid"/>
              <a:headEnd type="none" w="med" len="med"/>
              <a:tailEnd type="none" w="med" len="med"/>
            </a:ln>
          </p:spPr>
        </p:sp>
        <p:sp>
          <p:nvSpPr>
            <p:cNvPr id="40094" name="Line 321"/>
            <p:cNvSpPr/>
            <p:nvPr/>
          </p:nvSpPr>
          <p:spPr>
            <a:xfrm flipV="1">
              <a:off x="197" y="886"/>
              <a:ext cx="19" cy="1"/>
            </a:xfrm>
            <a:prstGeom prst="line">
              <a:avLst/>
            </a:prstGeom>
            <a:ln w="9525" cap="flat" cmpd="sng">
              <a:solidFill>
                <a:srgbClr val="000000"/>
              </a:solidFill>
              <a:prstDash val="solid"/>
              <a:headEnd type="none" w="med" len="med"/>
              <a:tailEnd type="none" w="med" len="med"/>
            </a:ln>
          </p:spPr>
        </p:sp>
        <p:sp>
          <p:nvSpPr>
            <p:cNvPr id="40095" name="Line 322"/>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40096" name="Line 323"/>
            <p:cNvSpPr/>
            <p:nvPr/>
          </p:nvSpPr>
          <p:spPr>
            <a:xfrm flipH="1" flipV="1">
              <a:off x="184" y="849"/>
              <a:ext cx="35" cy="2"/>
            </a:xfrm>
            <a:prstGeom prst="line">
              <a:avLst/>
            </a:prstGeom>
            <a:ln w="9525" cap="flat" cmpd="sng">
              <a:solidFill>
                <a:srgbClr val="000000"/>
              </a:solidFill>
              <a:prstDash val="solid"/>
              <a:headEnd type="none" w="med" len="med"/>
              <a:tailEnd type="none" w="med" len="med"/>
            </a:ln>
          </p:spPr>
        </p:sp>
        <p:sp>
          <p:nvSpPr>
            <p:cNvPr id="40097" name="Freeform 324"/>
            <p:cNvSpPr/>
            <p:nvPr/>
          </p:nvSpPr>
          <p:spPr>
            <a:xfrm>
              <a:off x="187" y="835"/>
              <a:ext cx="31" cy="16"/>
            </a:xfrm>
            <a:custGeom>
              <a:avLst/>
              <a:gdLst/>
              <a:ahLst/>
              <a:cxnLst>
                <a:cxn ang="0">
                  <a:pos x="0" y="1"/>
                </a:cxn>
                <a:cxn ang="0">
                  <a:pos x="0" y="14"/>
                </a:cxn>
                <a:cxn ang="0">
                  <a:pos x="31" y="16"/>
                </a:cxn>
                <a:cxn ang="0">
                  <a:pos x="31" y="1"/>
                </a:cxn>
                <a:cxn ang="0">
                  <a:pos x="0" y="0"/>
                </a:cxn>
                <a:cxn ang="0">
                  <a:pos x="0" y="1"/>
                </a:cxn>
              </a:cxnLst>
              <a:pathLst>
                <a:path w="31" h="16">
                  <a:moveTo>
                    <a:pt x="0" y="1"/>
                  </a:moveTo>
                  <a:lnTo>
                    <a:pt x="0" y="14"/>
                  </a:lnTo>
                  <a:lnTo>
                    <a:pt x="31" y="16"/>
                  </a:lnTo>
                  <a:lnTo>
                    <a:pt x="31" y="1"/>
                  </a:lnTo>
                  <a:lnTo>
                    <a:pt x="0" y="0"/>
                  </a:lnTo>
                  <a:lnTo>
                    <a:pt x="0" y="1"/>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sp>
        <p:nvSpPr>
          <p:cNvPr id="39967" name="computr2"/>
          <p:cNvSpPr>
            <a:spLocks noEditPoints="1"/>
          </p:cNvSpPr>
          <p:nvPr/>
        </p:nvSpPr>
        <p:spPr>
          <a:xfrm>
            <a:off x="1835150" y="1484313"/>
            <a:ext cx="503238" cy="360362"/>
          </a:xfrm>
          <a:custGeom>
            <a:avLst/>
            <a:gdLst>
              <a:gd name="txL" fmla="*/ 6194 w 21600"/>
              <a:gd name="txT" fmla="*/ 1913 h 21600"/>
              <a:gd name="txR" fmla="*/ 15565 w 21600"/>
              <a:gd name="txB" fmla="*/ 9747 h 21600"/>
            </a:gdLst>
            <a:ahLst/>
            <a:cxnLst>
              <a:cxn ang="0">
                <a:pos x="5862233" y="0"/>
              </a:cxn>
              <a:cxn ang="0">
                <a:pos x="5862233" y="6012073"/>
              </a:cxn>
              <a:cxn ang="0">
                <a:pos x="9404540" y="0"/>
              </a:cxn>
              <a:cxn ang="0">
                <a:pos x="2319927" y="0"/>
              </a:cxn>
              <a:cxn ang="0">
                <a:pos x="2319927" y="3237335"/>
              </a:cxn>
              <a:cxn ang="0">
                <a:pos x="9404540" y="3237335"/>
              </a:cxn>
              <a:cxn ang="0">
                <a:pos x="2319927" y="1618810"/>
              </a:cxn>
              <a:cxn ang="0">
                <a:pos x="9404540" y="1618810"/>
              </a:cxn>
              <a:cxn ang="0">
                <a:pos x="10219832" y="4393547"/>
              </a:cxn>
              <a:cxn ang="0">
                <a:pos x="1504635" y="4393547"/>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9968" name="Rectangle 327"/>
          <p:cNvSpPr/>
          <p:nvPr/>
        </p:nvSpPr>
        <p:spPr>
          <a:xfrm rot="5400000">
            <a:off x="2097088" y="1331913"/>
            <a:ext cx="144462" cy="71437"/>
          </a:xfrm>
          <a:prstGeom prst="rect">
            <a:avLst/>
          </a:prstGeom>
          <a:solidFill>
            <a:schemeClr val="bg1"/>
          </a:solidFill>
          <a:ln w="9525" cap="flat" cmpd="sng">
            <a:solidFill>
              <a:schemeClr val="bg1"/>
            </a:solidFill>
            <a:prstDash val="solid"/>
            <a:miter/>
            <a:headEnd type="none" w="med" len="med"/>
            <a:tailEnd type="none" w="med" len="med"/>
          </a:ln>
        </p:spPr>
        <p:txBody>
          <a:bodyPr rot="10800000"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看板读取</a:t>
            </a:r>
            <a:endParaRPr lang="zh-CN" altLang="en-US" sz="1600" i="1" dirty="0">
              <a:ea typeface="MS PGothic" panose="020B0600070205080204" pitchFamily="34" charset="-128"/>
            </a:endParaRPr>
          </a:p>
        </p:txBody>
      </p:sp>
      <p:sp>
        <p:nvSpPr>
          <p:cNvPr id="39969" name="Line 329"/>
          <p:cNvSpPr/>
          <p:nvPr/>
        </p:nvSpPr>
        <p:spPr>
          <a:xfrm>
            <a:off x="2268538" y="1628775"/>
            <a:ext cx="1439862" cy="144463"/>
          </a:xfrm>
          <a:prstGeom prst="line">
            <a:avLst/>
          </a:prstGeom>
          <a:ln w="9525" cap="flat" cmpd="sng">
            <a:solidFill>
              <a:schemeClr val="tx1"/>
            </a:solidFill>
            <a:prstDash val="dash"/>
            <a:headEnd type="none" w="med" len="med"/>
            <a:tailEnd type="triangle" w="med" len="med"/>
          </a:ln>
        </p:spPr>
      </p:sp>
      <p:sp>
        <p:nvSpPr>
          <p:cNvPr id="39970" name="Rectangle 330"/>
          <p:cNvSpPr/>
          <p:nvPr/>
        </p:nvSpPr>
        <p:spPr>
          <a:xfrm>
            <a:off x="3708400" y="1557338"/>
            <a:ext cx="1368425" cy="79216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971" name="Line 331"/>
          <p:cNvSpPr/>
          <p:nvPr/>
        </p:nvSpPr>
        <p:spPr>
          <a:xfrm flipH="1" flipV="1">
            <a:off x="990600" y="3886200"/>
            <a:ext cx="701675" cy="263525"/>
          </a:xfrm>
          <a:prstGeom prst="line">
            <a:avLst/>
          </a:prstGeom>
          <a:ln w="9525" cap="flat" cmpd="sng">
            <a:solidFill>
              <a:schemeClr val="tx1"/>
            </a:solidFill>
            <a:prstDash val="solid"/>
            <a:headEnd type="none" w="med" len="med"/>
            <a:tailEnd type="triangle" w="med" len="med"/>
          </a:ln>
        </p:spPr>
      </p:sp>
      <p:sp>
        <p:nvSpPr>
          <p:cNvPr id="39972" name="Line 365"/>
          <p:cNvSpPr/>
          <p:nvPr/>
        </p:nvSpPr>
        <p:spPr>
          <a:xfrm>
            <a:off x="5292725" y="1844675"/>
            <a:ext cx="2232025" cy="1655763"/>
          </a:xfrm>
          <a:prstGeom prst="line">
            <a:avLst/>
          </a:prstGeom>
          <a:ln w="9525" cap="flat" cmpd="sng">
            <a:solidFill>
              <a:schemeClr val="tx1"/>
            </a:solidFill>
            <a:prstDash val="dash"/>
            <a:headEnd type="none" w="med" len="med"/>
            <a:tailEnd type="triangle" w="med" len="med"/>
          </a:ln>
        </p:spPr>
      </p:sp>
      <p:sp>
        <p:nvSpPr>
          <p:cNvPr id="39973" name="computr2"/>
          <p:cNvSpPr>
            <a:spLocks noEditPoints="1"/>
          </p:cNvSpPr>
          <p:nvPr/>
        </p:nvSpPr>
        <p:spPr>
          <a:xfrm>
            <a:off x="3779838" y="1773238"/>
            <a:ext cx="503237" cy="360362"/>
          </a:xfrm>
          <a:custGeom>
            <a:avLst/>
            <a:gdLst>
              <a:gd name="txL" fmla="*/ 6194 w 21600"/>
              <a:gd name="txT" fmla="*/ 1913 h 21600"/>
              <a:gd name="txR" fmla="*/ 15565 w 21600"/>
              <a:gd name="txB" fmla="*/ 9747 h 21600"/>
            </a:gdLst>
            <a:ahLst/>
            <a:cxnLst>
              <a:cxn ang="0">
                <a:pos x="5862222" y="0"/>
              </a:cxn>
              <a:cxn ang="0">
                <a:pos x="5862222" y="6012073"/>
              </a:cxn>
              <a:cxn ang="0">
                <a:pos x="9404498" y="0"/>
              </a:cxn>
              <a:cxn ang="0">
                <a:pos x="2319923" y="0"/>
              </a:cxn>
              <a:cxn ang="0">
                <a:pos x="2319923" y="3237335"/>
              </a:cxn>
              <a:cxn ang="0">
                <a:pos x="9404498" y="3237335"/>
              </a:cxn>
              <a:cxn ang="0">
                <a:pos x="2319923" y="1618810"/>
              </a:cxn>
              <a:cxn ang="0">
                <a:pos x="9404498" y="1618810"/>
              </a:cxn>
              <a:cxn ang="0">
                <a:pos x="10219788" y="4393547"/>
              </a:cxn>
              <a:cxn ang="0">
                <a:pos x="1504632" y="4393547"/>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39974" name="Rectangle 367"/>
          <p:cNvSpPr/>
          <p:nvPr/>
        </p:nvSpPr>
        <p:spPr>
          <a:xfrm>
            <a:off x="4427538" y="1700213"/>
            <a:ext cx="360362" cy="4318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发住</a:t>
            </a:r>
            <a:endParaRPr lang="zh-CN" altLang="en-US" sz="1400" i="1" dirty="0">
              <a:ea typeface="MS PGothic" panose="020B0600070205080204" pitchFamily="34" charset="-128"/>
            </a:endParaRPr>
          </a:p>
        </p:txBody>
      </p:sp>
      <p:grpSp>
        <p:nvGrpSpPr>
          <p:cNvPr id="39975" name="Group 370"/>
          <p:cNvGrpSpPr/>
          <p:nvPr/>
        </p:nvGrpSpPr>
        <p:grpSpPr>
          <a:xfrm>
            <a:off x="1752600" y="4038600"/>
            <a:ext cx="647700" cy="352425"/>
            <a:chOff x="304" y="157"/>
            <a:chExt cx="68" cy="37"/>
          </a:xfrm>
        </p:grpSpPr>
        <p:grpSp>
          <p:nvGrpSpPr>
            <p:cNvPr id="40049" name="Group 371"/>
            <p:cNvGrpSpPr/>
            <p:nvPr/>
          </p:nvGrpSpPr>
          <p:grpSpPr>
            <a:xfrm flipH="1">
              <a:off x="304" y="157"/>
              <a:ext cx="38" cy="37"/>
              <a:chOff x="836" y="289"/>
              <a:chExt cx="153" cy="142"/>
            </a:xfrm>
          </p:grpSpPr>
          <p:grpSp>
            <p:nvGrpSpPr>
              <p:cNvPr id="40055" name="Group 372"/>
              <p:cNvGrpSpPr/>
              <p:nvPr/>
            </p:nvGrpSpPr>
            <p:grpSpPr>
              <a:xfrm>
                <a:off x="850" y="289"/>
                <a:ext cx="139" cy="142"/>
                <a:chOff x="853" y="37"/>
                <a:chExt cx="111" cy="101"/>
              </a:xfrm>
            </p:grpSpPr>
            <p:grpSp>
              <p:nvGrpSpPr>
                <p:cNvPr id="40062" name="Group 373"/>
                <p:cNvGrpSpPr/>
                <p:nvPr/>
              </p:nvGrpSpPr>
              <p:grpSpPr>
                <a:xfrm>
                  <a:off x="853" y="37"/>
                  <a:ext cx="111" cy="101"/>
                  <a:chOff x="864" y="30"/>
                  <a:chExt cx="111" cy="101"/>
                </a:xfrm>
              </p:grpSpPr>
              <p:sp>
                <p:nvSpPr>
                  <p:cNvPr id="40064" name="Rectangle 374"/>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65" name="Freeform 375"/>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66" name="Freeform 376"/>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67" name="Rectangle 377"/>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68" name="Freeform 378"/>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69" name="Rectangle 379"/>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70" name="Oval 380"/>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71" name="Oval 381"/>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072" name="Group 382"/>
                  <p:cNvGrpSpPr/>
                  <p:nvPr/>
                </p:nvGrpSpPr>
                <p:grpSpPr>
                  <a:xfrm>
                    <a:off x="963" y="82"/>
                    <a:ext cx="6" cy="14"/>
                    <a:chOff x="988" y="35"/>
                    <a:chExt cx="9" cy="19"/>
                  </a:xfrm>
                </p:grpSpPr>
                <p:sp>
                  <p:nvSpPr>
                    <p:cNvPr id="40073" name="Freeform 383"/>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0074" name="Line 384"/>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40063" name="Line 385"/>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40056" name="Group 386"/>
              <p:cNvGrpSpPr/>
              <p:nvPr/>
            </p:nvGrpSpPr>
            <p:grpSpPr>
              <a:xfrm>
                <a:off x="836" y="393"/>
                <a:ext cx="14" cy="31"/>
                <a:chOff x="650" y="182"/>
                <a:chExt cx="14" cy="31"/>
              </a:xfrm>
            </p:grpSpPr>
            <p:grpSp>
              <p:nvGrpSpPr>
                <p:cNvPr id="40057" name="Group 387"/>
                <p:cNvGrpSpPr/>
                <p:nvPr/>
              </p:nvGrpSpPr>
              <p:grpSpPr>
                <a:xfrm>
                  <a:off x="652" y="182"/>
                  <a:ext cx="9" cy="31"/>
                  <a:chOff x="735" y="225"/>
                  <a:chExt cx="9" cy="31"/>
                </a:xfrm>
              </p:grpSpPr>
              <p:sp>
                <p:nvSpPr>
                  <p:cNvPr id="40059" name="Rectangle 388"/>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60" name="Oval 389"/>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61" name="Oval 390"/>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0058" name="Freeform 391"/>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40050" name="Group 392"/>
            <p:cNvGrpSpPr/>
            <p:nvPr/>
          </p:nvGrpSpPr>
          <p:grpSpPr>
            <a:xfrm>
              <a:off x="344" y="157"/>
              <a:ext cx="28" cy="37"/>
              <a:chOff x="264" y="402"/>
              <a:chExt cx="28" cy="37"/>
            </a:xfrm>
          </p:grpSpPr>
          <p:sp>
            <p:nvSpPr>
              <p:cNvPr id="40051" name="Rectangle 393"/>
              <p:cNvSpPr/>
              <p:nvPr/>
            </p:nvSpPr>
            <p:spPr>
              <a:xfrm>
                <a:off x="264" y="415"/>
                <a:ext cx="28"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52" name="Oval 394"/>
              <p:cNvSpPr/>
              <p:nvPr/>
            </p:nvSpPr>
            <p:spPr>
              <a:xfrm>
                <a:off x="264"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53" name="Oval 395"/>
              <p:cNvSpPr/>
              <p:nvPr/>
            </p:nvSpPr>
            <p:spPr>
              <a:xfrm>
                <a:off x="281"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54" name="Line 396"/>
              <p:cNvSpPr/>
              <p:nvPr/>
            </p:nvSpPr>
            <p:spPr>
              <a:xfrm flipV="1">
                <a:off x="266" y="402"/>
                <a:ext cx="0" cy="14"/>
              </a:xfrm>
              <a:prstGeom prst="line">
                <a:avLst/>
              </a:prstGeom>
              <a:ln w="38100" cap="flat" cmpd="sng">
                <a:solidFill>
                  <a:srgbClr val="000000"/>
                </a:solidFill>
                <a:prstDash val="solid"/>
                <a:headEnd type="none" w="med" len="med"/>
                <a:tailEnd type="none" w="med" len="med"/>
              </a:ln>
            </p:spPr>
          </p:sp>
        </p:grpSp>
      </p:grpSp>
      <p:sp>
        <p:nvSpPr>
          <p:cNvPr id="39976" name="Line 424"/>
          <p:cNvSpPr/>
          <p:nvPr/>
        </p:nvSpPr>
        <p:spPr>
          <a:xfrm flipV="1">
            <a:off x="838200" y="1676400"/>
            <a:ext cx="990600" cy="457200"/>
          </a:xfrm>
          <a:prstGeom prst="line">
            <a:avLst/>
          </a:prstGeom>
          <a:ln w="9525" cap="flat" cmpd="sng">
            <a:solidFill>
              <a:schemeClr val="tx1"/>
            </a:solidFill>
            <a:prstDash val="solid"/>
            <a:headEnd type="none" w="med" len="med"/>
            <a:tailEnd type="triangle" w="med" len="med"/>
          </a:ln>
        </p:spPr>
      </p:sp>
      <p:grpSp>
        <p:nvGrpSpPr>
          <p:cNvPr id="39977" name="Group 425"/>
          <p:cNvGrpSpPr/>
          <p:nvPr/>
        </p:nvGrpSpPr>
        <p:grpSpPr>
          <a:xfrm>
            <a:off x="1371600" y="4953000"/>
            <a:ext cx="533400" cy="457200"/>
            <a:chOff x="3984" y="3600"/>
            <a:chExt cx="432" cy="384"/>
          </a:xfrm>
        </p:grpSpPr>
        <p:sp>
          <p:nvSpPr>
            <p:cNvPr id="40034" name="Rectangle 426"/>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0035" name="Line 427"/>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0036" name="Line 428"/>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0037" name="Line 429"/>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0038" name="Group 430"/>
            <p:cNvGrpSpPr/>
            <p:nvPr/>
          </p:nvGrpSpPr>
          <p:grpSpPr>
            <a:xfrm>
              <a:off x="4272" y="3744"/>
              <a:ext cx="96" cy="144"/>
              <a:chOff x="4320" y="3744"/>
              <a:chExt cx="96" cy="144"/>
            </a:xfrm>
          </p:grpSpPr>
          <p:sp>
            <p:nvSpPr>
              <p:cNvPr id="40045" name="Line 431"/>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0046" name="Line 432"/>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0047" name="Line 433"/>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0048" name="Rectangle 434"/>
              <p:cNvSpPr/>
              <p:nvPr/>
            </p:nvSpPr>
            <p:spPr>
              <a:xfrm>
                <a:off x="4368" y="3840"/>
                <a:ext cx="48" cy="48"/>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0039" name="Oval 435"/>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40" name="Oval 436"/>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41" name="Line 437"/>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0042" name="Line 438"/>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0043" name="Line 439"/>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0044" name="Line 440"/>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39978" name="Group 441"/>
          <p:cNvGrpSpPr/>
          <p:nvPr/>
        </p:nvGrpSpPr>
        <p:grpSpPr>
          <a:xfrm>
            <a:off x="990600" y="4953000"/>
            <a:ext cx="381000" cy="457200"/>
            <a:chOff x="3552" y="3600"/>
            <a:chExt cx="384" cy="384"/>
          </a:xfrm>
        </p:grpSpPr>
        <p:sp>
          <p:nvSpPr>
            <p:cNvPr id="40030" name="Rectangle 442"/>
            <p:cNvSpPr/>
            <p:nvPr/>
          </p:nvSpPr>
          <p:spPr>
            <a:xfrm>
              <a:off x="3552" y="3744"/>
              <a:ext cx="384" cy="19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31" name="Oval 443"/>
            <p:cNvSpPr/>
            <p:nvPr/>
          </p:nvSpPr>
          <p:spPr>
            <a:xfrm>
              <a:off x="3600"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32" name="Oval 444"/>
            <p:cNvSpPr/>
            <p:nvPr/>
          </p:nvSpPr>
          <p:spPr>
            <a:xfrm>
              <a:off x="379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33" name="Line 445"/>
            <p:cNvSpPr/>
            <p:nvPr/>
          </p:nvSpPr>
          <p:spPr>
            <a:xfrm>
              <a:off x="3936" y="3600"/>
              <a:ext cx="0" cy="144"/>
            </a:xfrm>
            <a:prstGeom prst="line">
              <a:avLst/>
            </a:prstGeom>
            <a:ln w="28575" cap="flat" cmpd="sng">
              <a:solidFill>
                <a:schemeClr val="tx1"/>
              </a:solidFill>
              <a:prstDash val="solid"/>
              <a:headEnd type="none" w="med" len="med"/>
              <a:tailEnd type="none" w="med" len="med"/>
            </a:ln>
          </p:spPr>
        </p:sp>
      </p:grpSp>
      <p:sp>
        <p:nvSpPr>
          <p:cNvPr id="39979" name="Rectangle 447"/>
          <p:cNvSpPr/>
          <p:nvPr/>
        </p:nvSpPr>
        <p:spPr>
          <a:xfrm>
            <a:off x="2133600" y="4953000"/>
            <a:ext cx="381000" cy="1219200"/>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空箱存放区</a:t>
            </a:r>
            <a:endParaRPr lang="zh-CN" altLang="en-US" sz="1600" i="1" dirty="0"/>
          </a:p>
        </p:txBody>
      </p:sp>
      <p:sp>
        <p:nvSpPr>
          <p:cNvPr id="39980" name="Line 449"/>
          <p:cNvSpPr/>
          <p:nvPr/>
        </p:nvSpPr>
        <p:spPr>
          <a:xfrm>
            <a:off x="762000" y="5486400"/>
            <a:ext cx="1295400" cy="0"/>
          </a:xfrm>
          <a:prstGeom prst="line">
            <a:avLst/>
          </a:prstGeom>
          <a:ln w="9525" cap="flat" cmpd="sng">
            <a:solidFill>
              <a:srgbClr val="FF3300"/>
            </a:solidFill>
            <a:prstDash val="solid"/>
            <a:headEnd type="none" w="med" len="med"/>
            <a:tailEnd type="triangle" w="med" len="med"/>
          </a:ln>
        </p:spPr>
      </p:sp>
      <p:grpSp>
        <p:nvGrpSpPr>
          <p:cNvPr id="313795" name="Group 451"/>
          <p:cNvGrpSpPr/>
          <p:nvPr/>
        </p:nvGrpSpPr>
        <p:grpSpPr>
          <a:xfrm>
            <a:off x="3810000" y="5029200"/>
            <a:ext cx="533400" cy="457200"/>
            <a:chOff x="3984" y="3600"/>
            <a:chExt cx="432" cy="384"/>
          </a:xfrm>
        </p:grpSpPr>
        <p:sp>
          <p:nvSpPr>
            <p:cNvPr id="40015" name="Rectangle 452"/>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0016" name="Line 453"/>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0017" name="Line 454"/>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0018" name="Line 455"/>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0019" name="Group 456"/>
            <p:cNvGrpSpPr/>
            <p:nvPr/>
          </p:nvGrpSpPr>
          <p:grpSpPr>
            <a:xfrm>
              <a:off x="4272" y="3744"/>
              <a:ext cx="96" cy="144"/>
              <a:chOff x="4320" y="3744"/>
              <a:chExt cx="96" cy="144"/>
            </a:xfrm>
          </p:grpSpPr>
          <p:sp>
            <p:nvSpPr>
              <p:cNvPr id="40026" name="Line 457"/>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0027" name="Line 458"/>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0028" name="Line 459"/>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0029" name="Rectangle 460"/>
              <p:cNvSpPr/>
              <p:nvPr/>
            </p:nvSpPr>
            <p:spPr>
              <a:xfrm>
                <a:off x="4368" y="3840"/>
                <a:ext cx="48" cy="48"/>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0020" name="Oval 461"/>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21" name="Oval 462"/>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22" name="Line 463"/>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0023" name="Line 464"/>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0024" name="Line 465"/>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0025" name="Line 466"/>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39982" name="Group 468"/>
          <p:cNvGrpSpPr/>
          <p:nvPr/>
        </p:nvGrpSpPr>
        <p:grpSpPr>
          <a:xfrm>
            <a:off x="3352800" y="5181600"/>
            <a:ext cx="500063" cy="304800"/>
            <a:chOff x="2035" y="2523"/>
            <a:chExt cx="315" cy="192"/>
          </a:xfrm>
        </p:grpSpPr>
        <p:grpSp>
          <p:nvGrpSpPr>
            <p:cNvPr id="39990" name="Group 469"/>
            <p:cNvGrpSpPr/>
            <p:nvPr/>
          </p:nvGrpSpPr>
          <p:grpSpPr>
            <a:xfrm>
              <a:off x="2035" y="2637"/>
              <a:ext cx="315" cy="78"/>
              <a:chOff x="1116" y="153"/>
              <a:chExt cx="76" cy="19"/>
            </a:xfrm>
          </p:grpSpPr>
          <p:sp>
            <p:nvSpPr>
              <p:cNvPr id="40011" name="Rectangle 470"/>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012" name="Group 471"/>
              <p:cNvGrpSpPr/>
              <p:nvPr/>
            </p:nvGrpSpPr>
            <p:grpSpPr>
              <a:xfrm>
                <a:off x="1123" y="161"/>
                <a:ext cx="62" cy="11"/>
                <a:chOff x="1122" y="161"/>
                <a:chExt cx="62" cy="11"/>
              </a:xfrm>
            </p:grpSpPr>
            <p:sp>
              <p:nvSpPr>
                <p:cNvPr id="40013" name="Oval 472"/>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14" name="Oval 473"/>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9991" name="Group 474"/>
            <p:cNvGrpSpPr/>
            <p:nvPr/>
          </p:nvGrpSpPr>
          <p:grpSpPr>
            <a:xfrm>
              <a:off x="2052" y="2523"/>
              <a:ext cx="66" cy="110"/>
              <a:chOff x="1125" y="120"/>
              <a:chExt cx="19" cy="32"/>
            </a:xfrm>
          </p:grpSpPr>
          <p:sp>
            <p:nvSpPr>
              <p:cNvPr id="40007" name="Rectangle 475"/>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008" name="Group 476"/>
              <p:cNvGrpSpPr/>
              <p:nvPr/>
            </p:nvGrpSpPr>
            <p:grpSpPr>
              <a:xfrm>
                <a:off x="1126" y="145"/>
                <a:ext cx="16" cy="7"/>
                <a:chOff x="1126" y="145"/>
                <a:chExt cx="16" cy="7"/>
              </a:xfrm>
            </p:grpSpPr>
            <p:sp>
              <p:nvSpPr>
                <p:cNvPr id="40009" name="Rectangle 477"/>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10" name="Rectangle 478"/>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9992" name="Group 479"/>
            <p:cNvGrpSpPr/>
            <p:nvPr/>
          </p:nvGrpSpPr>
          <p:grpSpPr>
            <a:xfrm>
              <a:off x="2126" y="2523"/>
              <a:ext cx="67" cy="110"/>
              <a:chOff x="1125" y="120"/>
              <a:chExt cx="19" cy="32"/>
            </a:xfrm>
          </p:grpSpPr>
          <p:sp>
            <p:nvSpPr>
              <p:cNvPr id="40003" name="Rectangle 480"/>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004" name="Group 481"/>
              <p:cNvGrpSpPr/>
              <p:nvPr/>
            </p:nvGrpSpPr>
            <p:grpSpPr>
              <a:xfrm>
                <a:off x="1126" y="145"/>
                <a:ext cx="16" cy="7"/>
                <a:chOff x="1126" y="145"/>
                <a:chExt cx="16" cy="7"/>
              </a:xfrm>
            </p:grpSpPr>
            <p:sp>
              <p:nvSpPr>
                <p:cNvPr id="40005" name="Rectangle 482"/>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06" name="Rectangle 483"/>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9993" name="Group 484"/>
            <p:cNvGrpSpPr/>
            <p:nvPr/>
          </p:nvGrpSpPr>
          <p:grpSpPr>
            <a:xfrm>
              <a:off x="2201" y="2523"/>
              <a:ext cx="66" cy="110"/>
              <a:chOff x="1125" y="120"/>
              <a:chExt cx="19" cy="32"/>
            </a:xfrm>
          </p:grpSpPr>
          <p:sp>
            <p:nvSpPr>
              <p:cNvPr id="39999" name="Rectangle 485"/>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0000" name="Group 486"/>
              <p:cNvGrpSpPr/>
              <p:nvPr/>
            </p:nvGrpSpPr>
            <p:grpSpPr>
              <a:xfrm>
                <a:off x="1126" y="145"/>
                <a:ext cx="16" cy="7"/>
                <a:chOff x="1126" y="145"/>
                <a:chExt cx="16" cy="7"/>
              </a:xfrm>
            </p:grpSpPr>
            <p:sp>
              <p:nvSpPr>
                <p:cNvPr id="40001" name="Rectangle 487"/>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002" name="Rectangle 488"/>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39994" name="Group 489"/>
            <p:cNvGrpSpPr/>
            <p:nvPr/>
          </p:nvGrpSpPr>
          <p:grpSpPr>
            <a:xfrm>
              <a:off x="2280" y="2523"/>
              <a:ext cx="66" cy="110"/>
              <a:chOff x="1125" y="120"/>
              <a:chExt cx="19" cy="32"/>
            </a:xfrm>
          </p:grpSpPr>
          <p:sp>
            <p:nvSpPr>
              <p:cNvPr id="39995" name="Rectangle 490"/>
              <p:cNvSpPr/>
              <p:nvPr/>
            </p:nvSpPr>
            <p:spPr>
              <a:xfrm>
                <a:off x="1125" y="120"/>
                <a:ext cx="19" cy="25"/>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39996" name="Group 491"/>
              <p:cNvGrpSpPr/>
              <p:nvPr/>
            </p:nvGrpSpPr>
            <p:grpSpPr>
              <a:xfrm>
                <a:off x="1126" y="145"/>
                <a:ext cx="16" cy="7"/>
                <a:chOff x="1126" y="145"/>
                <a:chExt cx="16" cy="7"/>
              </a:xfrm>
            </p:grpSpPr>
            <p:sp>
              <p:nvSpPr>
                <p:cNvPr id="39997" name="Rectangle 492"/>
                <p:cNvSpPr/>
                <p:nvPr/>
              </p:nvSpPr>
              <p:spPr>
                <a:xfrm>
                  <a:off x="1126"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998" name="Rectangle 493"/>
                <p:cNvSpPr/>
                <p:nvPr/>
              </p:nvSpPr>
              <p:spPr>
                <a:xfrm>
                  <a:off x="1138" y="145"/>
                  <a:ext cx="4" cy="7"/>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sp>
        <p:nvSpPr>
          <p:cNvPr id="39983" name="Line 494"/>
          <p:cNvSpPr/>
          <p:nvPr/>
        </p:nvSpPr>
        <p:spPr>
          <a:xfrm>
            <a:off x="2590800" y="5486400"/>
            <a:ext cx="2438400" cy="0"/>
          </a:xfrm>
          <a:prstGeom prst="line">
            <a:avLst/>
          </a:prstGeom>
          <a:ln w="9525" cap="flat" cmpd="sng">
            <a:solidFill>
              <a:srgbClr val="FF3300"/>
            </a:solidFill>
            <a:prstDash val="solid"/>
            <a:headEnd type="none" w="med" len="med"/>
            <a:tailEnd type="triangle" w="med" len="med"/>
          </a:ln>
        </p:spPr>
      </p:sp>
      <p:sp>
        <p:nvSpPr>
          <p:cNvPr id="39984" name="Rectangle 495"/>
          <p:cNvSpPr/>
          <p:nvPr/>
        </p:nvSpPr>
        <p:spPr>
          <a:xfrm>
            <a:off x="5029200" y="5029200"/>
            <a:ext cx="381000" cy="11430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9985" name="Rectangle 498"/>
          <p:cNvSpPr/>
          <p:nvPr/>
        </p:nvSpPr>
        <p:spPr>
          <a:xfrm>
            <a:off x="5105400" y="4953000"/>
            <a:ext cx="304800" cy="1219200"/>
          </a:xfrm>
          <a:prstGeom prst="rect">
            <a:avLst/>
          </a:prstGeom>
          <a:no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b="1" i="1" dirty="0"/>
              <a:t>空箱存放区</a:t>
            </a:r>
            <a:endParaRPr lang="zh-CN" altLang="en-US" sz="1600" b="1" i="1" dirty="0"/>
          </a:p>
        </p:txBody>
      </p:sp>
      <p:sp>
        <p:nvSpPr>
          <p:cNvPr id="39986" name="Rectangle 502"/>
          <p:cNvSpPr/>
          <p:nvPr/>
        </p:nvSpPr>
        <p:spPr>
          <a:xfrm>
            <a:off x="250825" y="908050"/>
            <a:ext cx="1223963" cy="5048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b="1" i="1" dirty="0"/>
              <a:t>生产管理部</a:t>
            </a:r>
            <a:endParaRPr lang="zh-CN" altLang="en-US" sz="1600" b="1" i="1" dirty="0"/>
          </a:p>
        </p:txBody>
      </p:sp>
      <p:sp>
        <p:nvSpPr>
          <p:cNvPr id="39987" name="Line 503"/>
          <p:cNvSpPr/>
          <p:nvPr/>
        </p:nvSpPr>
        <p:spPr>
          <a:xfrm flipH="1" flipV="1">
            <a:off x="1476375" y="1196975"/>
            <a:ext cx="431800" cy="360363"/>
          </a:xfrm>
          <a:prstGeom prst="line">
            <a:avLst/>
          </a:prstGeom>
          <a:ln w="9525" cap="flat" cmpd="sng">
            <a:solidFill>
              <a:schemeClr val="tx1"/>
            </a:solidFill>
            <a:prstDash val="dash"/>
            <a:headEnd type="none" w="med" len="med"/>
            <a:tailEnd type="triangle" w="med" len="med"/>
          </a:ln>
        </p:spPr>
      </p:sp>
      <p:sp>
        <p:nvSpPr>
          <p:cNvPr id="39988" name="Line 504"/>
          <p:cNvSpPr/>
          <p:nvPr/>
        </p:nvSpPr>
        <p:spPr>
          <a:xfrm>
            <a:off x="1476375" y="1125538"/>
            <a:ext cx="6408738" cy="0"/>
          </a:xfrm>
          <a:prstGeom prst="line">
            <a:avLst/>
          </a:prstGeom>
          <a:ln w="9525" cap="flat" cmpd="sng">
            <a:solidFill>
              <a:schemeClr val="tx1"/>
            </a:solidFill>
            <a:prstDash val="dash"/>
            <a:headEnd type="none" w="med" len="med"/>
            <a:tailEnd type="none" w="med" len="med"/>
          </a:ln>
        </p:spPr>
      </p:sp>
      <p:sp>
        <p:nvSpPr>
          <p:cNvPr id="39989" name="Line 505"/>
          <p:cNvSpPr/>
          <p:nvPr/>
        </p:nvSpPr>
        <p:spPr>
          <a:xfrm>
            <a:off x="7885113" y="1125538"/>
            <a:ext cx="0" cy="2303462"/>
          </a:xfrm>
          <a:prstGeom prst="line">
            <a:avLst/>
          </a:prstGeom>
          <a:ln w="9525" cap="flat" cmpd="sng">
            <a:solidFill>
              <a:schemeClr val="tx1"/>
            </a:solidFill>
            <a:prstDash val="dash"/>
            <a:headEnd type="none" w="med" len="med"/>
            <a:tailEnd type="triangle" w="med" len="med"/>
          </a:ln>
        </p:spPr>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3795"/>
                                        </p:tgtEl>
                                        <p:attrNameLst>
                                          <p:attrName>style.visibility</p:attrName>
                                        </p:attrNameLst>
                                      </p:cBhvr>
                                      <p:to>
                                        <p:strVal val="visible"/>
                                      </p:to>
                                    </p:set>
                                    <p:anim calcmode="lin" valueType="num">
                                      <p:cBhvr additive="base">
                                        <p:cTn id="7" dur="500" fill="hold"/>
                                        <p:tgtEl>
                                          <p:spTgt spid="313795"/>
                                        </p:tgtEl>
                                        <p:attrNameLst>
                                          <p:attrName>ppt_x</p:attrName>
                                        </p:attrNameLst>
                                      </p:cBhvr>
                                      <p:tavLst>
                                        <p:tav tm="0">
                                          <p:val>
                                            <p:strVal val="0-#ppt_w/2"/>
                                          </p:val>
                                        </p:tav>
                                        <p:tav tm="100000">
                                          <p:val>
                                            <p:strVal val="#ppt_x"/>
                                          </p:val>
                                        </p:tav>
                                      </p:tavLst>
                                    </p:anim>
                                    <p:anim calcmode="lin" valueType="num">
                                      <p:cBhvr additive="base">
                                        <p:cTn id="8" dur="500" fill="hold"/>
                                        <p:tgtEl>
                                          <p:spTgt spid="3137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Freeform 7"/>
          <p:cNvSpPr/>
          <p:nvPr/>
        </p:nvSpPr>
        <p:spPr>
          <a:xfrm>
            <a:off x="228600" y="657225"/>
            <a:ext cx="3960813" cy="6048375"/>
          </a:xfrm>
          <a:custGeom>
            <a:avLst/>
            <a:gdLst/>
            <a:ahLst/>
            <a:cxnLst>
              <a:cxn ang="0">
                <a:pos x="0" y="2147483646"/>
              </a:cxn>
              <a:cxn ang="0">
                <a:pos x="0" y="1639012245"/>
              </a:cxn>
              <a:cxn ang="0">
                <a:pos x="2147483646" y="2147483646"/>
              </a:cxn>
              <a:cxn ang="0">
                <a:pos x="2147483646" y="0"/>
              </a:cxn>
              <a:cxn ang="0">
                <a:pos x="2147483646" y="2147483646"/>
              </a:cxn>
              <a:cxn ang="0">
                <a:pos x="2147483646" y="819506123"/>
              </a:cxn>
              <a:cxn ang="0">
                <a:pos x="2147483646" y="2147483646"/>
              </a:cxn>
              <a:cxn ang="0">
                <a:pos x="2147483646" y="2147483646"/>
              </a:cxn>
              <a:cxn ang="0">
                <a:pos x="0" y="2147483646"/>
              </a:cxn>
            </a:cxnLst>
            <a:pathLst>
              <a:path w="378" h="559">
                <a:moveTo>
                  <a:pt x="0" y="559"/>
                </a:moveTo>
                <a:lnTo>
                  <a:pt x="0" y="14"/>
                </a:lnTo>
                <a:lnTo>
                  <a:pt x="124" y="59"/>
                </a:lnTo>
                <a:lnTo>
                  <a:pt x="123" y="0"/>
                </a:lnTo>
                <a:lnTo>
                  <a:pt x="253" y="62"/>
                </a:lnTo>
                <a:lnTo>
                  <a:pt x="253" y="7"/>
                </a:lnTo>
                <a:lnTo>
                  <a:pt x="378" y="58"/>
                </a:lnTo>
                <a:lnTo>
                  <a:pt x="378" y="559"/>
                </a:lnTo>
                <a:lnTo>
                  <a:pt x="0" y="559"/>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0963" name="Rectangle 78"/>
          <p:cNvSpPr/>
          <p:nvPr/>
        </p:nvSpPr>
        <p:spPr>
          <a:xfrm>
            <a:off x="609600" y="2514600"/>
            <a:ext cx="1368425" cy="37433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生产线</a:t>
            </a:r>
            <a:endParaRPr lang="zh-CN" altLang="en-US" sz="1600" i="1" dirty="0">
              <a:ea typeface="MS PGothic" panose="020B0600070205080204" pitchFamily="34" charset="-128"/>
            </a:endParaRPr>
          </a:p>
        </p:txBody>
      </p:sp>
      <p:sp>
        <p:nvSpPr>
          <p:cNvPr id="40964" name="Rectangle 36"/>
          <p:cNvSpPr/>
          <p:nvPr/>
        </p:nvSpPr>
        <p:spPr>
          <a:xfrm>
            <a:off x="3048000" y="3048000"/>
            <a:ext cx="863600" cy="36004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965" name="Rectangle 24"/>
          <p:cNvSpPr/>
          <p:nvPr/>
        </p:nvSpPr>
        <p:spPr>
          <a:xfrm>
            <a:off x="4427538" y="2997200"/>
            <a:ext cx="2881312" cy="187166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14370"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0967" name="Freeform 5"/>
          <p:cNvSpPr/>
          <p:nvPr/>
        </p:nvSpPr>
        <p:spPr>
          <a:xfrm>
            <a:off x="7019925" y="908050"/>
            <a:ext cx="1727200" cy="1944688"/>
          </a:xfrm>
          <a:custGeom>
            <a:avLst/>
            <a:gdLst/>
            <a:ahLst/>
            <a:cxnLst>
              <a:cxn ang="0">
                <a:pos x="0" y="2147483646"/>
              </a:cxn>
              <a:cxn ang="0">
                <a:pos x="0" y="169434856"/>
              </a:cxn>
              <a:cxn ang="0">
                <a:pos x="2147483646" y="714048383"/>
              </a:cxn>
              <a:cxn ang="0">
                <a:pos x="2147483646" y="0"/>
              </a:cxn>
              <a:cxn ang="0">
                <a:pos x="2147483646" y="750357343"/>
              </a:cxn>
              <a:cxn ang="0">
                <a:pos x="2147483646" y="84717428"/>
              </a:cxn>
              <a:cxn ang="0">
                <a:pos x="2147483646" y="701945396"/>
              </a:cxn>
              <a:cxn ang="0">
                <a:pos x="2147483646" y="2147483646"/>
              </a:cxn>
              <a:cxn ang="0">
                <a:pos x="0" y="2147483646"/>
              </a:cxn>
            </a:cxnLst>
            <a:pathLst>
              <a:path w="378" h="559">
                <a:moveTo>
                  <a:pt x="0" y="559"/>
                </a:moveTo>
                <a:lnTo>
                  <a:pt x="0" y="14"/>
                </a:lnTo>
                <a:lnTo>
                  <a:pt x="124" y="59"/>
                </a:lnTo>
                <a:lnTo>
                  <a:pt x="123" y="0"/>
                </a:lnTo>
                <a:lnTo>
                  <a:pt x="253" y="62"/>
                </a:lnTo>
                <a:lnTo>
                  <a:pt x="253" y="7"/>
                </a:lnTo>
                <a:lnTo>
                  <a:pt x="378" y="58"/>
                </a:lnTo>
                <a:lnTo>
                  <a:pt x="378" y="559"/>
                </a:lnTo>
                <a:lnTo>
                  <a:pt x="0" y="559"/>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0968" name="Rectangle 6"/>
          <p:cNvSpPr/>
          <p:nvPr/>
        </p:nvSpPr>
        <p:spPr>
          <a:xfrm>
            <a:off x="7620000" y="1447800"/>
            <a:ext cx="431800" cy="360363"/>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丰铁．双协．三五</a:t>
            </a:r>
            <a:endParaRPr lang="zh-CN" altLang="en-US" sz="1600" i="1" dirty="0">
              <a:ea typeface="MS PGothic" panose="020B0600070205080204" pitchFamily="34" charset="-128"/>
            </a:endParaRPr>
          </a:p>
        </p:txBody>
      </p:sp>
      <p:grpSp>
        <p:nvGrpSpPr>
          <p:cNvPr id="40969" name="Group 8"/>
          <p:cNvGrpSpPr/>
          <p:nvPr/>
        </p:nvGrpSpPr>
        <p:grpSpPr>
          <a:xfrm flipH="1">
            <a:off x="5724525" y="4365625"/>
            <a:ext cx="1076325" cy="304800"/>
            <a:chOff x="334" y="305"/>
            <a:chExt cx="111" cy="32"/>
          </a:xfrm>
        </p:grpSpPr>
        <p:sp>
          <p:nvSpPr>
            <p:cNvPr id="41093" name="Rectangle 9"/>
            <p:cNvSpPr/>
            <p:nvPr/>
          </p:nvSpPr>
          <p:spPr>
            <a:xfrm>
              <a:off x="334" y="308"/>
              <a:ext cx="43"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1094" name="Oval 10"/>
            <p:cNvSpPr/>
            <p:nvPr/>
          </p:nvSpPr>
          <p:spPr>
            <a:xfrm>
              <a:off x="335" y="327"/>
              <a:ext cx="7"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95" name="Oval 11"/>
            <p:cNvSpPr/>
            <p:nvPr/>
          </p:nvSpPr>
          <p:spPr>
            <a:xfrm>
              <a:off x="367" y="327"/>
              <a:ext cx="8"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96" name="Rectangle 12"/>
            <p:cNvSpPr/>
            <p:nvPr/>
          </p:nvSpPr>
          <p:spPr>
            <a:xfrm>
              <a:off x="380" y="308"/>
              <a:ext cx="43"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1097" name="Oval 13"/>
            <p:cNvSpPr/>
            <p:nvPr/>
          </p:nvSpPr>
          <p:spPr>
            <a:xfrm>
              <a:off x="381" y="327"/>
              <a:ext cx="7"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98" name="Oval 14"/>
            <p:cNvSpPr/>
            <p:nvPr/>
          </p:nvSpPr>
          <p:spPr>
            <a:xfrm>
              <a:off x="413" y="327"/>
              <a:ext cx="8"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1099" name="Group 15"/>
            <p:cNvGrpSpPr/>
            <p:nvPr/>
          </p:nvGrpSpPr>
          <p:grpSpPr>
            <a:xfrm>
              <a:off x="427" y="305"/>
              <a:ext cx="18" cy="31"/>
              <a:chOff x="642" y="486"/>
              <a:chExt cx="23" cy="29"/>
            </a:xfrm>
          </p:grpSpPr>
          <p:sp>
            <p:nvSpPr>
              <p:cNvPr id="41103" name="Freeform 16"/>
              <p:cNvSpPr/>
              <p:nvPr/>
            </p:nvSpPr>
            <p:spPr>
              <a:xfrm>
                <a:off x="642" y="486"/>
                <a:ext cx="23" cy="21"/>
              </a:xfrm>
              <a:custGeom>
                <a:avLst/>
                <a:gdLst/>
                <a:ahLst/>
                <a:cxnLst>
                  <a:cxn ang="0">
                    <a:pos x="0" y="0"/>
                  </a:cxn>
                  <a:cxn ang="0">
                    <a:pos x="0" y="13"/>
                  </a:cxn>
                  <a:cxn ang="0">
                    <a:pos x="17" y="13"/>
                  </a:cxn>
                  <a:cxn ang="0">
                    <a:pos x="17" y="7"/>
                  </a:cxn>
                  <a:cxn ang="0">
                    <a:pos x="13" y="0"/>
                  </a:cxn>
                  <a:cxn ang="0">
                    <a:pos x="0" y="0"/>
                  </a:cxn>
                </a:cxnLst>
                <a:pathLst>
                  <a:path w="32" h="34">
                    <a:moveTo>
                      <a:pt x="0" y="0"/>
                    </a:moveTo>
                    <a:lnTo>
                      <a:pt x="0" y="34"/>
                    </a:lnTo>
                    <a:lnTo>
                      <a:pt x="32" y="34"/>
                    </a:lnTo>
                    <a:lnTo>
                      <a:pt x="32" y="20"/>
                    </a:lnTo>
                    <a:lnTo>
                      <a:pt x="25" y="0"/>
                    </a:lnTo>
                    <a:lnTo>
                      <a:pt x="0"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nvGrpSpPr>
              <p:cNvPr id="41104" name="Group 17"/>
              <p:cNvGrpSpPr/>
              <p:nvPr/>
            </p:nvGrpSpPr>
            <p:grpSpPr>
              <a:xfrm>
                <a:off x="642" y="507"/>
                <a:ext cx="23" cy="8"/>
                <a:chOff x="496" y="310"/>
                <a:chExt cx="28" cy="10"/>
              </a:xfrm>
            </p:grpSpPr>
            <p:sp>
              <p:nvSpPr>
                <p:cNvPr id="41105" name="Oval 18"/>
                <p:cNvSpPr/>
                <p:nvPr/>
              </p:nvSpPr>
              <p:spPr>
                <a:xfrm>
                  <a:off x="496" y="310"/>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106" name="Oval 19"/>
                <p:cNvSpPr/>
                <p:nvPr/>
              </p:nvSpPr>
              <p:spPr>
                <a:xfrm>
                  <a:off x="514" y="310"/>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1100" name="Group 20"/>
            <p:cNvGrpSpPr/>
            <p:nvPr/>
          </p:nvGrpSpPr>
          <p:grpSpPr>
            <a:xfrm>
              <a:off x="428" y="308"/>
              <a:ext cx="13" cy="15"/>
              <a:chOff x="375" y="747"/>
              <a:chExt cx="30" cy="36"/>
            </a:xfrm>
          </p:grpSpPr>
          <p:sp>
            <p:nvSpPr>
              <p:cNvPr id="41101" name="Oval 21"/>
              <p:cNvSpPr/>
              <p:nvPr/>
            </p:nvSpPr>
            <p:spPr>
              <a:xfrm>
                <a:off x="379" y="747"/>
                <a:ext cx="21" cy="21"/>
              </a:xfrm>
              <a:prstGeom prst="ellipse">
                <a:avLst/>
              </a:prstGeom>
              <a:solidFill>
                <a:srgbClr val="00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102" name="AutoShape 22"/>
              <p:cNvSpPr/>
              <p:nvPr/>
            </p:nvSpPr>
            <p:spPr>
              <a:xfrm>
                <a:off x="375" y="757"/>
                <a:ext cx="30" cy="26"/>
              </a:xfrm>
              <a:prstGeom prst="triangle">
                <a:avLst>
                  <a:gd name="adj" fmla="val 50000"/>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sp>
        <p:nvSpPr>
          <p:cNvPr id="40970" name="Rectangle 23"/>
          <p:cNvSpPr/>
          <p:nvPr/>
        </p:nvSpPr>
        <p:spPr>
          <a:xfrm>
            <a:off x="4572000" y="3068638"/>
            <a:ext cx="1366838" cy="4318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ea typeface="MS PGothic" panose="020B0600070205080204" pitchFamily="34" charset="-128"/>
              </a:rPr>
              <a:t>呼叫状态工程指示装置</a:t>
            </a:r>
            <a:endParaRPr lang="zh-CN" altLang="en-US" sz="1200" i="1" dirty="0">
              <a:ea typeface="MS PGothic" panose="020B0600070205080204" pitchFamily="34" charset="-128"/>
            </a:endParaRPr>
          </a:p>
        </p:txBody>
      </p:sp>
      <p:sp>
        <p:nvSpPr>
          <p:cNvPr id="40971" name="Rectangle 25"/>
          <p:cNvSpPr/>
          <p:nvPr/>
        </p:nvSpPr>
        <p:spPr>
          <a:xfrm>
            <a:off x="4572000" y="3573463"/>
            <a:ext cx="1223963" cy="64770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972" name="Rectangle 26"/>
          <p:cNvSpPr/>
          <p:nvPr/>
        </p:nvSpPr>
        <p:spPr>
          <a:xfrm>
            <a:off x="4643438" y="3644900"/>
            <a:ext cx="433387" cy="2159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Ａ</a:t>
            </a:r>
            <a:endParaRPr lang="zh-CN" altLang="en-US" sz="1600" i="1" dirty="0">
              <a:ea typeface="MS PGothic" panose="020B0600070205080204" pitchFamily="34" charset="-128"/>
            </a:endParaRPr>
          </a:p>
        </p:txBody>
      </p:sp>
      <p:sp>
        <p:nvSpPr>
          <p:cNvPr id="40973" name="Rectangle 27"/>
          <p:cNvSpPr/>
          <p:nvPr/>
        </p:nvSpPr>
        <p:spPr>
          <a:xfrm>
            <a:off x="4643438" y="3933825"/>
            <a:ext cx="433387" cy="2159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Ｃ</a:t>
            </a:r>
            <a:endParaRPr lang="zh-CN" altLang="en-US" sz="1600" i="1" dirty="0">
              <a:ea typeface="MS PGothic" panose="020B0600070205080204" pitchFamily="34" charset="-128"/>
            </a:endParaRPr>
          </a:p>
        </p:txBody>
      </p:sp>
      <p:sp>
        <p:nvSpPr>
          <p:cNvPr id="40974" name="Rectangle 28"/>
          <p:cNvSpPr/>
          <p:nvPr/>
        </p:nvSpPr>
        <p:spPr>
          <a:xfrm>
            <a:off x="5292725" y="3644900"/>
            <a:ext cx="431800" cy="2159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Ｂ</a:t>
            </a:r>
            <a:endParaRPr lang="zh-CN" altLang="en-US" sz="1600" i="1" dirty="0">
              <a:ea typeface="MS PGothic" panose="020B0600070205080204" pitchFamily="34" charset="-128"/>
            </a:endParaRPr>
          </a:p>
        </p:txBody>
      </p:sp>
      <p:sp>
        <p:nvSpPr>
          <p:cNvPr id="40975" name="Rectangle 29"/>
          <p:cNvSpPr/>
          <p:nvPr/>
        </p:nvSpPr>
        <p:spPr>
          <a:xfrm>
            <a:off x="5292725" y="3933825"/>
            <a:ext cx="431800" cy="2159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Ｄ</a:t>
            </a:r>
            <a:endParaRPr lang="zh-CN" altLang="en-US" sz="1600" i="1" dirty="0">
              <a:ea typeface="MS PGothic" panose="020B0600070205080204" pitchFamily="34" charset="-128"/>
            </a:endParaRPr>
          </a:p>
        </p:txBody>
      </p:sp>
      <p:sp>
        <p:nvSpPr>
          <p:cNvPr id="40976" name="Rectangle 30"/>
          <p:cNvSpPr/>
          <p:nvPr/>
        </p:nvSpPr>
        <p:spPr>
          <a:xfrm>
            <a:off x="6443663" y="3141663"/>
            <a:ext cx="720725"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（等待区）</a:t>
            </a:r>
            <a:endParaRPr lang="zh-CN" altLang="en-US" sz="1600" i="1" dirty="0">
              <a:ea typeface="MS PGothic" panose="020B0600070205080204" pitchFamily="34" charset="-128"/>
            </a:endParaRPr>
          </a:p>
        </p:txBody>
      </p:sp>
      <p:grpSp>
        <p:nvGrpSpPr>
          <p:cNvPr id="40977" name="Group 31"/>
          <p:cNvGrpSpPr/>
          <p:nvPr/>
        </p:nvGrpSpPr>
        <p:grpSpPr>
          <a:xfrm flipV="1">
            <a:off x="3419475" y="3141663"/>
            <a:ext cx="647700" cy="334962"/>
            <a:chOff x="151" y="331"/>
            <a:chExt cx="46" cy="24"/>
          </a:xfrm>
        </p:grpSpPr>
        <p:grpSp>
          <p:nvGrpSpPr>
            <p:cNvPr id="41089" name="Group 32"/>
            <p:cNvGrpSpPr/>
            <p:nvPr/>
          </p:nvGrpSpPr>
          <p:grpSpPr>
            <a:xfrm>
              <a:off x="177" y="331"/>
              <a:ext cx="10" cy="15"/>
              <a:chOff x="320" y="877"/>
              <a:chExt cx="17" cy="25"/>
            </a:xfrm>
          </p:grpSpPr>
          <p:sp>
            <p:nvSpPr>
              <p:cNvPr id="41091" name="Line 33"/>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1092" name="Rectangle 34"/>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1090" name="Text Box 35"/>
            <p:cNvSpPr txBox="1"/>
            <p:nvPr/>
          </p:nvSpPr>
          <p:spPr>
            <a:xfrm>
              <a:off x="151" y="331"/>
              <a:ext cx="46" cy="24"/>
            </a:xfrm>
            <a:prstGeom prst="rect">
              <a:avLst/>
            </a:prstGeom>
            <a:noFill/>
            <a:ln w="9525">
              <a:noFill/>
            </a:ln>
          </p:spPr>
          <p:txBody>
            <a:bodyPr rot="10800000">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40978" name="Line 37"/>
          <p:cNvSpPr/>
          <p:nvPr/>
        </p:nvSpPr>
        <p:spPr>
          <a:xfrm>
            <a:off x="3924300" y="3429000"/>
            <a:ext cx="647700" cy="360363"/>
          </a:xfrm>
          <a:prstGeom prst="line">
            <a:avLst/>
          </a:prstGeom>
          <a:ln w="9525" cap="flat" cmpd="sng">
            <a:solidFill>
              <a:schemeClr val="tx1"/>
            </a:solidFill>
            <a:prstDash val="dash"/>
            <a:headEnd type="none" w="med" len="med"/>
            <a:tailEnd type="triangle" w="med" len="med"/>
          </a:ln>
        </p:spPr>
      </p:sp>
      <p:grpSp>
        <p:nvGrpSpPr>
          <p:cNvPr id="40979" name="Group 38"/>
          <p:cNvGrpSpPr/>
          <p:nvPr/>
        </p:nvGrpSpPr>
        <p:grpSpPr>
          <a:xfrm>
            <a:off x="3124200" y="4648200"/>
            <a:ext cx="647700" cy="352425"/>
            <a:chOff x="304" y="157"/>
            <a:chExt cx="68" cy="37"/>
          </a:xfrm>
        </p:grpSpPr>
        <p:grpSp>
          <p:nvGrpSpPr>
            <p:cNvPr id="41063" name="Group 39"/>
            <p:cNvGrpSpPr/>
            <p:nvPr/>
          </p:nvGrpSpPr>
          <p:grpSpPr>
            <a:xfrm flipH="1">
              <a:off x="304" y="157"/>
              <a:ext cx="38" cy="37"/>
              <a:chOff x="836" y="289"/>
              <a:chExt cx="153" cy="142"/>
            </a:xfrm>
          </p:grpSpPr>
          <p:grpSp>
            <p:nvGrpSpPr>
              <p:cNvPr id="41069" name="Group 40"/>
              <p:cNvGrpSpPr/>
              <p:nvPr/>
            </p:nvGrpSpPr>
            <p:grpSpPr>
              <a:xfrm>
                <a:off x="850" y="289"/>
                <a:ext cx="139" cy="142"/>
                <a:chOff x="853" y="37"/>
                <a:chExt cx="111" cy="101"/>
              </a:xfrm>
            </p:grpSpPr>
            <p:grpSp>
              <p:nvGrpSpPr>
                <p:cNvPr id="41076" name="Group 41"/>
                <p:cNvGrpSpPr/>
                <p:nvPr/>
              </p:nvGrpSpPr>
              <p:grpSpPr>
                <a:xfrm>
                  <a:off x="853" y="37"/>
                  <a:ext cx="111" cy="101"/>
                  <a:chOff x="864" y="30"/>
                  <a:chExt cx="111" cy="101"/>
                </a:xfrm>
              </p:grpSpPr>
              <p:sp>
                <p:nvSpPr>
                  <p:cNvPr id="41078" name="Rectangle 42"/>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79" name="Freeform 43"/>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80" name="Freeform 44"/>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81" name="Rectangle 45"/>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82" name="Freeform 46"/>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83" name="Rectangle 47"/>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84" name="Oval 48"/>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85" name="Oval 49"/>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1086" name="Group 50"/>
                  <p:cNvGrpSpPr/>
                  <p:nvPr/>
                </p:nvGrpSpPr>
                <p:grpSpPr>
                  <a:xfrm>
                    <a:off x="963" y="82"/>
                    <a:ext cx="6" cy="14"/>
                    <a:chOff x="988" y="35"/>
                    <a:chExt cx="9" cy="19"/>
                  </a:xfrm>
                </p:grpSpPr>
                <p:sp>
                  <p:nvSpPr>
                    <p:cNvPr id="41087" name="Freeform 51"/>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88" name="Line 52"/>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41077" name="Line 53"/>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41070" name="Group 54"/>
              <p:cNvGrpSpPr/>
              <p:nvPr/>
            </p:nvGrpSpPr>
            <p:grpSpPr>
              <a:xfrm>
                <a:off x="836" y="393"/>
                <a:ext cx="14" cy="31"/>
                <a:chOff x="650" y="182"/>
                <a:chExt cx="14" cy="31"/>
              </a:xfrm>
            </p:grpSpPr>
            <p:grpSp>
              <p:nvGrpSpPr>
                <p:cNvPr id="41071" name="Group 55"/>
                <p:cNvGrpSpPr/>
                <p:nvPr/>
              </p:nvGrpSpPr>
              <p:grpSpPr>
                <a:xfrm>
                  <a:off x="652" y="182"/>
                  <a:ext cx="9" cy="31"/>
                  <a:chOff x="735" y="225"/>
                  <a:chExt cx="9" cy="31"/>
                </a:xfrm>
              </p:grpSpPr>
              <p:sp>
                <p:nvSpPr>
                  <p:cNvPr id="41073" name="Rectangle 56"/>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74" name="Oval 57"/>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75" name="Oval 58"/>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1072" name="Freeform 59"/>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41064" name="Group 60"/>
            <p:cNvGrpSpPr/>
            <p:nvPr/>
          </p:nvGrpSpPr>
          <p:grpSpPr>
            <a:xfrm>
              <a:off x="344" y="157"/>
              <a:ext cx="28" cy="37"/>
              <a:chOff x="264" y="402"/>
              <a:chExt cx="28" cy="37"/>
            </a:xfrm>
          </p:grpSpPr>
          <p:sp>
            <p:nvSpPr>
              <p:cNvPr id="41065" name="Rectangle 61"/>
              <p:cNvSpPr/>
              <p:nvPr/>
            </p:nvSpPr>
            <p:spPr>
              <a:xfrm>
                <a:off x="264" y="415"/>
                <a:ext cx="28"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66" name="Oval 62"/>
              <p:cNvSpPr/>
              <p:nvPr/>
            </p:nvSpPr>
            <p:spPr>
              <a:xfrm>
                <a:off x="264"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67" name="Oval 63"/>
              <p:cNvSpPr/>
              <p:nvPr/>
            </p:nvSpPr>
            <p:spPr>
              <a:xfrm>
                <a:off x="281"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68" name="Line 64"/>
              <p:cNvSpPr/>
              <p:nvPr/>
            </p:nvSpPr>
            <p:spPr>
              <a:xfrm flipV="1">
                <a:off x="266" y="402"/>
                <a:ext cx="0" cy="14"/>
              </a:xfrm>
              <a:prstGeom prst="line">
                <a:avLst/>
              </a:prstGeom>
              <a:ln w="38100" cap="flat" cmpd="sng">
                <a:solidFill>
                  <a:srgbClr val="000000"/>
                </a:solidFill>
                <a:prstDash val="solid"/>
                <a:headEnd type="none" w="med" len="med"/>
                <a:tailEnd type="none" w="med" len="med"/>
              </a:ln>
            </p:spPr>
          </p:sp>
        </p:grpSp>
      </p:grpSp>
      <p:sp>
        <p:nvSpPr>
          <p:cNvPr id="40980" name="Rectangle 79"/>
          <p:cNvSpPr/>
          <p:nvPr/>
        </p:nvSpPr>
        <p:spPr>
          <a:xfrm>
            <a:off x="3348038" y="3644900"/>
            <a:ext cx="504825" cy="144463"/>
          </a:xfrm>
          <a:prstGeom prst="rect">
            <a:avLst/>
          </a:prstGeom>
          <a:solidFill>
            <a:schemeClr val="bg1"/>
          </a:solidFill>
          <a:ln w="9525" cap="flat" cmpd="sng">
            <a:solidFill>
              <a:schemeClr val="bg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集中看板</a:t>
            </a:r>
            <a:endParaRPr lang="zh-CN" altLang="en-US" sz="1400" i="1" dirty="0">
              <a:ea typeface="MS PGothic" panose="020B0600070205080204" pitchFamily="34" charset="-128"/>
            </a:endParaRPr>
          </a:p>
        </p:txBody>
      </p:sp>
      <p:sp>
        <p:nvSpPr>
          <p:cNvPr id="40981" name="Line 80"/>
          <p:cNvSpPr/>
          <p:nvPr/>
        </p:nvSpPr>
        <p:spPr>
          <a:xfrm flipV="1">
            <a:off x="1619250" y="3644900"/>
            <a:ext cx="1657350" cy="431800"/>
          </a:xfrm>
          <a:prstGeom prst="line">
            <a:avLst/>
          </a:prstGeom>
          <a:ln w="9525" cap="flat" cmpd="sng">
            <a:solidFill>
              <a:schemeClr val="tx1"/>
            </a:solidFill>
            <a:prstDash val="dash"/>
            <a:headEnd type="none" w="med" len="med"/>
            <a:tailEnd type="triangle" w="med" len="med"/>
          </a:ln>
        </p:spPr>
      </p:sp>
      <p:grpSp>
        <p:nvGrpSpPr>
          <p:cNvPr id="40982" name="Group 81"/>
          <p:cNvGrpSpPr/>
          <p:nvPr/>
        </p:nvGrpSpPr>
        <p:grpSpPr>
          <a:xfrm flipV="1">
            <a:off x="1042988" y="3860800"/>
            <a:ext cx="647700" cy="334963"/>
            <a:chOff x="151" y="331"/>
            <a:chExt cx="46" cy="24"/>
          </a:xfrm>
        </p:grpSpPr>
        <p:grpSp>
          <p:nvGrpSpPr>
            <p:cNvPr id="41059" name="Group 82"/>
            <p:cNvGrpSpPr/>
            <p:nvPr/>
          </p:nvGrpSpPr>
          <p:grpSpPr>
            <a:xfrm>
              <a:off x="177" y="331"/>
              <a:ext cx="10" cy="15"/>
              <a:chOff x="320" y="877"/>
              <a:chExt cx="17" cy="25"/>
            </a:xfrm>
          </p:grpSpPr>
          <p:sp>
            <p:nvSpPr>
              <p:cNvPr id="41061" name="Line 83"/>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1062" name="Rectangle 84"/>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1060" name="Text Box 85"/>
            <p:cNvSpPr txBox="1"/>
            <p:nvPr/>
          </p:nvSpPr>
          <p:spPr>
            <a:xfrm>
              <a:off x="151" y="331"/>
              <a:ext cx="46" cy="24"/>
            </a:xfrm>
            <a:prstGeom prst="rect">
              <a:avLst/>
            </a:prstGeom>
            <a:noFill/>
            <a:ln w="9525">
              <a:noFill/>
            </a:ln>
          </p:spPr>
          <p:txBody>
            <a:bodyPr rot="10800000">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grpSp>
        <p:nvGrpSpPr>
          <p:cNvPr id="40983" name="Group 86"/>
          <p:cNvGrpSpPr/>
          <p:nvPr/>
        </p:nvGrpSpPr>
        <p:grpSpPr>
          <a:xfrm flipH="1">
            <a:off x="755650" y="3141663"/>
            <a:ext cx="228600" cy="771525"/>
            <a:chOff x="182" y="834"/>
            <a:chExt cx="63" cy="130"/>
          </a:xfrm>
        </p:grpSpPr>
        <p:sp>
          <p:nvSpPr>
            <p:cNvPr id="41036" name="Freeform 87"/>
            <p:cNvSpPr/>
            <p:nvPr/>
          </p:nvSpPr>
          <p:spPr>
            <a:xfrm>
              <a:off x="188" y="952"/>
              <a:ext cx="52" cy="12"/>
            </a:xfrm>
            <a:custGeom>
              <a:avLst/>
              <a:gdLst/>
              <a:ahLst/>
              <a:cxnLst>
                <a:cxn ang="0">
                  <a:pos x="0" y="6"/>
                </a:cxn>
                <a:cxn ang="0">
                  <a:pos x="28" y="12"/>
                </a:cxn>
                <a:cxn ang="0">
                  <a:pos x="52" y="5"/>
                </a:cxn>
                <a:cxn ang="0">
                  <a:pos x="28" y="0"/>
                </a:cxn>
                <a:cxn ang="0">
                  <a:pos x="0" y="6"/>
                </a:cxn>
              </a:cxnLst>
              <a:pathLst>
                <a:path w="52" h="12">
                  <a:moveTo>
                    <a:pt x="0" y="6"/>
                  </a:moveTo>
                  <a:lnTo>
                    <a:pt x="28" y="12"/>
                  </a:lnTo>
                  <a:lnTo>
                    <a:pt x="52" y="5"/>
                  </a:lnTo>
                  <a:lnTo>
                    <a:pt x="28" y="0"/>
                  </a:lnTo>
                  <a:lnTo>
                    <a:pt x="0" y="6"/>
                  </a:lnTo>
                  <a:close/>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37" name="Freeform 88"/>
            <p:cNvSpPr/>
            <p:nvPr/>
          </p:nvSpPr>
          <p:spPr>
            <a:xfrm>
              <a:off x="215" y="892"/>
              <a:ext cx="6" cy="67"/>
            </a:xfrm>
            <a:custGeom>
              <a:avLst/>
              <a:gdLst/>
              <a:ahLst/>
              <a:cxnLst>
                <a:cxn ang="0">
                  <a:pos x="0" y="67"/>
                </a:cxn>
                <a:cxn ang="0">
                  <a:pos x="6" y="64"/>
                </a:cxn>
                <a:cxn ang="0">
                  <a:pos x="6" y="0"/>
                </a:cxn>
                <a:cxn ang="0">
                  <a:pos x="0" y="2"/>
                </a:cxn>
                <a:cxn ang="0">
                  <a:pos x="0" y="67"/>
                </a:cxn>
              </a:cxnLst>
              <a:pathLst>
                <a:path w="6" h="67">
                  <a:moveTo>
                    <a:pt x="0" y="67"/>
                  </a:moveTo>
                  <a:lnTo>
                    <a:pt x="6" y="64"/>
                  </a:lnTo>
                  <a:lnTo>
                    <a:pt x="6" y="0"/>
                  </a:lnTo>
                  <a:lnTo>
                    <a:pt x="0" y="2"/>
                  </a:lnTo>
                  <a:lnTo>
                    <a:pt x="0" y="67"/>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38" name="Freeform 89"/>
            <p:cNvSpPr/>
            <p:nvPr/>
          </p:nvSpPr>
          <p:spPr>
            <a:xfrm>
              <a:off x="207" y="893"/>
              <a:ext cx="8" cy="66"/>
            </a:xfrm>
            <a:custGeom>
              <a:avLst/>
              <a:gdLst/>
              <a:ahLst/>
              <a:cxnLst>
                <a:cxn ang="0">
                  <a:pos x="8" y="1"/>
                </a:cxn>
                <a:cxn ang="0">
                  <a:pos x="0" y="0"/>
                </a:cxn>
                <a:cxn ang="0">
                  <a:pos x="0" y="64"/>
                </a:cxn>
                <a:cxn ang="0">
                  <a:pos x="8" y="66"/>
                </a:cxn>
                <a:cxn ang="0">
                  <a:pos x="8" y="1"/>
                </a:cxn>
              </a:cxnLst>
              <a:pathLst>
                <a:path w="8" h="66">
                  <a:moveTo>
                    <a:pt x="8" y="1"/>
                  </a:moveTo>
                  <a:lnTo>
                    <a:pt x="0" y="0"/>
                  </a:lnTo>
                  <a:lnTo>
                    <a:pt x="0" y="64"/>
                  </a:lnTo>
                  <a:lnTo>
                    <a:pt x="8" y="66"/>
                  </a:lnTo>
                  <a:lnTo>
                    <a:pt x="8" y="1"/>
                  </a:lnTo>
                  <a:close/>
                </a:path>
              </a:pathLst>
            </a:custGeom>
            <a:solidFill>
              <a:srgbClr val="FFFFFF">
                <a:alpha val="100000"/>
              </a:srgbClr>
            </a:solidFill>
            <a:ln w="9525">
              <a:noFill/>
            </a:ln>
          </p:spPr>
          <p:txBody>
            <a:bodyPr/>
            <a:p>
              <a:endParaRPr lang="zh-CN" altLang="en-US"/>
            </a:p>
          </p:txBody>
        </p:sp>
        <p:sp>
          <p:nvSpPr>
            <p:cNvPr id="41039" name="Freeform 90"/>
            <p:cNvSpPr/>
            <p:nvPr/>
          </p:nvSpPr>
          <p:spPr>
            <a:xfrm>
              <a:off x="207" y="893"/>
              <a:ext cx="8" cy="66"/>
            </a:xfrm>
            <a:custGeom>
              <a:avLst/>
              <a:gdLst/>
              <a:ahLst/>
              <a:cxnLst>
                <a:cxn ang="0">
                  <a:pos x="8" y="1"/>
                </a:cxn>
                <a:cxn ang="0">
                  <a:pos x="0" y="0"/>
                </a:cxn>
                <a:cxn ang="0">
                  <a:pos x="0" y="64"/>
                </a:cxn>
                <a:cxn ang="0">
                  <a:pos x="8" y="66"/>
                </a:cxn>
              </a:cxnLst>
              <a:pathLst>
                <a:path w="8" h="66">
                  <a:moveTo>
                    <a:pt x="8" y="1"/>
                  </a:moveTo>
                  <a:lnTo>
                    <a:pt x="0" y="0"/>
                  </a:lnTo>
                  <a:lnTo>
                    <a:pt x="0" y="64"/>
                  </a:lnTo>
                  <a:lnTo>
                    <a:pt x="8" y="66"/>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40" name="Freeform 91"/>
            <p:cNvSpPr/>
            <p:nvPr/>
          </p:nvSpPr>
          <p:spPr>
            <a:xfrm>
              <a:off x="195" y="898"/>
              <a:ext cx="32" cy="18"/>
            </a:xfrm>
            <a:custGeom>
              <a:avLst/>
              <a:gdLst/>
              <a:ahLst/>
              <a:cxnLst>
                <a:cxn ang="0">
                  <a:pos x="0" y="0"/>
                </a:cxn>
                <a:cxn ang="0">
                  <a:pos x="1" y="13"/>
                </a:cxn>
                <a:cxn ang="0">
                  <a:pos x="32" y="18"/>
                </a:cxn>
                <a:cxn ang="0">
                  <a:pos x="32" y="4"/>
                </a:cxn>
                <a:cxn ang="0">
                  <a:pos x="0" y="0"/>
                </a:cxn>
              </a:cxnLst>
              <a:pathLst>
                <a:path w="32" h="18">
                  <a:moveTo>
                    <a:pt x="0" y="0"/>
                  </a:moveTo>
                  <a:lnTo>
                    <a:pt x="1" y="13"/>
                  </a:lnTo>
                  <a:lnTo>
                    <a:pt x="32" y="18"/>
                  </a:lnTo>
                  <a:lnTo>
                    <a:pt x="32" y="4"/>
                  </a:lnTo>
                  <a:lnTo>
                    <a:pt x="0"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41" name="Freeform 92"/>
            <p:cNvSpPr/>
            <p:nvPr/>
          </p:nvSpPr>
          <p:spPr>
            <a:xfrm>
              <a:off x="220" y="847"/>
              <a:ext cx="25" cy="4"/>
            </a:xfrm>
            <a:custGeom>
              <a:avLst/>
              <a:gdLst/>
              <a:ahLst/>
              <a:cxnLst>
                <a:cxn ang="0">
                  <a:pos x="0" y="0"/>
                </a:cxn>
                <a:cxn ang="0">
                  <a:pos x="25" y="2"/>
                </a:cxn>
                <a:cxn ang="0">
                  <a:pos x="1" y="4"/>
                </a:cxn>
                <a:cxn ang="0">
                  <a:pos x="0" y="0"/>
                </a:cxn>
              </a:cxnLst>
              <a:pathLst>
                <a:path w="25" h="4">
                  <a:moveTo>
                    <a:pt x="0" y="0"/>
                  </a:moveTo>
                  <a:lnTo>
                    <a:pt x="25" y="2"/>
                  </a:lnTo>
                  <a:lnTo>
                    <a:pt x="1" y="4"/>
                  </a:lnTo>
                  <a:lnTo>
                    <a:pt x="0" y="0"/>
                  </a:lnTo>
                  <a:close/>
                </a:path>
              </a:pathLst>
            </a:custGeom>
            <a:solidFill>
              <a:srgbClr val="FF9900">
                <a:alpha val="100000"/>
              </a:srgbClr>
            </a:solidFill>
            <a:ln w="9525">
              <a:noFill/>
            </a:ln>
          </p:spPr>
          <p:txBody>
            <a:bodyPr/>
            <a:p>
              <a:endParaRPr lang="zh-CN" altLang="en-US"/>
            </a:p>
          </p:txBody>
        </p:sp>
        <p:sp>
          <p:nvSpPr>
            <p:cNvPr id="41042" name="Freeform 93"/>
            <p:cNvSpPr/>
            <p:nvPr/>
          </p:nvSpPr>
          <p:spPr>
            <a:xfrm>
              <a:off x="220" y="847"/>
              <a:ext cx="25" cy="4"/>
            </a:xfrm>
            <a:custGeom>
              <a:avLst/>
              <a:gdLst/>
              <a:ahLst/>
              <a:cxnLst>
                <a:cxn ang="0">
                  <a:pos x="0" y="0"/>
                </a:cxn>
                <a:cxn ang="0">
                  <a:pos x="25" y="2"/>
                </a:cxn>
                <a:cxn ang="0">
                  <a:pos x="1" y="4"/>
                </a:cxn>
              </a:cxnLst>
              <a:pathLst>
                <a:path w="25" h="4">
                  <a:moveTo>
                    <a:pt x="0" y="0"/>
                  </a:moveTo>
                  <a:lnTo>
                    <a:pt x="25" y="2"/>
                  </a:lnTo>
                  <a:lnTo>
                    <a:pt x="1" y="4"/>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43" name="Freeform 94"/>
            <p:cNvSpPr/>
            <p:nvPr/>
          </p:nvSpPr>
          <p:spPr>
            <a:xfrm>
              <a:off x="182" y="849"/>
              <a:ext cx="63" cy="45"/>
            </a:xfrm>
            <a:custGeom>
              <a:avLst/>
              <a:gdLst/>
              <a:ahLst/>
              <a:cxnLst>
                <a:cxn ang="0">
                  <a:pos x="0" y="42"/>
                </a:cxn>
                <a:cxn ang="0">
                  <a:pos x="33" y="45"/>
                </a:cxn>
                <a:cxn ang="0">
                  <a:pos x="63" y="39"/>
                </a:cxn>
                <a:cxn ang="0">
                  <a:pos x="63" y="0"/>
                </a:cxn>
                <a:cxn ang="0">
                  <a:pos x="38" y="2"/>
                </a:cxn>
                <a:cxn ang="0">
                  <a:pos x="3" y="0"/>
                </a:cxn>
                <a:cxn ang="0">
                  <a:pos x="0" y="42"/>
                </a:cxn>
              </a:cxnLst>
              <a:pathLst>
                <a:path w="63" h="45">
                  <a:moveTo>
                    <a:pt x="0" y="42"/>
                  </a:moveTo>
                  <a:lnTo>
                    <a:pt x="33" y="45"/>
                  </a:lnTo>
                  <a:lnTo>
                    <a:pt x="63" y="39"/>
                  </a:lnTo>
                  <a:lnTo>
                    <a:pt x="63" y="0"/>
                  </a:lnTo>
                  <a:lnTo>
                    <a:pt x="38" y="2"/>
                  </a:lnTo>
                  <a:lnTo>
                    <a:pt x="3" y="0"/>
                  </a:lnTo>
                  <a:lnTo>
                    <a:pt x="0" y="42"/>
                  </a:lnTo>
                  <a:close/>
                </a:path>
              </a:pathLst>
            </a:custGeom>
            <a:solidFill>
              <a:srgbClr val="FF99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44" name="Freeform 95"/>
            <p:cNvSpPr/>
            <p:nvPr/>
          </p:nvSpPr>
          <p:spPr>
            <a:xfrm>
              <a:off x="185" y="834"/>
              <a:ext cx="35" cy="60"/>
            </a:xfrm>
            <a:custGeom>
              <a:avLst/>
              <a:gdLst/>
              <a:ahLst/>
              <a:cxnLst>
                <a:cxn ang="0">
                  <a:pos x="0" y="15"/>
                </a:cxn>
                <a:cxn ang="0">
                  <a:pos x="0" y="0"/>
                </a:cxn>
                <a:cxn ang="0">
                  <a:pos x="35" y="1"/>
                </a:cxn>
                <a:cxn ang="0">
                  <a:pos x="35" y="18"/>
                </a:cxn>
                <a:cxn ang="0">
                  <a:pos x="31" y="60"/>
                </a:cxn>
                <a:cxn ang="0">
                  <a:pos x="0" y="15"/>
                </a:cxn>
              </a:cxnLst>
              <a:pathLst>
                <a:path w="35" h="60">
                  <a:moveTo>
                    <a:pt x="0" y="15"/>
                  </a:moveTo>
                  <a:lnTo>
                    <a:pt x="0" y="0"/>
                  </a:lnTo>
                  <a:lnTo>
                    <a:pt x="35" y="1"/>
                  </a:lnTo>
                  <a:lnTo>
                    <a:pt x="35" y="18"/>
                  </a:lnTo>
                  <a:lnTo>
                    <a:pt x="31" y="60"/>
                  </a:lnTo>
                  <a:lnTo>
                    <a:pt x="0" y="15"/>
                  </a:lnTo>
                  <a:close/>
                </a:path>
              </a:pathLst>
            </a:custGeom>
            <a:solidFill>
              <a:srgbClr val="FF9900">
                <a:alpha val="100000"/>
              </a:srgbClr>
            </a:solidFill>
            <a:ln w="9525">
              <a:noFill/>
            </a:ln>
          </p:spPr>
          <p:txBody>
            <a:bodyPr/>
            <a:p>
              <a:endParaRPr lang="zh-CN" altLang="en-US"/>
            </a:p>
          </p:txBody>
        </p:sp>
        <p:sp>
          <p:nvSpPr>
            <p:cNvPr id="41045" name="Freeform 96"/>
            <p:cNvSpPr/>
            <p:nvPr/>
          </p:nvSpPr>
          <p:spPr>
            <a:xfrm>
              <a:off x="185" y="834"/>
              <a:ext cx="35" cy="60"/>
            </a:xfrm>
            <a:custGeom>
              <a:avLst/>
              <a:gdLst/>
              <a:ahLst/>
              <a:cxnLst>
                <a:cxn ang="0">
                  <a:pos x="0" y="15"/>
                </a:cxn>
                <a:cxn ang="0">
                  <a:pos x="0" y="0"/>
                </a:cxn>
                <a:cxn ang="0">
                  <a:pos x="35" y="1"/>
                </a:cxn>
                <a:cxn ang="0">
                  <a:pos x="35" y="18"/>
                </a:cxn>
                <a:cxn ang="0">
                  <a:pos x="31" y="60"/>
                </a:cxn>
              </a:cxnLst>
              <a:pathLst>
                <a:path w="35" h="60">
                  <a:moveTo>
                    <a:pt x="0" y="15"/>
                  </a:moveTo>
                  <a:lnTo>
                    <a:pt x="0" y="0"/>
                  </a:lnTo>
                  <a:lnTo>
                    <a:pt x="35" y="1"/>
                  </a:lnTo>
                  <a:lnTo>
                    <a:pt x="35" y="18"/>
                  </a:lnTo>
                  <a:lnTo>
                    <a:pt x="31" y="6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1046" name="Line 97"/>
            <p:cNvSpPr/>
            <p:nvPr/>
          </p:nvSpPr>
          <p:spPr>
            <a:xfrm>
              <a:off x="184" y="870"/>
              <a:ext cx="34" cy="3"/>
            </a:xfrm>
            <a:prstGeom prst="line">
              <a:avLst/>
            </a:prstGeom>
            <a:ln w="9525" cap="flat" cmpd="sng">
              <a:solidFill>
                <a:srgbClr val="000000"/>
              </a:solidFill>
              <a:prstDash val="solid"/>
              <a:headEnd type="none" w="med" len="med"/>
              <a:tailEnd type="none" w="med" len="med"/>
            </a:ln>
          </p:spPr>
        </p:sp>
        <p:sp>
          <p:nvSpPr>
            <p:cNvPr id="41047" name="Line 98"/>
            <p:cNvSpPr/>
            <p:nvPr/>
          </p:nvSpPr>
          <p:spPr>
            <a:xfrm>
              <a:off x="198" y="850"/>
              <a:ext cx="1" cy="20"/>
            </a:xfrm>
            <a:prstGeom prst="line">
              <a:avLst/>
            </a:prstGeom>
            <a:ln w="9525" cap="flat" cmpd="sng">
              <a:solidFill>
                <a:srgbClr val="000000"/>
              </a:solidFill>
              <a:prstDash val="solid"/>
              <a:headEnd type="none" w="med" len="med"/>
              <a:tailEnd type="none" w="med" len="med"/>
            </a:ln>
          </p:spPr>
        </p:sp>
        <p:sp>
          <p:nvSpPr>
            <p:cNvPr id="41048" name="Line 99"/>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41049" name="Line 100"/>
            <p:cNvSpPr/>
            <p:nvPr/>
          </p:nvSpPr>
          <p:spPr>
            <a:xfrm>
              <a:off x="184" y="870"/>
              <a:ext cx="15" cy="1"/>
            </a:xfrm>
            <a:prstGeom prst="line">
              <a:avLst/>
            </a:prstGeom>
            <a:ln w="9525" cap="flat" cmpd="sng">
              <a:solidFill>
                <a:srgbClr val="000000"/>
              </a:solidFill>
              <a:prstDash val="solid"/>
              <a:headEnd type="none" w="med" len="med"/>
              <a:tailEnd type="none" w="med" len="med"/>
            </a:ln>
          </p:spPr>
        </p:sp>
        <p:sp>
          <p:nvSpPr>
            <p:cNvPr id="41050" name="Line 101"/>
            <p:cNvSpPr/>
            <p:nvPr/>
          </p:nvSpPr>
          <p:spPr>
            <a:xfrm>
              <a:off x="199" y="870"/>
              <a:ext cx="20" cy="1"/>
            </a:xfrm>
            <a:prstGeom prst="line">
              <a:avLst/>
            </a:prstGeom>
            <a:ln w="9525" cap="flat" cmpd="sng">
              <a:solidFill>
                <a:srgbClr val="000000"/>
              </a:solidFill>
              <a:prstDash val="solid"/>
              <a:headEnd type="none" w="med" len="med"/>
              <a:tailEnd type="none" w="med" len="med"/>
            </a:ln>
          </p:spPr>
        </p:sp>
        <p:sp>
          <p:nvSpPr>
            <p:cNvPr id="41051" name="Line 102"/>
            <p:cNvSpPr/>
            <p:nvPr/>
          </p:nvSpPr>
          <p:spPr>
            <a:xfrm>
              <a:off x="196" y="871"/>
              <a:ext cx="1" cy="18"/>
            </a:xfrm>
            <a:prstGeom prst="line">
              <a:avLst/>
            </a:prstGeom>
            <a:ln w="9525" cap="flat" cmpd="sng">
              <a:solidFill>
                <a:srgbClr val="000000"/>
              </a:solidFill>
              <a:prstDash val="solid"/>
              <a:headEnd type="none" w="med" len="med"/>
              <a:tailEnd type="none" w="med" len="med"/>
            </a:ln>
          </p:spPr>
        </p:sp>
        <p:sp>
          <p:nvSpPr>
            <p:cNvPr id="41052" name="Line 103"/>
            <p:cNvSpPr/>
            <p:nvPr/>
          </p:nvSpPr>
          <p:spPr>
            <a:xfrm flipV="1">
              <a:off x="182" y="889"/>
              <a:ext cx="15" cy="2"/>
            </a:xfrm>
            <a:prstGeom prst="line">
              <a:avLst/>
            </a:prstGeom>
            <a:ln w="9525" cap="flat" cmpd="sng">
              <a:solidFill>
                <a:srgbClr val="000000"/>
              </a:solidFill>
              <a:prstDash val="solid"/>
              <a:headEnd type="none" w="med" len="med"/>
              <a:tailEnd type="none" w="med" len="med"/>
            </a:ln>
          </p:spPr>
        </p:sp>
        <p:sp>
          <p:nvSpPr>
            <p:cNvPr id="41053" name="Line 104"/>
            <p:cNvSpPr/>
            <p:nvPr/>
          </p:nvSpPr>
          <p:spPr>
            <a:xfrm>
              <a:off x="197" y="889"/>
              <a:ext cx="19" cy="3"/>
            </a:xfrm>
            <a:prstGeom prst="line">
              <a:avLst/>
            </a:prstGeom>
            <a:ln w="9525" cap="flat" cmpd="sng">
              <a:solidFill>
                <a:srgbClr val="000000"/>
              </a:solidFill>
              <a:prstDash val="solid"/>
              <a:headEnd type="none" w="med" len="med"/>
              <a:tailEnd type="none" w="med" len="med"/>
            </a:ln>
          </p:spPr>
        </p:sp>
        <p:sp>
          <p:nvSpPr>
            <p:cNvPr id="41054" name="Line 105"/>
            <p:cNvSpPr/>
            <p:nvPr/>
          </p:nvSpPr>
          <p:spPr>
            <a:xfrm>
              <a:off x="197" y="887"/>
              <a:ext cx="19" cy="1"/>
            </a:xfrm>
            <a:prstGeom prst="line">
              <a:avLst/>
            </a:prstGeom>
            <a:ln w="9525" cap="flat" cmpd="sng">
              <a:solidFill>
                <a:srgbClr val="000000"/>
              </a:solidFill>
              <a:prstDash val="solid"/>
              <a:headEnd type="none" w="med" len="med"/>
              <a:tailEnd type="none" w="med" len="med"/>
            </a:ln>
          </p:spPr>
        </p:sp>
        <p:sp>
          <p:nvSpPr>
            <p:cNvPr id="41055" name="Line 106"/>
            <p:cNvSpPr/>
            <p:nvPr/>
          </p:nvSpPr>
          <p:spPr>
            <a:xfrm flipV="1">
              <a:off x="197" y="886"/>
              <a:ext cx="19" cy="1"/>
            </a:xfrm>
            <a:prstGeom prst="line">
              <a:avLst/>
            </a:prstGeom>
            <a:ln w="9525" cap="flat" cmpd="sng">
              <a:solidFill>
                <a:srgbClr val="000000"/>
              </a:solidFill>
              <a:prstDash val="solid"/>
              <a:headEnd type="none" w="med" len="med"/>
              <a:tailEnd type="none" w="med" len="med"/>
            </a:ln>
          </p:spPr>
        </p:sp>
        <p:sp>
          <p:nvSpPr>
            <p:cNvPr id="41056" name="Line 107"/>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41057" name="Line 108"/>
            <p:cNvSpPr/>
            <p:nvPr/>
          </p:nvSpPr>
          <p:spPr>
            <a:xfrm flipH="1" flipV="1">
              <a:off x="184" y="849"/>
              <a:ext cx="35" cy="2"/>
            </a:xfrm>
            <a:prstGeom prst="line">
              <a:avLst/>
            </a:prstGeom>
            <a:ln w="9525" cap="flat" cmpd="sng">
              <a:solidFill>
                <a:srgbClr val="000000"/>
              </a:solidFill>
              <a:prstDash val="solid"/>
              <a:headEnd type="none" w="med" len="med"/>
              <a:tailEnd type="none" w="med" len="med"/>
            </a:ln>
          </p:spPr>
        </p:sp>
        <p:sp>
          <p:nvSpPr>
            <p:cNvPr id="41058" name="Freeform 109"/>
            <p:cNvSpPr/>
            <p:nvPr/>
          </p:nvSpPr>
          <p:spPr>
            <a:xfrm>
              <a:off x="187" y="835"/>
              <a:ext cx="31" cy="16"/>
            </a:xfrm>
            <a:custGeom>
              <a:avLst/>
              <a:gdLst/>
              <a:ahLst/>
              <a:cxnLst>
                <a:cxn ang="0">
                  <a:pos x="0" y="1"/>
                </a:cxn>
                <a:cxn ang="0">
                  <a:pos x="0" y="14"/>
                </a:cxn>
                <a:cxn ang="0">
                  <a:pos x="31" y="16"/>
                </a:cxn>
                <a:cxn ang="0">
                  <a:pos x="31" y="1"/>
                </a:cxn>
                <a:cxn ang="0">
                  <a:pos x="0" y="0"/>
                </a:cxn>
                <a:cxn ang="0">
                  <a:pos x="0" y="1"/>
                </a:cxn>
              </a:cxnLst>
              <a:pathLst>
                <a:path w="31" h="16">
                  <a:moveTo>
                    <a:pt x="0" y="1"/>
                  </a:moveTo>
                  <a:lnTo>
                    <a:pt x="0" y="14"/>
                  </a:lnTo>
                  <a:lnTo>
                    <a:pt x="31" y="16"/>
                  </a:lnTo>
                  <a:lnTo>
                    <a:pt x="31" y="1"/>
                  </a:lnTo>
                  <a:lnTo>
                    <a:pt x="0" y="0"/>
                  </a:lnTo>
                  <a:lnTo>
                    <a:pt x="0" y="1"/>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sp>
        <p:nvSpPr>
          <p:cNvPr id="40984" name="Rectangle 110"/>
          <p:cNvSpPr/>
          <p:nvPr/>
        </p:nvSpPr>
        <p:spPr>
          <a:xfrm>
            <a:off x="539750" y="1412875"/>
            <a:ext cx="1439863" cy="79216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生产管理部</a:t>
            </a:r>
            <a:endParaRPr lang="zh-CN" altLang="en-US" sz="1600" i="1" dirty="0">
              <a:ea typeface="MS PGothic" panose="020B0600070205080204" pitchFamily="34" charset="-128"/>
            </a:endParaRPr>
          </a:p>
        </p:txBody>
      </p:sp>
      <p:sp>
        <p:nvSpPr>
          <p:cNvPr id="40985" name="Rectangle 111"/>
          <p:cNvSpPr/>
          <p:nvPr/>
        </p:nvSpPr>
        <p:spPr>
          <a:xfrm>
            <a:off x="2771775" y="1916113"/>
            <a:ext cx="1295400" cy="57626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0986" name="Line 113"/>
          <p:cNvSpPr/>
          <p:nvPr/>
        </p:nvSpPr>
        <p:spPr>
          <a:xfrm flipV="1">
            <a:off x="1042988" y="2349500"/>
            <a:ext cx="1728787" cy="1008063"/>
          </a:xfrm>
          <a:prstGeom prst="line">
            <a:avLst/>
          </a:prstGeom>
          <a:ln w="9525" cap="flat" cmpd="sng">
            <a:solidFill>
              <a:schemeClr val="tx1"/>
            </a:solidFill>
            <a:prstDash val="solid"/>
            <a:headEnd type="none" w="med" len="med"/>
            <a:tailEnd type="triangle" w="med" len="med"/>
          </a:ln>
        </p:spPr>
      </p:sp>
      <p:sp>
        <p:nvSpPr>
          <p:cNvPr id="40987" name="computr2"/>
          <p:cNvSpPr>
            <a:spLocks noEditPoints="1"/>
          </p:cNvSpPr>
          <p:nvPr/>
        </p:nvSpPr>
        <p:spPr>
          <a:xfrm>
            <a:off x="2987675" y="2060575"/>
            <a:ext cx="503238" cy="360363"/>
          </a:xfrm>
          <a:custGeom>
            <a:avLst/>
            <a:gdLst>
              <a:gd name="txL" fmla="*/ 6194 w 21600"/>
              <a:gd name="txT" fmla="*/ 1913 h 21600"/>
              <a:gd name="txR" fmla="*/ 15565 w 21600"/>
              <a:gd name="txB" fmla="*/ 9747 h 21600"/>
            </a:gdLst>
            <a:ahLst/>
            <a:cxnLst>
              <a:cxn ang="0">
                <a:pos x="5862233" y="0"/>
              </a:cxn>
              <a:cxn ang="0">
                <a:pos x="5862233" y="6012106"/>
              </a:cxn>
              <a:cxn ang="0">
                <a:pos x="9404540" y="0"/>
              </a:cxn>
              <a:cxn ang="0">
                <a:pos x="2319927" y="0"/>
              </a:cxn>
              <a:cxn ang="0">
                <a:pos x="2319927" y="3237344"/>
              </a:cxn>
              <a:cxn ang="0">
                <a:pos x="9404540" y="3237344"/>
              </a:cxn>
              <a:cxn ang="0">
                <a:pos x="2319927" y="1618814"/>
              </a:cxn>
              <a:cxn ang="0">
                <a:pos x="9404540" y="1618814"/>
              </a:cxn>
              <a:cxn ang="0">
                <a:pos x="10219832" y="4393576"/>
              </a:cxn>
              <a:cxn ang="0">
                <a:pos x="1504635" y="4393576"/>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40988" name="AutoShape 115"/>
          <p:cNvSpPr/>
          <p:nvPr/>
        </p:nvSpPr>
        <p:spPr>
          <a:xfrm>
            <a:off x="3708400" y="1752600"/>
            <a:ext cx="1079500" cy="236538"/>
          </a:xfrm>
          <a:prstGeom prst="wedgeRectCallout">
            <a:avLst>
              <a:gd name="adj1" fmla="val -43676"/>
              <a:gd name="adj2" fmla="val 117116"/>
            </a:avLst>
          </a:prstGeom>
          <a:solidFill>
            <a:schemeClr val="bg1"/>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读取发行</a:t>
            </a:r>
            <a:endParaRPr lang="zh-CN" altLang="en-US" sz="1600" i="1" dirty="0">
              <a:ea typeface="MS PGothic" panose="020B0600070205080204" pitchFamily="34" charset="-128"/>
            </a:endParaRPr>
          </a:p>
        </p:txBody>
      </p:sp>
      <p:sp>
        <p:nvSpPr>
          <p:cNvPr id="40989" name="Line 116"/>
          <p:cNvSpPr/>
          <p:nvPr/>
        </p:nvSpPr>
        <p:spPr>
          <a:xfrm>
            <a:off x="4067175" y="2276475"/>
            <a:ext cx="2881313" cy="0"/>
          </a:xfrm>
          <a:prstGeom prst="line">
            <a:avLst/>
          </a:prstGeom>
          <a:ln w="9525" cap="flat" cmpd="sng">
            <a:solidFill>
              <a:schemeClr val="tx1"/>
            </a:solidFill>
            <a:prstDash val="dash"/>
            <a:headEnd type="none" w="med" len="med"/>
            <a:tailEnd type="triangle" w="med" len="med"/>
          </a:ln>
        </p:spPr>
      </p:sp>
      <p:sp>
        <p:nvSpPr>
          <p:cNvPr id="40990" name="Line 117"/>
          <p:cNvSpPr/>
          <p:nvPr/>
        </p:nvSpPr>
        <p:spPr>
          <a:xfrm flipV="1">
            <a:off x="1979613" y="1052513"/>
            <a:ext cx="5040312" cy="431800"/>
          </a:xfrm>
          <a:prstGeom prst="line">
            <a:avLst/>
          </a:prstGeom>
          <a:ln w="9525" cap="flat" cmpd="sng">
            <a:solidFill>
              <a:schemeClr val="tx1"/>
            </a:solidFill>
            <a:prstDash val="lgDashDot"/>
            <a:headEnd type="none" w="med" len="med"/>
            <a:tailEnd type="triangle" w="med" len="med"/>
          </a:ln>
        </p:spPr>
      </p:sp>
      <p:sp>
        <p:nvSpPr>
          <p:cNvPr id="40991" name="Line 118"/>
          <p:cNvSpPr/>
          <p:nvPr/>
        </p:nvSpPr>
        <p:spPr>
          <a:xfrm flipH="1">
            <a:off x="7308850" y="2852738"/>
            <a:ext cx="647700" cy="1655762"/>
          </a:xfrm>
          <a:prstGeom prst="line">
            <a:avLst/>
          </a:prstGeom>
          <a:ln w="9525" cap="flat" cmpd="sng">
            <a:solidFill>
              <a:schemeClr val="tx1"/>
            </a:solidFill>
            <a:prstDash val="solid"/>
            <a:headEnd type="none" w="med" len="med"/>
            <a:tailEnd type="triangle" w="med" len="med"/>
          </a:ln>
        </p:spPr>
      </p:sp>
      <p:grpSp>
        <p:nvGrpSpPr>
          <p:cNvPr id="40992" name="Group 65"/>
          <p:cNvGrpSpPr/>
          <p:nvPr/>
        </p:nvGrpSpPr>
        <p:grpSpPr>
          <a:xfrm>
            <a:off x="3132138" y="3357563"/>
            <a:ext cx="504825" cy="476250"/>
            <a:chOff x="439" y="229"/>
            <a:chExt cx="53" cy="50"/>
          </a:xfrm>
        </p:grpSpPr>
        <p:grpSp>
          <p:nvGrpSpPr>
            <p:cNvPr id="41024" name="Group 66"/>
            <p:cNvGrpSpPr/>
            <p:nvPr/>
          </p:nvGrpSpPr>
          <p:grpSpPr>
            <a:xfrm>
              <a:off x="457" y="245"/>
              <a:ext cx="15" cy="34"/>
              <a:chOff x="312" y="929"/>
              <a:chExt cx="15" cy="34"/>
            </a:xfrm>
          </p:grpSpPr>
          <p:sp>
            <p:nvSpPr>
              <p:cNvPr id="41026" name="Rectangle 67"/>
              <p:cNvSpPr/>
              <p:nvPr/>
            </p:nvSpPr>
            <p:spPr>
              <a:xfrm>
                <a:off x="312" y="929"/>
                <a:ext cx="15" cy="27"/>
              </a:xfrm>
              <a:prstGeom prst="rect">
                <a:avLst/>
              </a:prstGeom>
              <a:solidFill>
                <a:srgbClr val="80808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27" name="Rectangle 68"/>
              <p:cNvSpPr/>
              <p:nvPr/>
            </p:nvSpPr>
            <p:spPr>
              <a:xfrm>
                <a:off x="312" y="956"/>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1028" name="Group 69"/>
              <p:cNvGrpSpPr/>
              <p:nvPr/>
            </p:nvGrpSpPr>
            <p:grpSpPr>
              <a:xfrm>
                <a:off x="316" y="934"/>
                <a:ext cx="7" cy="16"/>
                <a:chOff x="162" y="465"/>
                <a:chExt cx="7" cy="16"/>
              </a:xfrm>
            </p:grpSpPr>
            <p:sp>
              <p:nvSpPr>
                <p:cNvPr id="41030" name="Line 70"/>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1031" name="Line 71"/>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1032" name="Line 72"/>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1033" name="Line 73"/>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1034" name="Line 74"/>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1035" name="Line 75"/>
                <p:cNvSpPr/>
                <p:nvPr/>
              </p:nvSpPr>
              <p:spPr>
                <a:xfrm>
                  <a:off x="162" y="481"/>
                  <a:ext cx="7" cy="0"/>
                </a:xfrm>
                <a:prstGeom prst="line">
                  <a:avLst/>
                </a:prstGeom>
                <a:ln w="9525" cap="flat" cmpd="sng">
                  <a:solidFill>
                    <a:srgbClr val="000000"/>
                  </a:solidFill>
                  <a:prstDash val="solid"/>
                  <a:headEnd type="none" w="med" len="med"/>
                  <a:tailEnd type="none" w="med" len="med"/>
                </a:ln>
              </p:spPr>
            </p:sp>
          </p:grpSp>
          <p:sp>
            <p:nvSpPr>
              <p:cNvPr id="41029" name="Rectangle 76"/>
              <p:cNvSpPr/>
              <p:nvPr/>
            </p:nvSpPr>
            <p:spPr>
              <a:xfrm>
                <a:off x="322" y="956"/>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1025" name="Text Box 77"/>
            <p:cNvSpPr txBox="1"/>
            <p:nvPr/>
          </p:nvSpPr>
          <p:spPr>
            <a:xfrm>
              <a:off x="439" y="229"/>
              <a:ext cx="53"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40993" name="Line 119"/>
          <p:cNvSpPr/>
          <p:nvPr/>
        </p:nvSpPr>
        <p:spPr>
          <a:xfrm flipH="1">
            <a:off x="1676400" y="4876800"/>
            <a:ext cx="1368425" cy="0"/>
          </a:xfrm>
          <a:prstGeom prst="line">
            <a:avLst/>
          </a:prstGeom>
          <a:ln w="9525" cap="flat" cmpd="sng">
            <a:solidFill>
              <a:schemeClr val="tx1"/>
            </a:solidFill>
            <a:prstDash val="solid"/>
            <a:headEnd type="none" w="med" len="med"/>
            <a:tailEnd type="triangle" w="med" len="med"/>
          </a:ln>
        </p:spPr>
      </p:sp>
      <p:sp>
        <p:nvSpPr>
          <p:cNvPr id="40994" name="Rectangle 120"/>
          <p:cNvSpPr/>
          <p:nvPr/>
        </p:nvSpPr>
        <p:spPr>
          <a:xfrm>
            <a:off x="7543800" y="1905000"/>
            <a:ext cx="685800" cy="3810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卫星</a:t>
            </a:r>
            <a:endParaRPr lang="zh-CN" altLang="en-US" sz="1600" i="1" dirty="0"/>
          </a:p>
        </p:txBody>
      </p:sp>
      <p:sp>
        <p:nvSpPr>
          <p:cNvPr id="40995" name="Line 146"/>
          <p:cNvSpPr/>
          <p:nvPr/>
        </p:nvSpPr>
        <p:spPr>
          <a:xfrm>
            <a:off x="1219200" y="5867400"/>
            <a:ext cx="2209800" cy="0"/>
          </a:xfrm>
          <a:prstGeom prst="line">
            <a:avLst/>
          </a:prstGeom>
          <a:ln w="9525" cap="flat" cmpd="sng">
            <a:solidFill>
              <a:srgbClr val="FF3300"/>
            </a:solidFill>
            <a:prstDash val="solid"/>
            <a:headEnd type="none" w="med" len="med"/>
            <a:tailEnd type="triangle" w="med" len="med"/>
          </a:ln>
        </p:spPr>
      </p:sp>
      <p:grpSp>
        <p:nvGrpSpPr>
          <p:cNvPr id="40996" name="Group 151"/>
          <p:cNvGrpSpPr/>
          <p:nvPr/>
        </p:nvGrpSpPr>
        <p:grpSpPr>
          <a:xfrm>
            <a:off x="2057400" y="5181600"/>
            <a:ext cx="1295400" cy="609600"/>
            <a:chOff x="1296" y="3264"/>
            <a:chExt cx="816" cy="384"/>
          </a:xfrm>
        </p:grpSpPr>
        <p:grpSp>
          <p:nvGrpSpPr>
            <p:cNvPr id="41002" name="Group 145"/>
            <p:cNvGrpSpPr/>
            <p:nvPr/>
          </p:nvGrpSpPr>
          <p:grpSpPr>
            <a:xfrm>
              <a:off x="1680" y="3264"/>
              <a:ext cx="432" cy="384"/>
              <a:chOff x="3984" y="3600"/>
              <a:chExt cx="432" cy="384"/>
            </a:xfrm>
          </p:grpSpPr>
          <p:sp>
            <p:nvSpPr>
              <p:cNvPr id="41009" name="Rectangle 125"/>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1010" name="Line 129"/>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1011" name="Line 130"/>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1012" name="Line 131"/>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1013" name="Group 138"/>
              <p:cNvGrpSpPr/>
              <p:nvPr/>
            </p:nvGrpSpPr>
            <p:grpSpPr>
              <a:xfrm>
                <a:off x="4272" y="3744"/>
                <a:ext cx="96" cy="144"/>
                <a:chOff x="4320" y="3744"/>
                <a:chExt cx="96" cy="144"/>
              </a:xfrm>
            </p:grpSpPr>
            <p:sp>
              <p:nvSpPr>
                <p:cNvPr id="41020" name="Line 126"/>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1021" name="Line 127"/>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1022" name="Line 128"/>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1023" name="Rectangle 132"/>
                <p:cNvSpPr/>
                <p:nvPr/>
              </p:nvSpPr>
              <p:spPr>
                <a:xfrm>
                  <a:off x="4368" y="3840"/>
                  <a:ext cx="48" cy="48"/>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1014" name="Oval 133"/>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15" name="Oval 134"/>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16" name="Line 135"/>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1017" name="Line 136"/>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1018" name="Line 137"/>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1019" name="Line 139"/>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41003" name="Group 144"/>
            <p:cNvGrpSpPr/>
            <p:nvPr/>
          </p:nvGrpSpPr>
          <p:grpSpPr>
            <a:xfrm>
              <a:off x="1296" y="3264"/>
              <a:ext cx="384" cy="384"/>
              <a:chOff x="3552" y="3600"/>
              <a:chExt cx="384" cy="384"/>
            </a:xfrm>
          </p:grpSpPr>
          <p:sp>
            <p:nvSpPr>
              <p:cNvPr id="41005" name="Rectangle 140"/>
              <p:cNvSpPr/>
              <p:nvPr/>
            </p:nvSpPr>
            <p:spPr>
              <a:xfrm>
                <a:off x="3552" y="3744"/>
                <a:ext cx="384" cy="19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06" name="Oval 141"/>
              <p:cNvSpPr/>
              <p:nvPr/>
            </p:nvSpPr>
            <p:spPr>
              <a:xfrm>
                <a:off x="3600"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07" name="Oval 142"/>
              <p:cNvSpPr/>
              <p:nvPr/>
            </p:nvSpPr>
            <p:spPr>
              <a:xfrm>
                <a:off x="379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008" name="Line 143"/>
              <p:cNvSpPr/>
              <p:nvPr/>
            </p:nvSpPr>
            <p:spPr>
              <a:xfrm>
                <a:off x="3936" y="3600"/>
                <a:ext cx="0" cy="144"/>
              </a:xfrm>
              <a:prstGeom prst="line">
                <a:avLst/>
              </a:prstGeom>
              <a:ln w="28575" cap="flat" cmpd="sng">
                <a:solidFill>
                  <a:schemeClr val="tx1"/>
                </a:solidFill>
                <a:prstDash val="solid"/>
                <a:headEnd type="none" w="med" len="med"/>
                <a:tailEnd type="none" w="med" len="med"/>
              </a:ln>
            </p:spPr>
          </p:sp>
        </p:grpSp>
        <p:sp>
          <p:nvSpPr>
            <p:cNvPr id="41004" name="Rectangle 147"/>
            <p:cNvSpPr/>
            <p:nvPr/>
          </p:nvSpPr>
          <p:spPr>
            <a:xfrm>
              <a:off x="1392" y="3456"/>
              <a:ext cx="192" cy="96"/>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t>空箱</a:t>
              </a:r>
              <a:endParaRPr lang="zh-CN" altLang="en-US" sz="1200" i="1" dirty="0"/>
            </a:p>
          </p:txBody>
        </p:sp>
      </p:grpSp>
      <p:sp>
        <p:nvSpPr>
          <p:cNvPr id="40997" name="Rectangle 148"/>
          <p:cNvSpPr/>
          <p:nvPr/>
        </p:nvSpPr>
        <p:spPr>
          <a:xfrm>
            <a:off x="3429000" y="5410200"/>
            <a:ext cx="381000" cy="1143000"/>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空箱存放区</a:t>
            </a:r>
            <a:endParaRPr lang="zh-CN" altLang="en-US" sz="1600" i="1" dirty="0"/>
          </a:p>
        </p:txBody>
      </p:sp>
      <p:sp>
        <p:nvSpPr>
          <p:cNvPr id="40998" name="Line 149"/>
          <p:cNvSpPr/>
          <p:nvPr/>
        </p:nvSpPr>
        <p:spPr>
          <a:xfrm flipV="1">
            <a:off x="4267200" y="4724400"/>
            <a:ext cx="1752600" cy="1219200"/>
          </a:xfrm>
          <a:prstGeom prst="line">
            <a:avLst/>
          </a:prstGeom>
          <a:ln w="9525" cap="flat" cmpd="sng">
            <a:solidFill>
              <a:srgbClr val="FF3300"/>
            </a:solidFill>
            <a:prstDash val="solid"/>
            <a:headEnd type="none" w="med" len="med"/>
            <a:tailEnd type="triangle" w="med" len="med"/>
          </a:ln>
        </p:spPr>
      </p:sp>
      <p:sp>
        <p:nvSpPr>
          <p:cNvPr id="40999" name="Line 150"/>
          <p:cNvSpPr/>
          <p:nvPr/>
        </p:nvSpPr>
        <p:spPr>
          <a:xfrm flipV="1">
            <a:off x="6781800" y="2819400"/>
            <a:ext cx="838200" cy="1524000"/>
          </a:xfrm>
          <a:prstGeom prst="line">
            <a:avLst/>
          </a:prstGeom>
          <a:ln w="9525" cap="flat" cmpd="sng">
            <a:solidFill>
              <a:srgbClr val="FF3300"/>
            </a:solidFill>
            <a:prstDash val="solid"/>
            <a:headEnd type="none" w="med" len="med"/>
            <a:tailEnd type="triangle" w="med" len="med"/>
          </a:ln>
        </p:spPr>
      </p:sp>
      <p:sp>
        <p:nvSpPr>
          <p:cNvPr id="41000" name="Line 152"/>
          <p:cNvSpPr/>
          <p:nvPr/>
        </p:nvSpPr>
        <p:spPr>
          <a:xfrm flipH="1">
            <a:off x="3810000" y="4343400"/>
            <a:ext cx="609600" cy="304800"/>
          </a:xfrm>
          <a:prstGeom prst="line">
            <a:avLst/>
          </a:prstGeom>
          <a:ln w="9525" cap="flat" cmpd="sng">
            <a:solidFill>
              <a:schemeClr val="tx1"/>
            </a:solidFill>
            <a:prstDash val="solid"/>
            <a:headEnd type="none" w="med" len="med"/>
            <a:tailEnd type="triangle" w="med" len="med"/>
          </a:ln>
        </p:spPr>
      </p:sp>
      <p:sp>
        <p:nvSpPr>
          <p:cNvPr id="41001" name="Line 153"/>
          <p:cNvSpPr/>
          <p:nvPr/>
        </p:nvSpPr>
        <p:spPr>
          <a:xfrm flipH="1" flipV="1">
            <a:off x="1979613" y="1628775"/>
            <a:ext cx="792162" cy="287338"/>
          </a:xfrm>
          <a:prstGeom prst="line">
            <a:avLst/>
          </a:prstGeom>
          <a:ln w="9525" cap="flat" cmpd="sng">
            <a:solidFill>
              <a:schemeClr val="tx1"/>
            </a:solidFill>
            <a:prstDash val="dash"/>
            <a:headEnd type="none" w="med" len="med"/>
            <a:tailEnd type="triangle" w="med" len="med"/>
          </a:ln>
        </p:spPr>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Freeform 11"/>
          <p:cNvSpPr/>
          <p:nvPr/>
        </p:nvSpPr>
        <p:spPr>
          <a:xfrm>
            <a:off x="152400" y="762000"/>
            <a:ext cx="3421063" cy="5903913"/>
          </a:xfrm>
          <a:custGeom>
            <a:avLst/>
            <a:gdLst/>
            <a:ahLst/>
            <a:cxnLst>
              <a:cxn ang="0">
                <a:pos x="0" y="2147483646"/>
              </a:cxn>
              <a:cxn ang="0">
                <a:pos x="0" y="1561653639"/>
              </a:cxn>
              <a:cxn ang="0">
                <a:pos x="2147483646" y="2147483646"/>
              </a:cxn>
              <a:cxn ang="0">
                <a:pos x="2147483646" y="0"/>
              </a:cxn>
              <a:cxn ang="0">
                <a:pos x="2147483646" y="2147483646"/>
              </a:cxn>
              <a:cxn ang="0">
                <a:pos x="2147483646" y="780826819"/>
              </a:cxn>
              <a:cxn ang="0">
                <a:pos x="2147483646" y="2147483646"/>
              </a:cxn>
              <a:cxn ang="0">
                <a:pos x="2147483646" y="2147483646"/>
              </a:cxn>
              <a:cxn ang="0">
                <a:pos x="0" y="2147483646"/>
              </a:cxn>
            </a:cxnLst>
            <a:pathLst>
              <a:path w="378" h="559">
                <a:moveTo>
                  <a:pt x="0" y="559"/>
                </a:moveTo>
                <a:lnTo>
                  <a:pt x="0" y="14"/>
                </a:lnTo>
                <a:lnTo>
                  <a:pt x="124" y="59"/>
                </a:lnTo>
                <a:lnTo>
                  <a:pt x="123" y="0"/>
                </a:lnTo>
                <a:lnTo>
                  <a:pt x="253" y="62"/>
                </a:lnTo>
                <a:lnTo>
                  <a:pt x="253" y="7"/>
                </a:lnTo>
                <a:lnTo>
                  <a:pt x="378" y="58"/>
                </a:lnTo>
                <a:lnTo>
                  <a:pt x="378" y="559"/>
                </a:lnTo>
                <a:lnTo>
                  <a:pt x="0" y="559"/>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1987" name="Rectangle 328"/>
          <p:cNvSpPr/>
          <p:nvPr/>
        </p:nvSpPr>
        <p:spPr>
          <a:xfrm>
            <a:off x="323850" y="2852738"/>
            <a:ext cx="1152525" cy="36004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生产线</a:t>
            </a:r>
            <a:endParaRPr lang="zh-CN" altLang="en-US" sz="1600" i="1" dirty="0">
              <a:ea typeface="MS PGothic" panose="020B0600070205080204" pitchFamily="34" charset="-128"/>
            </a:endParaRPr>
          </a:p>
        </p:txBody>
      </p:sp>
      <p:sp>
        <p:nvSpPr>
          <p:cNvPr id="41988" name="Rectangle 324"/>
          <p:cNvSpPr/>
          <p:nvPr/>
        </p:nvSpPr>
        <p:spPr>
          <a:xfrm>
            <a:off x="2268538" y="2924175"/>
            <a:ext cx="1295400" cy="36004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15394"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grpSp>
        <p:nvGrpSpPr>
          <p:cNvPr id="41990" name="Group 4"/>
          <p:cNvGrpSpPr/>
          <p:nvPr/>
        </p:nvGrpSpPr>
        <p:grpSpPr>
          <a:xfrm>
            <a:off x="8459788" y="6308725"/>
            <a:ext cx="495300" cy="381000"/>
            <a:chOff x="1074" y="913"/>
            <a:chExt cx="35" cy="27"/>
          </a:xfrm>
        </p:grpSpPr>
        <p:sp>
          <p:nvSpPr>
            <p:cNvPr id="42445" name="Rectangle 5"/>
            <p:cNvSpPr/>
            <p:nvPr/>
          </p:nvSpPr>
          <p:spPr>
            <a:xfrm>
              <a:off x="1074" y="913"/>
              <a:ext cx="35" cy="2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46" name="Oval 6"/>
            <p:cNvSpPr/>
            <p:nvPr/>
          </p:nvSpPr>
          <p:spPr>
            <a:xfrm>
              <a:off x="1084" y="919"/>
              <a:ext cx="14" cy="14"/>
            </a:xfrm>
            <a:prstGeom prst="ellipse">
              <a:avLst/>
            </a:prstGeom>
            <a:solidFill>
              <a:srgbClr val="FF00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1991" name="Group 7"/>
          <p:cNvGrpSpPr/>
          <p:nvPr/>
        </p:nvGrpSpPr>
        <p:grpSpPr>
          <a:xfrm rot="3943487">
            <a:off x="8447088" y="5386388"/>
            <a:ext cx="628650" cy="314325"/>
            <a:chOff x="864" y="905"/>
            <a:chExt cx="98" cy="49"/>
          </a:xfrm>
        </p:grpSpPr>
        <p:sp>
          <p:nvSpPr>
            <p:cNvPr id="42443" name="Freeform 8"/>
            <p:cNvSpPr/>
            <p:nvPr/>
          </p:nvSpPr>
          <p:spPr>
            <a:xfrm>
              <a:off x="864" y="905"/>
              <a:ext cx="98" cy="49"/>
            </a:xfrm>
            <a:custGeom>
              <a:avLst/>
              <a:gdLst/>
              <a:ahLst/>
              <a:cxnLst>
                <a:cxn ang="0">
                  <a:pos x="0" y="29"/>
                </a:cxn>
                <a:cxn ang="0">
                  <a:pos x="14" y="49"/>
                </a:cxn>
                <a:cxn ang="0">
                  <a:pos x="98" y="49"/>
                </a:cxn>
                <a:cxn ang="0">
                  <a:pos x="98" y="29"/>
                </a:cxn>
                <a:cxn ang="0">
                  <a:pos x="77" y="29"/>
                </a:cxn>
                <a:cxn ang="0">
                  <a:pos x="77" y="18"/>
                </a:cxn>
                <a:cxn ang="0">
                  <a:pos x="63" y="18"/>
                </a:cxn>
                <a:cxn ang="0">
                  <a:pos x="63" y="1"/>
                </a:cxn>
                <a:cxn ang="0">
                  <a:pos x="56" y="0"/>
                </a:cxn>
                <a:cxn ang="0">
                  <a:pos x="56" y="21"/>
                </a:cxn>
                <a:cxn ang="0">
                  <a:pos x="39" y="21"/>
                </a:cxn>
                <a:cxn ang="0">
                  <a:pos x="39" y="29"/>
                </a:cxn>
                <a:cxn ang="0">
                  <a:pos x="0" y="29"/>
                </a:cxn>
              </a:cxnLst>
              <a:pathLst>
                <a:path w="98" h="49">
                  <a:moveTo>
                    <a:pt x="0" y="29"/>
                  </a:moveTo>
                  <a:lnTo>
                    <a:pt x="14" y="49"/>
                  </a:lnTo>
                  <a:lnTo>
                    <a:pt x="98" y="49"/>
                  </a:lnTo>
                  <a:lnTo>
                    <a:pt x="98" y="29"/>
                  </a:lnTo>
                  <a:lnTo>
                    <a:pt x="77" y="29"/>
                  </a:lnTo>
                  <a:lnTo>
                    <a:pt x="77" y="18"/>
                  </a:lnTo>
                  <a:lnTo>
                    <a:pt x="63" y="18"/>
                  </a:lnTo>
                  <a:lnTo>
                    <a:pt x="63" y="1"/>
                  </a:lnTo>
                  <a:lnTo>
                    <a:pt x="56" y="0"/>
                  </a:lnTo>
                  <a:lnTo>
                    <a:pt x="56" y="21"/>
                  </a:lnTo>
                  <a:lnTo>
                    <a:pt x="39" y="21"/>
                  </a:lnTo>
                  <a:lnTo>
                    <a:pt x="39" y="29"/>
                  </a:lnTo>
                  <a:lnTo>
                    <a:pt x="0" y="29"/>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444" name="Freeform 9"/>
            <p:cNvSpPr/>
            <p:nvPr/>
          </p:nvSpPr>
          <p:spPr>
            <a:xfrm>
              <a:off x="869" y="941"/>
              <a:ext cx="93" cy="13"/>
            </a:xfrm>
            <a:custGeom>
              <a:avLst/>
              <a:gdLst/>
              <a:ahLst/>
              <a:cxnLst>
                <a:cxn ang="0">
                  <a:pos x="0" y="0"/>
                </a:cxn>
                <a:cxn ang="0">
                  <a:pos x="93" y="0"/>
                </a:cxn>
                <a:cxn ang="0">
                  <a:pos x="92" y="13"/>
                </a:cxn>
                <a:cxn ang="0">
                  <a:pos x="9" y="13"/>
                </a:cxn>
                <a:cxn ang="0">
                  <a:pos x="0" y="0"/>
                </a:cxn>
              </a:cxnLst>
              <a:pathLst>
                <a:path w="93" h="13">
                  <a:moveTo>
                    <a:pt x="0" y="0"/>
                  </a:moveTo>
                  <a:lnTo>
                    <a:pt x="93" y="0"/>
                  </a:lnTo>
                  <a:lnTo>
                    <a:pt x="92" y="13"/>
                  </a:lnTo>
                  <a:lnTo>
                    <a:pt x="9" y="13"/>
                  </a:lnTo>
                  <a:lnTo>
                    <a:pt x="0" y="0"/>
                  </a:lnTo>
                  <a:close/>
                </a:path>
              </a:pathLst>
            </a:custGeom>
            <a:solidFill>
              <a:srgbClr val="0000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sp>
        <p:nvSpPr>
          <p:cNvPr id="41992" name="Freeform 13"/>
          <p:cNvSpPr/>
          <p:nvPr/>
        </p:nvSpPr>
        <p:spPr>
          <a:xfrm>
            <a:off x="3708400" y="765175"/>
            <a:ext cx="3382963" cy="5916613"/>
          </a:xfrm>
          <a:custGeom>
            <a:avLst/>
            <a:gdLst/>
            <a:ahLst/>
            <a:cxnLst>
              <a:cxn ang="0">
                <a:pos x="0" y="2147483646"/>
              </a:cxn>
              <a:cxn ang="0">
                <a:pos x="0" y="2147483646"/>
              </a:cxn>
              <a:cxn ang="0">
                <a:pos x="2147483646" y="0"/>
              </a:cxn>
              <a:cxn ang="0">
                <a:pos x="2147483646" y="2147483646"/>
              </a:cxn>
              <a:cxn ang="0">
                <a:pos x="2147483646" y="2147483646"/>
              </a:cxn>
              <a:cxn ang="0">
                <a:pos x="0" y="2147483646"/>
              </a:cxn>
            </a:cxnLst>
            <a:pathLst>
              <a:path w="332" h="302">
                <a:moveTo>
                  <a:pt x="0" y="302"/>
                </a:moveTo>
                <a:lnTo>
                  <a:pt x="0" y="32"/>
                </a:lnTo>
                <a:lnTo>
                  <a:pt x="161" y="0"/>
                </a:lnTo>
                <a:lnTo>
                  <a:pt x="332" y="29"/>
                </a:lnTo>
                <a:lnTo>
                  <a:pt x="332" y="302"/>
                </a:lnTo>
                <a:lnTo>
                  <a:pt x="0" y="302"/>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1993" name="Rectangle 14"/>
          <p:cNvSpPr/>
          <p:nvPr/>
        </p:nvSpPr>
        <p:spPr>
          <a:xfrm>
            <a:off x="7885113" y="4581525"/>
            <a:ext cx="1079500" cy="50323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广州港</a:t>
            </a:r>
            <a:endParaRPr lang="zh-CN" altLang="en-US" sz="1600" i="1" dirty="0">
              <a:ea typeface="MS PGothic" panose="020B0600070205080204" pitchFamily="34" charset="-128"/>
            </a:endParaRPr>
          </a:p>
        </p:txBody>
      </p:sp>
      <p:sp>
        <p:nvSpPr>
          <p:cNvPr id="41994" name="Rectangle 15"/>
          <p:cNvSpPr/>
          <p:nvPr/>
        </p:nvSpPr>
        <p:spPr>
          <a:xfrm>
            <a:off x="7956550" y="2492375"/>
            <a:ext cx="936625" cy="18732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1995" name="Rectangle 16"/>
          <p:cNvSpPr/>
          <p:nvPr/>
        </p:nvSpPr>
        <p:spPr>
          <a:xfrm>
            <a:off x="8101013" y="2708275"/>
            <a:ext cx="287337" cy="649288"/>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集装箱</a:t>
            </a:r>
            <a:endParaRPr lang="zh-CN" altLang="en-US" sz="1400" i="1" dirty="0">
              <a:ea typeface="MS PGothic" panose="020B0600070205080204" pitchFamily="34" charset="-128"/>
            </a:endParaRPr>
          </a:p>
        </p:txBody>
      </p:sp>
      <p:sp>
        <p:nvSpPr>
          <p:cNvPr id="41996" name="Rectangle 20"/>
          <p:cNvSpPr/>
          <p:nvPr/>
        </p:nvSpPr>
        <p:spPr>
          <a:xfrm>
            <a:off x="8027988" y="2276475"/>
            <a:ext cx="792162" cy="144463"/>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集装箱仓库</a:t>
            </a:r>
            <a:endParaRPr lang="zh-CN" altLang="en-US" sz="1600" i="1" dirty="0">
              <a:ea typeface="MS PGothic" panose="020B0600070205080204" pitchFamily="34" charset="-128"/>
            </a:endParaRPr>
          </a:p>
        </p:txBody>
      </p:sp>
      <p:sp>
        <p:nvSpPr>
          <p:cNvPr id="41997" name="Rectangle 21"/>
          <p:cNvSpPr/>
          <p:nvPr/>
        </p:nvSpPr>
        <p:spPr>
          <a:xfrm>
            <a:off x="8101013" y="3573463"/>
            <a:ext cx="287337" cy="649287"/>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集装箱</a:t>
            </a:r>
            <a:endParaRPr lang="zh-CN" altLang="en-US" sz="1400" i="1" dirty="0">
              <a:ea typeface="MS PGothic" panose="020B0600070205080204" pitchFamily="34" charset="-128"/>
            </a:endParaRPr>
          </a:p>
        </p:txBody>
      </p:sp>
      <p:sp>
        <p:nvSpPr>
          <p:cNvPr id="41998" name="Rectangle 22"/>
          <p:cNvSpPr/>
          <p:nvPr/>
        </p:nvSpPr>
        <p:spPr>
          <a:xfrm>
            <a:off x="8532813" y="2708275"/>
            <a:ext cx="287337" cy="649288"/>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集装箱</a:t>
            </a:r>
            <a:endParaRPr lang="zh-CN" altLang="en-US" sz="1400" i="1" dirty="0">
              <a:ea typeface="MS PGothic" panose="020B0600070205080204" pitchFamily="34" charset="-128"/>
            </a:endParaRPr>
          </a:p>
        </p:txBody>
      </p:sp>
      <p:sp>
        <p:nvSpPr>
          <p:cNvPr id="41999" name="Rectangle 23"/>
          <p:cNvSpPr/>
          <p:nvPr/>
        </p:nvSpPr>
        <p:spPr>
          <a:xfrm>
            <a:off x="8532813" y="3573463"/>
            <a:ext cx="287337" cy="649287"/>
          </a:xfrm>
          <a:prstGeom prst="rect">
            <a:avLst/>
          </a:prstGeom>
          <a:solidFill>
            <a:schemeClr val="bg1"/>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400" i="1" dirty="0">
                <a:ea typeface="MS PGothic" panose="020B0600070205080204" pitchFamily="34" charset="-128"/>
              </a:rPr>
              <a:t>集装箱</a:t>
            </a:r>
            <a:endParaRPr lang="zh-CN" altLang="en-US" sz="1400" i="1" dirty="0">
              <a:ea typeface="MS PGothic" panose="020B0600070205080204" pitchFamily="34" charset="-128"/>
            </a:endParaRPr>
          </a:p>
        </p:txBody>
      </p:sp>
      <p:sp>
        <p:nvSpPr>
          <p:cNvPr id="42000" name="Line 24"/>
          <p:cNvSpPr/>
          <p:nvPr/>
        </p:nvSpPr>
        <p:spPr>
          <a:xfrm flipH="1" flipV="1">
            <a:off x="8243888" y="5084763"/>
            <a:ext cx="576262" cy="1223962"/>
          </a:xfrm>
          <a:prstGeom prst="line">
            <a:avLst/>
          </a:prstGeom>
          <a:ln w="9525" cap="flat" cmpd="sng">
            <a:solidFill>
              <a:schemeClr val="tx1"/>
            </a:solidFill>
            <a:prstDash val="solid"/>
            <a:headEnd type="none" w="med" len="med"/>
            <a:tailEnd type="triangle" w="med" len="med"/>
          </a:ln>
        </p:spPr>
      </p:sp>
      <p:sp>
        <p:nvSpPr>
          <p:cNvPr id="42001" name="Line 25"/>
          <p:cNvSpPr/>
          <p:nvPr/>
        </p:nvSpPr>
        <p:spPr>
          <a:xfrm flipV="1">
            <a:off x="8532813" y="4365625"/>
            <a:ext cx="0" cy="215900"/>
          </a:xfrm>
          <a:prstGeom prst="line">
            <a:avLst/>
          </a:prstGeom>
          <a:ln w="9525" cap="flat" cmpd="sng">
            <a:solidFill>
              <a:schemeClr val="tx1"/>
            </a:solidFill>
            <a:prstDash val="solid"/>
            <a:headEnd type="none" w="med" len="med"/>
            <a:tailEnd type="triangle" w="med" len="med"/>
          </a:ln>
        </p:spPr>
      </p:sp>
      <p:sp>
        <p:nvSpPr>
          <p:cNvPr id="42002" name="Line 26"/>
          <p:cNvSpPr/>
          <p:nvPr/>
        </p:nvSpPr>
        <p:spPr>
          <a:xfrm flipH="1">
            <a:off x="7164388" y="3500438"/>
            <a:ext cx="792162" cy="0"/>
          </a:xfrm>
          <a:prstGeom prst="line">
            <a:avLst/>
          </a:prstGeom>
          <a:ln w="9525" cap="flat" cmpd="sng">
            <a:solidFill>
              <a:schemeClr val="tx1"/>
            </a:solidFill>
            <a:prstDash val="solid"/>
            <a:headEnd type="none" w="med" len="med"/>
            <a:tailEnd type="triangle" w="med" len="med"/>
          </a:ln>
        </p:spPr>
      </p:sp>
      <p:sp>
        <p:nvSpPr>
          <p:cNvPr id="42003" name="Rectangle 27"/>
          <p:cNvSpPr/>
          <p:nvPr/>
        </p:nvSpPr>
        <p:spPr>
          <a:xfrm>
            <a:off x="6084888" y="3357563"/>
            <a:ext cx="936625" cy="287337"/>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日调物品集装箱</a:t>
            </a:r>
            <a:endParaRPr lang="zh-CN" altLang="en-US" sz="1000" i="1" dirty="0">
              <a:ea typeface="MS PGothic" panose="020B0600070205080204" pitchFamily="34" charset="-128"/>
            </a:endParaRPr>
          </a:p>
        </p:txBody>
      </p:sp>
      <p:sp>
        <p:nvSpPr>
          <p:cNvPr id="42004" name="Oval 28"/>
          <p:cNvSpPr/>
          <p:nvPr/>
        </p:nvSpPr>
        <p:spPr>
          <a:xfrm>
            <a:off x="6300788" y="3644900"/>
            <a:ext cx="73025" cy="71438"/>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005" name="Oval 29"/>
          <p:cNvSpPr/>
          <p:nvPr/>
        </p:nvSpPr>
        <p:spPr>
          <a:xfrm>
            <a:off x="6877050" y="3644900"/>
            <a:ext cx="71438" cy="71438"/>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006" name="Group 30"/>
          <p:cNvGrpSpPr/>
          <p:nvPr/>
        </p:nvGrpSpPr>
        <p:grpSpPr>
          <a:xfrm>
            <a:off x="5724525" y="3357563"/>
            <a:ext cx="447675" cy="266700"/>
            <a:chOff x="223" y="634"/>
            <a:chExt cx="45" cy="28"/>
          </a:xfrm>
        </p:grpSpPr>
        <p:sp>
          <p:nvSpPr>
            <p:cNvPr id="42402" name="Rectangle 31"/>
            <p:cNvSpPr/>
            <p:nvPr/>
          </p:nvSpPr>
          <p:spPr>
            <a:xfrm>
              <a:off x="248" y="635"/>
              <a:ext cx="3" cy="27"/>
            </a:xfrm>
            <a:prstGeom prst="rect">
              <a:avLst/>
            </a:prstGeom>
            <a:solidFill>
              <a:srgbClr val="333333"/>
            </a:solidFill>
            <a:ln w="0"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03" name="Freeform 32"/>
            <p:cNvSpPr/>
            <p:nvPr/>
          </p:nvSpPr>
          <p:spPr>
            <a:xfrm>
              <a:off x="246" y="635"/>
              <a:ext cx="2" cy="2"/>
            </a:xfrm>
            <a:custGeom>
              <a:avLst/>
              <a:gdLst/>
              <a:ahLst/>
              <a:cxnLst>
                <a:cxn ang="0">
                  <a:pos x="2" y="0"/>
                </a:cxn>
                <a:cxn ang="0">
                  <a:pos x="0" y="0"/>
                </a:cxn>
                <a:cxn ang="0">
                  <a:pos x="0" y="1"/>
                </a:cxn>
                <a:cxn ang="0">
                  <a:pos x="1" y="1"/>
                </a:cxn>
                <a:cxn ang="0">
                  <a:pos x="2" y="2"/>
                </a:cxn>
                <a:cxn ang="0">
                  <a:pos x="2" y="0"/>
                </a:cxn>
              </a:cxnLst>
              <a:pathLst>
                <a:path w="2" h="2">
                  <a:moveTo>
                    <a:pt x="2" y="0"/>
                  </a:moveTo>
                  <a:lnTo>
                    <a:pt x="0" y="0"/>
                  </a:lnTo>
                  <a:lnTo>
                    <a:pt x="0" y="1"/>
                  </a:lnTo>
                  <a:lnTo>
                    <a:pt x="1" y="1"/>
                  </a:lnTo>
                  <a:lnTo>
                    <a:pt x="2" y="2"/>
                  </a:lnTo>
                  <a:lnTo>
                    <a:pt x="2" y="0"/>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04" name="Rectangle 33"/>
            <p:cNvSpPr/>
            <p:nvPr/>
          </p:nvSpPr>
          <p:spPr>
            <a:xfrm>
              <a:off x="248" y="645"/>
              <a:ext cx="3" cy="1"/>
            </a:xfrm>
            <a:prstGeom prst="rect">
              <a:avLst/>
            </a:prstGeom>
            <a:solidFill>
              <a:srgbClr val="FF00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05" name="Freeform 34"/>
            <p:cNvSpPr/>
            <p:nvPr/>
          </p:nvSpPr>
          <p:spPr>
            <a:xfrm>
              <a:off x="246" y="651"/>
              <a:ext cx="3" cy="2"/>
            </a:xfrm>
            <a:custGeom>
              <a:avLst/>
              <a:gdLst/>
              <a:ahLst/>
              <a:cxnLst>
                <a:cxn ang="0">
                  <a:pos x="3" y="0"/>
                </a:cxn>
                <a:cxn ang="0">
                  <a:pos x="3" y="0"/>
                </a:cxn>
                <a:cxn ang="0">
                  <a:pos x="0" y="2"/>
                </a:cxn>
                <a:cxn ang="0">
                  <a:pos x="0" y="1"/>
                </a:cxn>
                <a:cxn ang="0">
                  <a:pos x="3" y="0"/>
                </a:cxn>
              </a:cxnLst>
              <a:pathLst>
                <a:path w="3" h="2">
                  <a:moveTo>
                    <a:pt x="3" y="0"/>
                  </a:moveTo>
                  <a:lnTo>
                    <a:pt x="3" y="0"/>
                  </a:lnTo>
                  <a:lnTo>
                    <a:pt x="0" y="2"/>
                  </a:lnTo>
                  <a:lnTo>
                    <a:pt x="0" y="1"/>
                  </a:lnTo>
                  <a:lnTo>
                    <a:pt x="3" y="0"/>
                  </a:lnTo>
                  <a:close/>
                </a:path>
              </a:pathLst>
            </a:custGeom>
            <a:solidFill>
              <a:srgbClr val="FFCC99">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06" name="Oval 35"/>
            <p:cNvSpPr/>
            <p:nvPr/>
          </p:nvSpPr>
          <p:spPr>
            <a:xfrm>
              <a:off x="249" y="650"/>
              <a:ext cx="1" cy="1"/>
            </a:xfrm>
            <a:prstGeom prst="ellipse">
              <a:avLst/>
            </a:prstGeom>
            <a:solidFill>
              <a:srgbClr val="FFCC99"/>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07" name="Freeform 36"/>
            <p:cNvSpPr/>
            <p:nvPr/>
          </p:nvSpPr>
          <p:spPr>
            <a:xfrm>
              <a:off x="223" y="648"/>
              <a:ext cx="2" cy="2"/>
            </a:xfrm>
            <a:custGeom>
              <a:avLst/>
              <a:gdLst/>
              <a:ahLst/>
              <a:cxnLst>
                <a:cxn ang="0">
                  <a:pos x="2" y="2"/>
                </a:cxn>
                <a:cxn ang="0">
                  <a:pos x="2" y="0"/>
                </a:cxn>
                <a:cxn ang="0">
                  <a:pos x="1" y="0"/>
                </a:cxn>
                <a:cxn ang="0">
                  <a:pos x="1" y="1"/>
                </a:cxn>
                <a:cxn ang="0">
                  <a:pos x="0" y="2"/>
                </a:cxn>
                <a:cxn ang="0">
                  <a:pos x="2" y="2"/>
                </a:cxn>
              </a:cxnLst>
              <a:pathLst>
                <a:path w="2" h="2">
                  <a:moveTo>
                    <a:pt x="2" y="2"/>
                  </a:moveTo>
                  <a:lnTo>
                    <a:pt x="2" y="0"/>
                  </a:lnTo>
                  <a:lnTo>
                    <a:pt x="1" y="0"/>
                  </a:lnTo>
                  <a:lnTo>
                    <a:pt x="1" y="1"/>
                  </a:lnTo>
                  <a:lnTo>
                    <a:pt x="0" y="2"/>
                  </a:lnTo>
                  <a:lnTo>
                    <a:pt x="2" y="2"/>
                  </a:lnTo>
                  <a:close/>
                </a:path>
              </a:pathLst>
            </a:custGeom>
            <a:solidFill>
              <a:srgbClr val="FF66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08" name="Freeform 37"/>
            <p:cNvSpPr/>
            <p:nvPr/>
          </p:nvSpPr>
          <p:spPr>
            <a:xfrm>
              <a:off x="227" y="648"/>
              <a:ext cx="9" cy="2"/>
            </a:xfrm>
            <a:custGeom>
              <a:avLst/>
              <a:gdLst/>
              <a:ahLst/>
              <a:cxnLst>
                <a:cxn ang="0">
                  <a:pos x="9" y="2"/>
                </a:cxn>
                <a:cxn ang="0">
                  <a:pos x="7" y="2"/>
                </a:cxn>
                <a:cxn ang="0">
                  <a:pos x="0" y="2"/>
                </a:cxn>
                <a:cxn ang="0">
                  <a:pos x="0" y="0"/>
                </a:cxn>
                <a:cxn ang="0">
                  <a:pos x="6" y="0"/>
                </a:cxn>
                <a:cxn ang="0">
                  <a:pos x="7" y="1"/>
                </a:cxn>
                <a:cxn ang="0">
                  <a:pos x="8" y="1"/>
                </a:cxn>
                <a:cxn ang="0">
                  <a:pos x="9" y="1"/>
                </a:cxn>
                <a:cxn ang="0">
                  <a:pos x="9" y="1"/>
                </a:cxn>
                <a:cxn ang="0">
                  <a:pos x="9" y="2"/>
                </a:cxn>
                <a:cxn ang="0">
                  <a:pos x="9" y="2"/>
                </a:cxn>
              </a:cxnLst>
              <a:pathLst>
                <a:path w="9" h="2">
                  <a:moveTo>
                    <a:pt x="9" y="2"/>
                  </a:moveTo>
                  <a:lnTo>
                    <a:pt x="7" y="2"/>
                  </a:lnTo>
                  <a:lnTo>
                    <a:pt x="0" y="2"/>
                  </a:lnTo>
                  <a:lnTo>
                    <a:pt x="0" y="0"/>
                  </a:lnTo>
                  <a:lnTo>
                    <a:pt x="6" y="0"/>
                  </a:lnTo>
                  <a:lnTo>
                    <a:pt x="7" y="1"/>
                  </a:lnTo>
                  <a:lnTo>
                    <a:pt x="8" y="1"/>
                  </a:lnTo>
                  <a:lnTo>
                    <a:pt x="9" y="1"/>
                  </a:lnTo>
                  <a:lnTo>
                    <a:pt x="9" y="2"/>
                  </a:lnTo>
                  <a:close/>
                </a:path>
              </a:pathLst>
            </a:custGeom>
            <a:solidFill>
              <a:srgbClr val="FF66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09" name="Oval 38"/>
            <p:cNvSpPr/>
            <p:nvPr/>
          </p:nvSpPr>
          <p:spPr>
            <a:xfrm>
              <a:off x="242" y="655"/>
              <a:ext cx="8" cy="7"/>
            </a:xfrm>
            <a:prstGeom prst="ellipse">
              <a:avLst/>
            </a:prstGeom>
            <a:solidFill>
              <a:srgbClr val="808080"/>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10" name="Oval 39"/>
            <p:cNvSpPr/>
            <p:nvPr/>
          </p:nvSpPr>
          <p:spPr>
            <a:xfrm>
              <a:off x="244" y="657"/>
              <a:ext cx="4" cy="3"/>
            </a:xfrm>
            <a:prstGeom prst="ellipse">
              <a:avLst/>
            </a:prstGeom>
            <a:solidFill>
              <a:srgbClr val="333333"/>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11" name="Oval 40"/>
            <p:cNvSpPr/>
            <p:nvPr/>
          </p:nvSpPr>
          <p:spPr>
            <a:xfrm>
              <a:off x="224" y="656"/>
              <a:ext cx="6" cy="6"/>
            </a:xfrm>
            <a:prstGeom prst="ellipse">
              <a:avLst/>
            </a:prstGeom>
            <a:solidFill>
              <a:srgbClr val="808080"/>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12" name="Oval 41"/>
            <p:cNvSpPr/>
            <p:nvPr/>
          </p:nvSpPr>
          <p:spPr>
            <a:xfrm>
              <a:off x="225" y="658"/>
              <a:ext cx="3" cy="3"/>
            </a:xfrm>
            <a:prstGeom prst="ellipse">
              <a:avLst/>
            </a:prstGeom>
            <a:solidFill>
              <a:srgbClr val="333333"/>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13" name="Freeform 42"/>
            <p:cNvSpPr/>
            <p:nvPr/>
          </p:nvSpPr>
          <p:spPr>
            <a:xfrm>
              <a:off x="248" y="654"/>
              <a:ext cx="2" cy="1"/>
            </a:xfrm>
            <a:custGeom>
              <a:avLst/>
              <a:gdLst/>
              <a:ahLst/>
              <a:cxnLst>
                <a:cxn ang="0">
                  <a:pos x="0" y="0"/>
                </a:cxn>
                <a:cxn ang="0">
                  <a:pos x="2" y="0"/>
                </a:cxn>
                <a:cxn ang="0">
                  <a:pos x="1" y="0"/>
                </a:cxn>
                <a:cxn ang="0">
                  <a:pos x="0" y="0"/>
                </a:cxn>
                <a:cxn ang="0">
                  <a:pos x="0" y="0"/>
                </a:cxn>
              </a:cxnLst>
              <a:pathLst>
                <a:path w="2" h="1">
                  <a:moveTo>
                    <a:pt x="0" y="0"/>
                  </a:moveTo>
                  <a:lnTo>
                    <a:pt x="2" y="0"/>
                  </a:lnTo>
                  <a:lnTo>
                    <a:pt x="1" y="0"/>
                  </a:lnTo>
                  <a:lnTo>
                    <a:pt x="0"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14" name="Freeform 43"/>
            <p:cNvSpPr/>
            <p:nvPr/>
          </p:nvSpPr>
          <p:spPr>
            <a:xfrm>
              <a:off x="229" y="657"/>
              <a:ext cx="13" cy="4"/>
            </a:xfrm>
            <a:custGeom>
              <a:avLst/>
              <a:gdLst/>
              <a:ahLst/>
              <a:cxnLst>
                <a:cxn ang="0">
                  <a:pos x="13" y="0"/>
                </a:cxn>
                <a:cxn ang="0">
                  <a:pos x="13" y="4"/>
                </a:cxn>
                <a:cxn ang="0">
                  <a:pos x="1" y="4"/>
                </a:cxn>
                <a:cxn ang="0">
                  <a:pos x="1" y="3"/>
                </a:cxn>
                <a:cxn ang="0">
                  <a:pos x="1" y="3"/>
                </a:cxn>
                <a:cxn ang="0">
                  <a:pos x="1" y="2"/>
                </a:cxn>
                <a:cxn ang="0">
                  <a:pos x="1" y="2"/>
                </a:cxn>
                <a:cxn ang="0">
                  <a:pos x="1" y="1"/>
                </a:cxn>
                <a:cxn ang="0">
                  <a:pos x="1" y="1"/>
                </a:cxn>
                <a:cxn ang="0">
                  <a:pos x="0" y="0"/>
                </a:cxn>
                <a:cxn ang="0">
                  <a:pos x="13" y="0"/>
                </a:cxn>
              </a:cxnLst>
              <a:pathLst>
                <a:path w="13" h="4">
                  <a:moveTo>
                    <a:pt x="13" y="0"/>
                  </a:moveTo>
                  <a:lnTo>
                    <a:pt x="13" y="4"/>
                  </a:lnTo>
                  <a:lnTo>
                    <a:pt x="1" y="4"/>
                  </a:lnTo>
                  <a:lnTo>
                    <a:pt x="1" y="3"/>
                  </a:lnTo>
                  <a:lnTo>
                    <a:pt x="1" y="2"/>
                  </a:lnTo>
                  <a:lnTo>
                    <a:pt x="1" y="1"/>
                  </a:lnTo>
                  <a:lnTo>
                    <a:pt x="0" y="0"/>
                  </a:lnTo>
                  <a:lnTo>
                    <a:pt x="13" y="0"/>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15" name="Freeform 44"/>
            <p:cNvSpPr/>
            <p:nvPr/>
          </p:nvSpPr>
          <p:spPr>
            <a:xfrm>
              <a:off x="243" y="647"/>
              <a:ext cx="4" cy="5"/>
            </a:xfrm>
            <a:custGeom>
              <a:avLst/>
              <a:gdLst/>
              <a:ahLst/>
              <a:cxnLst>
                <a:cxn ang="0">
                  <a:pos x="4" y="5"/>
                </a:cxn>
                <a:cxn ang="0">
                  <a:pos x="0" y="4"/>
                </a:cxn>
                <a:cxn ang="0">
                  <a:pos x="1" y="4"/>
                </a:cxn>
                <a:cxn ang="0">
                  <a:pos x="1" y="3"/>
                </a:cxn>
                <a:cxn ang="0">
                  <a:pos x="2" y="3"/>
                </a:cxn>
                <a:cxn ang="0">
                  <a:pos x="2" y="2"/>
                </a:cxn>
                <a:cxn ang="0">
                  <a:pos x="2" y="2"/>
                </a:cxn>
                <a:cxn ang="0">
                  <a:pos x="2" y="1"/>
                </a:cxn>
                <a:cxn ang="0">
                  <a:pos x="1" y="0"/>
                </a:cxn>
                <a:cxn ang="0">
                  <a:pos x="3" y="1"/>
                </a:cxn>
                <a:cxn ang="0">
                  <a:pos x="4" y="5"/>
                </a:cxn>
              </a:cxnLst>
              <a:pathLst>
                <a:path w="4" h="5">
                  <a:moveTo>
                    <a:pt x="4" y="5"/>
                  </a:moveTo>
                  <a:lnTo>
                    <a:pt x="0" y="4"/>
                  </a:lnTo>
                  <a:lnTo>
                    <a:pt x="1" y="4"/>
                  </a:lnTo>
                  <a:lnTo>
                    <a:pt x="1" y="3"/>
                  </a:lnTo>
                  <a:lnTo>
                    <a:pt x="2" y="3"/>
                  </a:lnTo>
                  <a:lnTo>
                    <a:pt x="2" y="2"/>
                  </a:lnTo>
                  <a:lnTo>
                    <a:pt x="2" y="1"/>
                  </a:lnTo>
                  <a:lnTo>
                    <a:pt x="1" y="0"/>
                  </a:lnTo>
                  <a:lnTo>
                    <a:pt x="3" y="1"/>
                  </a:lnTo>
                  <a:lnTo>
                    <a:pt x="4" y="5"/>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16" name="Freeform 45"/>
            <p:cNvSpPr/>
            <p:nvPr/>
          </p:nvSpPr>
          <p:spPr>
            <a:xfrm>
              <a:off x="223" y="650"/>
              <a:ext cx="5" cy="3"/>
            </a:xfrm>
            <a:custGeom>
              <a:avLst/>
              <a:gdLst/>
              <a:ahLst/>
              <a:cxnLst>
                <a:cxn ang="0">
                  <a:pos x="5" y="3"/>
                </a:cxn>
                <a:cxn ang="0">
                  <a:pos x="4" y="0"/>
                </a:cxn>
                <a:cxn ang="0">
                  <a:pos x="0" y="0"/>
                </a:cxn>
                <a:cxn ang="0">
                  <a:pos x="0" y="3"/>
                </a:cxn>
                <a:cxn ang="0">
                  <a:pos x="5" y="3"/>
                </a:cxn>
              </a:cxnLst>
              <a:pathLst>
                <a:path w="5" h="3">
                  <a:moveTo>
                    <a:pt x="5" y="3"/>
                  </a:moveTo>
                  <a:lnTo>
                    <a:pt x="4" y="0"/>
                  </a:lnTo>
                  <a:lnTo>
                    <a:pt x="0" y="0"/>
                  </a:lnTo>
                  <a:lnTo>
                    <a:pt x="0" y="3"/>
                  </a:lnTo>
                  <a:lnTo>
                    <a:pt x="5" y="3"/>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17" name="Freeform 46"/>
            <p:cNvSpPr/>
            <p:nvPr/>
          </p:nvSpPr>
          <p:spPr>
            <a:xfrm>
              <a:off x="225" y="634"/>
              <a:ext cx="20" cy="16"/>
            </a:xfrm>
            <a:custGeom>
              <a:avLst/>
              <a:gdLst/>
              <a:ahLst/>
              <a:cxnLst>
                <a:cxn ang="0">
                  <a:pos x="0" y="16"/>
                </a:cxn>
                <a:cxn ang="0">
                  <a:pos x="0" y="0"/>
                </a:cxn>
                <a:cxn ang="0">
                  <a:pos x="12" y="0"/>
                </a:cxn>
                <a:cxn ang="0">
                  <a:pos x="13" y="0"/>
                </a:cxn>
                <a:cxn ang="0">
                  <a:pos x="13" y="0"/>
                </a:cxn>
                <a:cxn ang="0">
                  <a:pos x="14" y="1"/>
                </a:cxn>
                <a:cxn ang="0">
                  <a:pos x="14" y="1"/>
                </a:cxn>
                <a:cxn ang="0">
                  <a:pos x="15" y="1"/>
                </a:cxn>
                <a:cxn ang="0">
                  <a:pos x="15" y="1"/>
                </a:cxn>
                <a:cxn ang="0">
                  <a:pos x="16" y="2"/>
                </a:cxn>
                <a:cxn ang="0">
                  <a:pos x="16" y="2"/>
                </a:cxn>
                <a:cxn ang="0">
                  <a:pos x="17" y="3"/>
                </a:cxn>
                <a:cxn ang="0">
                  <a:pos x="20" y="14"/>
                </a:cxn>
                <a:cxn ang="0">
                  <a:pos x="19" y="14"/>
                </a:cxn>
                <a:cxn ang="0">
                  <a:pos x="16" y="5"/>
                </a:cxn>
                <a:cxn ang="0">
                  <a:pos x="16" y="4"/>
                </a:cxn>
                <a:cxn ang="0">
                  <a:pos x="16" y="4"/>
                </a:cxn>
                <a:cxn ang="0">
                  <a:pos x="16" y="3"/>
                </a:cxn>
                <a:cxn ang="0">
                  <a:pos x="15" y="3"/>
                </a:cxn>
                <a:cxn ang="0">
                  <a:pos x="15" y="2"/>
                </a:cxn>
                <a:cxn ang="0">
                  <a:pos x="14" y="2"/>
                </a:cxn>
                <a:cxn ang="0">
                  <a:pos x="14" y="2"/>
                </a:cxn>
                <a:cxn ang="0">
                  <a:pos x="13" y="2"/>
                </a:cxn>
                <a:cxn ang="0">
                  <a:pos x="13" y="1"/>
                </a:cxn>
                <a:cxn ang="0">
                  <a:pos x="13" y="1"/>
                </a:cxn>
                <a:cxn ang="0">
                  <a:pos x="12" y="1"/>
                </a:cxn>
                <a:cxn ang="0">
                  <a:pos x="12" y="1"/>
                </a:cxn>
                <a:cxn ang="0">
                  <a:pos x="2" y="1"/>
                </a:cxn>
                <a:cxn ang="0">
                  <a:pos x="2" y="16"/>
                </a:cxn>
                <a:cxn ang="0">
                  <a:pos x="0" y="16"/>
                </a:cxn>
              </a:cxnLst>
              <a:pathLst>
                <a:path w="20" h="16">
                  <a:moveTo>
                    <a:pt x="0" y="16"/>
                  </a:moveTo>
                  <a:lnTo>
                    <a:pt x="0" y="0"/>
                  </a:lnTo>
                  <a:lnTo>
                    <a:pt x="12" y="0"/>
                  </a:lnTo>
                  <a:lnTo>
                    <a:pt x="13" y="0"/>
                  </a:lnTo>
                  <a:lnTo>
                    <a:pt x="14" y="1"/>
                  </a:lnTo>
                  <a:lnTo>
                    <a:pt x="15" y="1"/>
                  </a:lnTo>
                  <a:lnTo>
                    <a:pt x="16" y="2"/>
                  </a:lnTo>
                  <a:lnTo>
                    <a:pt x="17" y="3"/>
                  </a:lnTo>
                  <a:lnTo>
                    <a:pt x="20" y="14"/>
                  </a:lnTo>
                  <a:lnTo>
                    <a:pt x="19" y="14"/>
                  </a:lnTo>
                  <a:lnTo>
                    <a:pt x="16" y="5"/>
                  </a:lnTo>
                  <a:lnTo>
                    <a:pt x="16" y="4"/>
                  </a:lnTo>
                  <a:lnTo>
                    <a:pt x="16" y="3"/>
                  </a:lnTo>
                  <a:lnTo>
                    <a:pt x="15" y="3"/>
                  </a:lnTo>
                  <a:lnTo>
                    <a:pt x="15" y="2"/>
                  </a:lnTo>
                  <a:lnTo>
                    <a:pt x="14" y="2"/>
                  </a:lnTo>
                  <a:lnTo>
                    <a:pt x="13" y="2"/>
                  </a:lnTo>
                  <a:lnTo>
                    <a:pt x="13" y="1"/>
                  </a:lnTo>
                  <a:lnTo>
                    <a:pt x="12" y="1"/>
                  </a:lnTo>
                  <a:lnTo>
                    <a:pt x="2" y="1"/>
                  </a:lnTo>
                  <a:lnTo>
                    <a:pt x="2" y="16"/>
                  </a:lnTo>
                  <a:lnTo>
                    <a:pt x="0" y="16"/>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18" name="Freeform 47"/>
            <p:cNvSpPr/>
            <p:nvPr/>
          </p:nvSpPr>
          <p:spPr>
            <a:xfrm>
              <a:off x="223" y="656"/>
              <a:ext cx="3" cy="2"/>
            </a:xfrm>
            <a:custGeom>
              <a:avLst/>
              <a:gdLst/>
              <a:ahLst/>
              <a:cxnLst>
                <a:cxn ang="0">
                  <a:pos x="3" y="0"/>
                </a:cxn>
                <a:cxn ang="0">
                  <a:pos x="2" y="0"/>
                </a:cxn>
                <a:cxn ang="0">
                  <a:pos x="2" y="1"/>
                </a:cxn>
                <a:cxn ang="0">
                  <a:pos x="1" y="1"/>
                </a:cxn>
                <a:cxn ang="0">
                  <a:pos x="1" y="2"/>
                </a:cxn>
                <a:cxn ang="0">
                  <a:pos x="1" y="2"/>
                </a:cxn>
                <a:cxn ang="0">
                  <a:pos x="0" y="2"/>
                </a:cxn>
                <a:cxn ang="0">
                  <a:pos x="0" y="0"/>
                </a:cxn>
                <a:cxn ang="0">
                  <a:pos x="0" y="0"/>
                </a:cxn>
                <a:cxn ang="0">
                  <a:pos x="1" y="0"/>
                </a:cxn>
                <a:cxn ang="0">
                  <a:pos x="3" y="0"/>
                </a:cxn>
              </a:cxnLst>
              <a:pathLst>
                <a:path w="3" h="2">
                  <a:moveTo>
                    <a:pt x="3" y="0"/>
                  </a:moveTo>
                  <a:lnTo>
                    <a:pt x="2" y="0"/>
                  </a:lnTo>
                  <a:lnTo>
                    <a:pt x="2" y="1"/>
                  </a:lnTo>
                  <a:lnTo>
                    <a:pt x="1" y="1"/>
                  </a:lnTo>
                  <a:lnTo>
                    <a:pt x="1" y="2"/>
                  </a:lnTo>
                  <a:lnTo>
                    <a:pt x="0" y="2"/>
                  </a:lnTo>
                  <a:lnTo>
                    <a:pt x="0" y="0"/>
                  </a:lnTo>
                  <a:lnTo>
                    <a:pt x="1" y="0"/>
                  </a:lnTo>
                  <a:lnTo>
                    <a:pt x="3"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19" name="Freeform 48"/>
            <p:cNvSpPr/>
            <p:nvPr/>
          </p:nvSpPr>
          <p:spPr>
            <a:xfrm>
              <a:off x="242" y="636"/>
              <a:ext cx="2" cy="3"/>
            </a:xfrm>
            <a:custGeom>
              <a:avLst/>
              <a:gdLst/>
              <a:ahLst/>
              <a:cxnLst>
                <a:cxn ang="0">
                  <a:pos x="2" y="0"/>
                </a:cxn>
                <a:cxn ang="0">
                  <a:pos x="2" y="2"/>
                </a:cxn>
                <a:cxn ang="0">
                  <a:pos x="1" y="3"/>
                </a:cxn>
                <a:cxn ang="0">
                  <a:pos x="0" y="2"/>
                </a:cxn>
                <a:cxn ang="0">
                  <a:pos x="0" y="2"/>
                </a:cxn>
                <a:cxn ang="0">
                  <a:pos x="0" y="1"/>
                </a:cxn>
                <a:cxn ang="0">
                  <a:pos x="0" y="1"/>
                </a:cxn>
                <a:cxn ang="0">
                  <a:pos x="0" y="0"/>
                </a:cxn>
                <a:cxn ang="0">
                  <a:pos x="1" y="0"/>
                </a:cxn>
                <a:cxn ang="0">
                  <a:pos x="1" y="0"/>
                </a:cxn>
                <a:cxn ang="0">
                  <a:pos x="2" y="0"/>
                </a:cxn>
              </a:cxnLst>
              <a:pathLst>
                <a:path w="2" h="3">
                  <a:moveTo>
                    <a:pt x="2" y="0"/>
                  </a:moveTo>
                  <a:lnTo>
                    <a:pt x="2" y="2"/>
                  </a:lnTo>
                  <a:lnTo>
                    <a:pt x="1" y="3"/>
                  </a:lnTo>
                  <a:lnTo>
                    <a:pt x="0" y="2"/>
                  </a:lnTo>
                  <a:lnTo>
                    <a:pt x="0" y="1"/>
                  </a:lnTo>
                  <a:lnTo>
                    <a:pt x="0" y="0"/>
                  </a:lnTo>
                  <a:lnTo>
                    <a:pt x="1" y="0"/>
                  </a:lnTo>
                  <a:lnTo>
                    <a:pt x="2"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0" name="Line 49"/>
            <p:cNvSpPr/>
            <p:nvPr/>
          </p:nvSpPr>
          <p:spPr>
            <a:xfrm>
              <a:off x="243" y="636"/>
              <a:ext cx="1" cy="3"/>
            </a:xfrm>
            <a:prstGeom prst="line">
              <a:avLst/>
            </a:prstGeom>
            <a:ln w="0" cap="flat" cmpd="sng">
              <a:solidFill>
                <a:srgbClr val="000000"/>
              </a:solidFill>
              <a:prstDash val="solid"/>
              <a:headEnd type="none" w="med" len="med"/>
              <a:tailEnd type="none" w="med" len="med"/>
            </a:ln>
          </p:spPr>
        </p:sp>
        <p:sp>
          <p:nvSpPr>
            <p:cNvPr id="42421" name="Freeform 50"/>
            <p:cNvSpPr/>
            <p:nvPr/>
          </p:nvSpPr>
          <p:spPr>
            <a:xfrm>
              <a:off x="239" y="637"/>
              <a:ext cx="2" cy="3"/>
            </a:xfrm>
            <a:custGeom>
              <a:avLst/>
              <a:gdLst/>
              <a:ahLst/>
              <a:cxnLst>
                <a:cxn ang="0">
                  <a:pos x="1" y="0"/>
                </a:cxn>
                <a:cxn ang="0">
                  <a:pos x="2" y="3"/>
                </a:cxn>
                <a:cxn ang="0">
                  <a:pos x="1" y="3"/>
                </a:cxn>
                <a:cxn ang="0">
                  <a:pos x="1" y="2"/>
                </a:cxn>
                <a:cxn ang="0">
                  <a:pos x="0" y="1"/>
                </a:cxn>
                <a:cxn ang="0">
                  <a:pos x="1" y="0"/>
                </a:cxn>
                <a:cxn ang="0">
                  <a:pos x="1" y="0"/>
                </a:cxn>
              </a:cxnLst>
              <a:pathLst>
                <a:path w="2" h="3">
                  <a:moveTo>
                    <a:pt x="1" y="0"/>
                  </a:moveTo>
                  <a:lnTo>
                    <a:pt x="2" y="3"/>
                  </a:lnTo>
                  <a:lnTo>
                    <a:pt x="1" y="3"/>
                  </a:lnTo>
                  <a:lnTo>
                    <a:pt x="1" y="2"/>
                  </a:lnTo>
                  <a:lnTo>
                    <a:pt x="0" y="1"/>
                  </a:lnTo>
                  <a:lnTo>
                    <a:pt x="1"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2" name="Freeform 51"/>
            <p:cNvSpPr/>
            <p:nvPr/>
          </p:nvSpPr>
          <p:spPr>
            <a:xfrm>
              <a:off x="240" y="638"/>
              <a:ext cx="1" cy="1"/>
            </a:xfrm>
            <a:custGeom>
              <a:avLst/>
              <a:gdLst/>
              <a:ahLst/>
              <a:cxnLst>
                <a:cxn ang="0">
                  <a:pos x="0" y="0"/>
                </a:cxn>
                <a:cxn ang="0">
                  <a:pos x="0" y="1"/>
                </a:cxn>
                <a:cxn ang="0">
                  <a:pos x="0" y="1"/>
                </a:cxn>
                <a:cxn ang="0">
                  <a:pos x="1" y="1"/>
                </a:cxn>
                <a:cxn ang="0">
                  <a:pos x="1" y="1"/>
                </a:cxn>
                <a:cxn ang="0">
                  <a:pos x="1" y="0"/>
                </a:cxn>
                <a:cxn ang="0">
                  <a:pos x="1" y="0"/>
                </a:cxn>
              </a:cxnLst>
              <a:pathLst>
                <a:path w="1" h="1">
                  <a:moveTo>
                    <a:pt x="0" y="0"/>
                  </a:moveTo>
                  <a:lnTo>
                    <a:pt x="0" y="1"/>
                  </a:lnTo>
                  <a:lnTo>
                    <a:pt x="1" y="1"/>
                  </a:lnTo>
                  <a:lnTo>
                    <a:pt x="1"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3" name="Freeform 52"/>
            <p:cNvSpPr/>
            <p:nvPr/>
          </p:nvSpPr>
          <p:spPr>
            <a:xfrm>
              <a:off x="241" y="641"/>
              <a:ext cx="2" cy="2"/>
            </a:xfrm>
            <a:custGeom>
              <a:avLst/>
              <a:gdLst/>
              <a:ahLst/>
              <a:cxnLst>
                <a:cxn ang="0">
                  <a:pos x="1" y="0"/>
                </a:cxn>
                <a:cxn ang="0">
                  <a:pos x="1" y="0"/>
                </a:cxn>
                <a:cxn ang="0">
                  <a:pos x="0" y="1"/>
                </a:cxn>
                <a:cxn ang="0">
                  <a:pos x="1" y="2"/>
                </a:cxn>
                <a:cxn ang="0">
                  <a:pos x="1" y="2"/>
                </a:cxn>
                <a:cxn ang="0">
                  <a:pos x="2" y="2"/>
                </a:cxn>
              </a:cxnLst>
              <a:pathLst>
                <a:path w="2" h="2">
                  <a:moveTo>
                    <a:pt x="1" y="0"/>
                  </a:moveTo>
                  <a:lnTo>
                    <a:pt x="1" y="0"/>
                  </a:lnTo>
                  <a:lnTo>
                    <a:pt x="0" y="1"/>
                  </a:lnTo>
                  <a:lnTo>
                    <a:pt x="1" y="2"/>
                  </a:lnTo>
                  <a:lnTo>
                    <a:pt x="2" y="2"/>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4" name="Freeform 53"/>
            <p:cNvSpPr/>
            <p:nvPr/>
          </p:nvSpPr>
          <p:spPr>
            <a:xfrm>
              <a:off x="241" y="647"/>
              <a:ext cx="4" cy="4"/>
            </a:xfrm>
            <a:custGeom>
              <a:avLst/>
              <a:gdLst/>
              <a:ahLst/>
              <a:cxnLst>
                <a:cxn ang="0">
                  <a:pos x="3" y="0"/>
                </a:cxn>
                <a:cxn ang="0">
                  <a:pos x="4" y="1"/>
                </a:cxn>
                <a:cxn ang="0">
                  <a:pos x="4" y="1"/>
                </a:cxn>
                <a:cxn ang="0">
                  <a:pos x="4" y="2"/>
                </a:cxn>
                <a:cxn ang="0">
                  <a:pos x="4" y="2"/>
                </a:cxn>
                <a:cxn ang="0">
                  <a:pos x="4" y="3"/>
                </a:cxn>
                <a:cxn ang="0">
                  <a:pos x="3" y="3"/>
                </a:cxn>
                <a:cxn ang="0">
                  <a:pos x="3" y="4"/>
                </a:cxn>
                <a:cxn ang="0">
                  <a:pos x="0" y="1"/>
                </a:cxn>
                <a:cxn ang="0">
                  <a:pos x="0" y="0"/>
                </a:cxn>
                <a:cxn ang="0">
                  <a:pos x="1" y="0"/>
                </a:cxn>
                <a:cxn ang="0">
                  <a:pos x="2" y="0"/>
                </a:cxn>
                <a:cxn ang="0">
                  <a:pos x="3" y="0"/>
                </a:cxn>
              </a:cxnLst>
              <a:pathLst>
                <a:path w="4" h="4">
                  <a:moveTo>
                    <a:pt x="3" y="0"/>
                  </a:moveTo>
                  <a:lnTo>
                    <a:pt x="4" y="1"/>
                  </a:lnTo>
                  <a:lnTo>
                    <a:pt x="4" y="2"/>
                  </a:lnTo>
                  <a:lnTo>
                    <a:pt x="4" y="3"/>
                  </a:lnTo>
                  <a:lnTo>
                    <a:pt x="3" y="3"/>
                  </a:lnTo>
                  <a:lnTo>
                    <a:pt x="3" y="4"/>
                  </a:lnTo>
                  <a:lnTo>
                    <a:pt x="0" y="1"/>
                  </a:lnTo>
                  <a:lnTo>
                    <a:pt x="0" y="0"/>
                  </a:lnTo>
                  <a:lnTo>
                    <a:pt x="1" y="0"/>
                  </a:lnTo>
                  <a:lnTo>
                    <a:pt x="2" y="0"/>
                  </a:lnTo>
                  <a:lnTo>
                    <a:pt x="3"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5" name="Freeform 54"/>
            <p:cNvSpPr/>
            <p:nvPr/>
          </p:nvSpPr>
          <p:spPr>
            <a:xfrm>
              <a:off x="239" y="643"/>
              <a:ext cx="5" cy="5"/>
            </a:xfrm>
            <a:custGeom>
              <a:avLst/>
              <a:gdLst/>
              <a:ahLst/>
              <a:cxnLst>
                <a:cxn ang="0">
                  <a:pos x="5" y="4"/>
                </a:cxn>
                <a:cxn ang="0">
                  <a:pos x="5" y="4"/>
                </a:cxn>
                <a:cxn ang="0">
                  <a:pos x="4" y="4"/>
                </a:cxn>
                <a:cxn ang="0">
                  <a:pos x="4" y="2"/>
                </a:cxn>
                <a:cxn ang="0">
                  <a:pos x="3" y="1"/>
                </a:cxn>
                <a:cxn ang="0">
                  <a:pos x="2" y="0"/>
                </a:cxn>
                <a:cxn ang="0">
                  <a:pos x="0" y="2"/>
                </a:cxn>
                <a:cxn ang="0">
                  <a:pos x="2" y="5"/>
                </a:cxn>
                <a:cxn ang="0">
                  <a:pos x="3" y="4"/>
                </a:cxn>
                <a:cxn ang="0">
                  <a:pos x="4" y="4"/>
                </a:cxn>
                <a:cxn ang="0">
                  <a:pos x="5" y="4"/>
                </a:cxn>
              </a:cxnLst>
              <a:pathLst>
                <a:path w="5" h="5">
                  <a:moveTo>
                    <a:pt x="5" y="4"/>
                  </a:moveTo>
                  <a:lnTo>
                    <a:pt x="5" y="4"/>
                  </a:lnTo>
                  <a:lnTo>
                    <a:pt x="4" y="4"/>
                  </a:lnTo>
                  <a:lnTo>
                    <a:pt x="4" y="2"/>
                  </a:lnTo>
                  <a:lnTo>
                    <a:pt x="3" y="1"/>
                  </a:lnTo>
                  <a:lnTo>
                    <a:pt x="2" y="0"/>
                  </a:lnTo>
                  <a:lnTo>
                    <a:pt x="0" y="2"/>
                  </a:lnTo>
                  <a:lnTo>
                    <a:pt x="2" y="5"/>
                  </a:lnTo>
                  <a:lnTo>
                    <a:pt x="3" y="4"/>
                  </a:lnTo>
                  <a:lnTo>
                    <a:pt x="4" y="4"/>
                  </a:lnTo>
                  <a:lnTo>
                    <a:pt x="5" y="4"/>
                  </a:lnTo>
                  <a:close/>
                </a:path>
              </a:pathLst>
            </a:custGeom>
            <a:solidFill>
              <a:srgbClr val="969696">
                <a:alpha val="100000"/>
              </a:srgbClr>
            </a:solidFill>
            <a:ln w="9525">
              <a:noFill/>
            </a:ln>
          </p:spPr>
          <p:txBody>
            <a:bodyPr/>
            <a:p>
              <a:endParaRPr lang="zh-CN" altLang="en-US"/>
            </a:p>
          </p:txBody>
        </p:sp>
        <p:sp>
          <p:nvSpPr>
            <p:cNvPr id="42426" name="Freeform 55"/>
            <p:cNvSpPr/>
            <p:nvPr/>
          </p:nvSpPr>
          <p:spPr>
            <a:xfrm>
              <a:off x="239" y="643"/>
              <a:ext cx="5" cy="5"/>
            </a:xfrm>
            <a:custGeom>
              <a:avLst/>
              <a:gdLst/>
              <a:ahLst/>
              <a:cxnLst>
                <a:cxn ang="0">
                  <a:pos x="5" y="4"/>
                </a:cxn>
                <a:cxn ang="0">
                  <a:pos x="5" y="4"/>
                </a:cxn>
                <a:cxn ang="0">
                  <a:pos x="4" y="4"/>
                </a:cxn>
                <a:cxn ang="0">
                  <a:pos x="4" y="2"/>
                </a:cxn>
                <a:cxn ang="0">
                  <a:pos x="3" y="1"/>
                </a:cxn>
                <a:cxn ang="0">
                  <a:pos x="2" y="0"/>
                </a:cxn>
                <a:cxn ang="0">
                  <a:pos x="0" y="2"/>
                </a:cxn>
                <a:cxn ang="0">
                  <a:pos x="2" y="5"/>
                </a:cxn>
                <a:cxn ang="0">
                  <a:pos x="3" y="4"/>
                </a:cxn>
                <a:cxn ang="0">
                  <a:pos x="4" y="4"/>
                </a:cxn>
              </a:cxnLst>
              <a:pathLst>
                <a:path w="5" h="5">
                  <a:moveTo>
                    <a:pt x="5" y="4"/>
                  </a:moveTo>
                  <a:lnTo>
                    <a:pt x="5" y="4"/>
                  </a:lnTo>
                  <a:lnTo>
                    <a:pt x="4" y="4"/>
                  </a:lnTo>
                  <a:lnTo>
                    <a:pt x="4" y="2"/>
                  </a:lnTo>
                  <a:lnTo>
                    <a:pt x="3" y="1"/>
                  </a:lnTo>
                  <a:lnTo>
                    <a:pt x="2" y="0"/>
                  </a:lnTo>
                  <a:lnTo>
                    <a:pt x="0" y="2"/>
                  </a:lnTo>
                  <a:lnTo>
                    <a:pt x="2" y="5"/>
                  </a:lnTo>
                  <a:lnTo>
                    <a:pt x="3" y="4"/>
                  </a:lnTo>
                  <a:lnTo>
                    <a:pt x="4" y="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7" name="Freeform 56"/>
            <p:cNvSpPr/>
            <p:nvPr/>
          </p:nvSpPr>
          <p:spPr>
            <a:xfrm>
              <a:off x="237" y="642"/>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8" name="Freeform 57"/>
            <p:cNvSpPr/>
            <p:nvPr/>
          </p:nvSpPr>
          <p:spPr>
            <a:xfrm>
              <a:off x="239" y="643"/>
              <a:ext cx="2" cy="2"/>
            </a:xfrm>
            <a:custGeom>
              <a:avLst/>
              <a:gdLst/>
              <a:ahLst/>
              <a:cxnLst>
                <a:cxn ang="0">
                  <a:pos x="1" y="0"/>
                </a:cxn>
                <a:cxn ang="0">
                  <a:pos x="2" y="1"/>
                </a:cxn>
                <a:cxn ang="0">
                  <a:pos x="0" y="2"/>
                </a:cxn>
                <a:cxn ang="0">
                  <a:pos x="0" y="1"/>
                </a:cxn>
                <a:cxn ang="0">
                  <a:pos x="1" y="0"/>
                </a:cxn>
              </a:cxnLst>
              <a:pathLst>
                <a:path w="2" h="2">
                  <a:moveTo>
                    <a:pt x="1" y="0"/>
                  </a:moveTo>
                  <a:lnTo>
                    <a:pt x="2" y="1"/>
                  </a:lnTo>
                  <a:lnTo>
                    <a:pt x="0" y="2"/>
                  </a:lnTo>
                  <a:lnTo>
                    <a:pt x="0" y="1"/>
                  </a:lnTo>
                  <a:lnTo>
                    <a:pt x="1" y="0"/>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29" name="Freeform 58"/>
            <p:cNvSpPr/>
            <p:nvPr/>
          </p:nvSpPr>
          <p:spPr>
            <a:xfrm>
              <a:off x="237" y="643"/>
              <a:ext cx="1" cy="1"/>
            </a:xfrm>
            <a:custGeom>
              <a:avLst/>
              <a:gdLst/>
              <a:ahLst/>
              <a:cxnLst>
                <a:cxn ang="0">
                  <a:pos x="0" y="0"/>
                </a:cxn>
                <a:cxn ang="0">
                  <a:pos x="1" y="0"/>
                </a:cxn>
                <a:cxn ang="0">
                  <a:pos x="1" y="0"/>
                </a:cxn>
                <a:cxn ang="0">
                  <a:pos x="1" y="1"/>
                </a:cxn>
                <a:cxn ang="0">
                  <a:pos x="1" y="1"/>
                </a:cxn>
                <a:cxn ang="0">
                  <a:pos x="0" y="1"/>
                </a:cxn>
                <a:cxn ang="0">
                  <a:pos x="0" y="1"/>
                </a:cxn>
                <a:cxn ang="0">
                  <a:pos x="0" y="1"/>
                </a:cxn>
                <a:cxn ang="0">
                  <a:pos x="0" y="0"/>
                </a:cxn>
              </a:cxnLst>
              <a:pathLst>
                <a:path w="1" h="1">
                  <a:moveTo>
                    <a:pt x="0" y="0"/>
                  </a:moveTo>
                  <a:lnTo>
                    <a:pt x="1" y="0"/>
                  </a:lnTo>
                  <a:lnTo>
                    <a:pt x="1" y="1"/>
                  </a:lnTo>
                  <a:lnTo>
                    <a:pt x="0" y="1"/>
                  </a:lnTo>
                  <a:lnTo>
                    <a:pt x="0"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0" name="Freeform 59"/>
            <p:cNvSpPr/>
            <p:nvPr/>
          </p:nvSpPr>
          <p:spPr>
            <a:xfrm>
              <a:off x="227" y="643"/>
              <a:ext cx="9" cy="6"/>
            </a:xfrm>
            <a:custGeom>
              <a:avLst/>
              <a:gdLst/>
              <a:ahLst/>
              <a:cxnLst>
                <a:cxn ang="0">
                  <a:pos x="7" y="6"/>
                </a:cxn>
                <a:cxn ang="0">
                  <a:pos x="7" y="6"/>
                </a:cxn>
                <a:cxn ang="0">
                  <a:pos x="8" y="6"/>
                </a:cxn>
                <a:cxn ang="0">
                  <a:pos x="8" y="6"/>
                </a:cxn>
                <a:cxn ang="0">
                  <a:pos x="8" y="6"/>
                </a:cxn>
                <a:cxn ang="0">
                  <a:pos x="9" y="6"/>
                </a:cxn>
                <a:cxn ang="0">
                  <a:pos x="9" y="5"/>
                </a:cxn>
                <a:cxn ang="0">
                  <a:pos x="9" y="5"/>
                </a:cxn>
                <a:cxn ang="0">
                  <a:pos x="9" y="5"/>
                </a:cxn>
                <a:cxn ang="0">
                  <a:pos x="8" y="5"/>
                </a:cxn>
                <a:cxn ang="0">
                  <a:pos x="8" y="5"/>
                </a:cxn>
                <a:cxn ang="0">
                  <a:pos x="7" y="5"/>
                </a:cxn>
                <a:cxn ang="0">
                  <a:pos x="7" y="5"/>
                </a:cxn>
                <a:cxn ang="0">
                  <a:pos x="6" y="5"/>
                </a:cxn>
                <a:cxn ang="0">
                  <a:pos x="6" y="5"/>
                </a:cxn>
                <a:cxn ang="0">
                  <a:pos x="5" y="5"/>
                </a:cxn>
                <a:cxn ang="0">
                  <a:pos x="4" y="4"/>
                </a:cxn>
                <a:cxn ang="0">
                  <a:pos x="4" y="4"/>
                </a:cxn>
                <a:cxn ang="0">
                  <a:pos x="4" y="4"/>
                </a:cxn>
                <a:cxn ang="0">
                  <a:pos x="3" y="4"/>
                </a:cxn>
                <a:cxn ang="0">
                  <a:pos x="3" y="3"/>
                </a:cxn>
                <a:cxn ang="0">
                  <a:pos x="3" y="3"/>
                </a:cxn>
                <a:cxn ang="0">
                  <a:pos x="3" y="2"/>
                </a:cxn>
                <a:cxn ang="0">
                  <a:pos x="3" y="2"/>
                </a:cxn>
                <a:cxn ang="0">
                  <a:pos x="3" y="2"/>
                </a:cxn>
                <a:cxn ang="0">
                  <a:pos x="3" y="1"/>
                </a:cxn>
                <a:cxn ang="0">
                  <a:pos x="2" y="0"/>
                </a:cxn>
                <a:cxn ang="0">
                  <a:pos x="2" y="0"/>
                </a:cxn>
                <a:cxn ang="0">
                  <a:pos x="1" y="0"/>
                </a:cxn>
                <a:cxn ang="0">
                  <a:pos x="1" y="0"/>
                </a:cxn>
                <a:cxn ang="0">
                  <a:pos x="1" y="0"/>
                </a:cxn>
                <a:cxn ang="0">
                  <a:pos x="1" y="0"/>
                </a:cxn>
                <a:cxn ang="0">
                  <a:pos x="1" y="0"/>
                </a:cxn>
                <a:cxn ang="0">
                  <a:pos x="1" y="0"/>
                </a:cxn>
                <a:cxn ang="0">
                  <a:pos x="0" y="0"/>
                </a:cxn>
                <a:cxn ang="0">
                  <a:pos x="0" y="1"/>
                </a:cxn>
                <a:cxn ang="0">
                  <a:pos x="0" y="1"/>
                </a:cxn>
                <a:cxn ang="0">
                  <a:pos x="1" y="2"/>
                </a:cxn>
                <a:cxn ang="0">
                  <a:pos x="1" y="3"/>
                </a:cxn>
                <a:cxn ang="0">
                  <a:pos x="1" y="3"/>
                </a:cxn>
                <a:cxn ang="0">
                  <a:pos x="1" y="4"/>
                </a:cxn>
                <a:cxn ang="0">
                  <a:pos x="1" y="5"/>
                </a:cxn>
                <a:cxn ang="0">
                  <a:pos x="1" y="5"/>
                </a:cxn>
                <a:cxn ang="0">
                  <a:pos x="2" y="5"/>
                </a:cxn>
                <a:cxn ang="0">
                  <a:pos x="3" y="5"/>
                </a:cxn>
                <a:cxn ang="0">
                  <a:pos x="3" y="5"/>
                </a:cxn>
                <a:cxn ang="0">
                  <a:pos x="4" y="5"/>
                </a:cxn>
                <a:cxn ang="0">
                  <a:pos x="4" y="5"/>
                </a:cxn>
                <a:cxn ang="0">
                  <a:pos x="5" y="5"/>
                </a:cxn>
                <a:cxn ang="0">
                  <a:pos x="5" y="5"/>
                </a:cxn>
                <a:cxn ang="0">
                  <a:pos x="6" y="5"/>
                </a:cxn>
                <a:cxn ang="0">
                  <a:pos x="6" y="5"/>
                </a:cxn>
                <a:cxn ang="0">
                  <a:pos x="6" y="5"/>
                </a:cxn>
                <a:cxn ang="0">
                  <a:pos x="6" y="6"/>
                </a:cxn>
                <a:cxn ang="0">
                  <a:pos x="6" y="6"/>
                </a:cxn>
                <a:cxn ang="0">
                  <a:pos x="7" y="6"/>
                </a:cxn>
                <a:cxn ang="0">
                  <a:pos x="7" y="6"/>
                </a:cxn>
              </a:cxnLst>
              <a:pathLst>
                <a:path w="9" h="6">
                  <a:moveTo>
                    <a:pt x="7" y="6"/>
                  </a:moveTo>
                  <a:lnTo>
                    <a:pt x="7" y="6"/>
                  </a:lnTo>
                  <a:lnTo>
                    <a:pt x="8" y="6"/>
                  </a:lnTo>
                  <a:lnTo>
                    <a:pt x="9" y="6"/>
                  </a:lnTo>
                  <a:lnTo>
                    <a:pt x="9" y="5"/>
                  </a:lnTo>
                  <a:lnTo>
                    <a:pt x="8" y="5"/>
                  </a:lnTo>
                  <a:lnTo>
                    <a:pt x="7" y="5"/>
                  </a:lnTo>
                  <a:lnTo>
                    <a:pt x="6" y="5"/>
                  </a:lnTo>
                  <a:lnTo>
                    <a:pt x="5" y="5"/>
                  </a:lnTo>
                  <a:lnTo>
                    <a:pt x="4" y="4"/>
                  </a:lnTo>
                  <a:lnTo>
                    <a:pt x="3" y="4"/>
                  </a:lnTo>
                  <a:lnTo>
                    <a:pt x="3" y="3"/>
                  </a:lnTo>
                  <a:lnTo>
                    <a:pt x="3" y="2"/>
                  </a:lnTo>
                  <a:lnTo>
                    <a:pt x="3" y="1"/>
                  </a:lnTo>
                  <a:lnTo>
                    <a:pt x="2" y="0"/>
                  </a:lnTo>
                  <a:lnTo>
                    <a:pt x="1" y="0"/>
                  </a:lnTo>
                  <a:lnTo>
                    <a:pt x="0" y="0"/>
                  </a:lnTo>
                  <a:lnTo>
                    <a:pt x="0" y="1"/>
                  </a:lnTo>
                  <a:lnTo>
                    <a:pt x="1" y="2"/>
                  </a:lnTo>
                  <a:lnTo>
                    <a:pt x="1" y="3"/>
                  </a:lnTo>
                  <a:lnTo>
                    <a:pt x="1" y="4"/>
                  </a:lnTo>
                  <a:lnTo>
                    <a:pt x="1" y="5"/>
                  </a:lnTo>
                  <a:lnTo>
                    <a:pt x="2" y="5"/>
                  </a:lnTo>
                  <a:lnTo>
                    <a:pt x="3" y="5"/>
                  </a:lnTo>
                  <a:lnTo>
                    <a:pt x="4" y="5"/>
                  </a:lnTo>
                  <a:lnTo>
                    <a:pt x="5" y="5"/>
                  </a:lnTo>
                  <a:lnTo>
                    <a:pt x="6" y="5"/>
                  </a:lnTo>
                  <a:lnTo>
                    <a:pt x="6" y="6"/>
                  </a:lnTo>
                  <a:lnTo>
                    <a:pt x="7" y="6"/>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1" name="Freeform 60"/>
            <p:cNvSpPr/>
            <p:nvPr/>
          </p:nvSpPr>
          <p:spPr>
            <a:xfrm>
              <a:off x="228" y="644"/>
              <a:ext cx="1" cy="1"/>
            </a:xfrm>
            <a:custGeom>
              <a:avLst/>
              <a:gdLst/>
              <a:ahLst/>
              <a:cxnLst>
                <a:cxn ang="0">
                  <a:pos x="0"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0"/>
                </a:cxn>
                <a:cxn ang="0">
                  <a:pos x="0" y="0"/>
                </a:cxn>
                <a:cxn ang="0">
                  <a:pos x="0" y="0"/>
                </a:cxn>
              </a:cxnLst>
              <a:pathLst>
                <a:path w="1" h="1">
                  <a:moveTo>
                    <a:pt x="0" y="0"/>
                  </a:moveTo>
                  <a:lnTo>
                    <a:pt x="1" y="0"/>
                  </a:lnTo>
                  <a:lnTo>
                    <a:pt x="1" y="1"/>
                  </a:lnTo>
                  <a:lnTo>
                    <a:pt x="0" y="1"/>
                  </a:lnTo>
                  <a:lnTo>
                    <a:pt x="0"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2" name="Freeform 61"/>
            <p:cNvSpPr/>
            <p:nvPr/>
          </p:nvSpPr>
          <p:spPr>
            <a:xfrm>
              <a:off x="227" y="650"/>
              <a:ext cx="9" cy="3"/>
            </a:xfrm>
            <a:custGeom>
              <a:avLst/>
              <a:gdLst/>
              <a:ahLst/>
              <a:cxnLst>
                <a:cxn ang="0">
                  <a:pos x="0" y="0"/>
                </a:cxn>
                <a:cxn ang="0">
                  <a:pos x="7" y="0"/>
                </a:cxn>
                <a:cxn ang="0">
                  <a:pos x="9" y="0"/>
                </a:cxn>
                <a:cxn ang="0">
                  <a:pos x="7" y="1"/>
                </a:cxn>
                <a:cxn ang="0">
                  <a:pos x="5" y="1"/>
                </a:cxn>
                <a:cxn ang="0">
                  <a:pos x="4" y="1"/>
                </a:cxn>
                <a:cxn ang="0">
                  <a:pos x="4" y="1"/>
                </a:cxn>
                <a:cxn ang="0">
                  <a:pos x="4" y="2"/>
                </a:cxn>
                <a:cxn ang="0">
                  <a:pos x="4" y="2"/>
                </a:cxn>
                <a:cxn ang="0">
                  <a:pos x="4" y="3"/>
                </a:cxn>
                <a:cxn ang="0">
                  <a:pos x="1" y="3"/>
                </a:cxn>
                <a:cxn ang="0">
                  <a:pos x="0" y="0"/>
                </a:cxn>
              </a:cxnLst>
              <a:pathLst>
                <a:path w="9" h="3">
                  <a:moveTo>
                    <a:pt x="0" y="0"/>
                  </a:moveTo>
                  <a:lnTo>
                    <a:pt x="7" y="0"/>
                  </a:lnTo>
                  <a:lnTo>
                    <a:pt x="9" y="0"/>
                  </a:lnTo>
                  <a:lnTo>
                    <a:pt x="7" y="1"/>
                  </a:lnTo>
                  <a:lnTo>
                    <a:pt x="5" y="1"/>
                  </a:lnTo>
                  <a:lnTo>
                    <a:pt x="4" y="1"/>
                  </a:lnTo>
                  <a:lnTo>
                    <a:pt x="4" y="2"/>
                  </a:lnTo>
                  <a:lnTo>
                    <a:pt x="4" y="3"/>
                  </a:lnTo>
                  <a:lnTo>
                    <a:pt x="1" y="3"/>
                  </a:lnTo>
                  <a:lnTo>
                    <a:pt x="0" y="0"/>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3" name="Rectangle 62"/>
            <p:cNvSpPr/>
            <p:nvPr/>
          </p:nvSpPr>
          <p:spPr>
            <a:xfrm>
              <a:off x="230" y="648"/>
              <a:ext cx="3" cy="1"/>
            </a:xfrm>
            <a:prstGeom prst="rect">
              <a:avLst/>
            </a:prstGeom>
            <a:solidFill>
              <a:srgbClr val="333333"/>
            </a:solidFill>
            <a:ln w="0"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34" name="Freeform 63"/>
            <p:cNvSpPr/>
            <p:nvPr/>
          </p:nvSpPr>
          <p:spPr>
            <a:xfrm>
              <a:off x="231" y="651"/>
              <a:ext cx="3" cy="2"/>
            </a:xfrm>
            <a:custGeom>
              <a:avLst/>
              <a:gdLst/>
              <a:ahLst/>
              <a:cxnLst>
                <a:cxn ang="0">
                  <a:pos x="2" y="0"/>
                </a:cxn>
                <a:cxn ang="0">
                  <a:pos x="2" y="0"/>
                </a:cxn>
                <a:cxn ang="0">
                  <a:pos x="2" y="1"/>
                </a:cxn>
                <a:cxn ang="0">
                  <a:pos x="2" y="1"/>
                </a:cxn>
                <a:cxn ang="0">
                  <a:pos x="3" y="2"/>
                </a:cxn>
                <a:cxn ang="0">
                  <a:pos x="1" y="2"/>
                </a:cxn>
                <a:cxn ang="0">
                  <a:pos x="0" y="1"/>
                </a:cxn>
                <a:cxn ang="0">
                  <a:pos x="0" y="1"/>
                </a:cxn>
                <a:cxn ang="0">
                  <a:pos x="0" y="1"/>
                </a:cxn>
                <a:cxn ang="0">
                  <a:pos x="0" y="0"/>
                </a:cxn>
                <a:cxn ang="0">
                  <a:pos x="1" y="0"/>
                </a:cxn>
                <a:cxn ang="0">
                  <a:pos x="1" y="0"/>
                </a:cxn>
                <a:cxn ang="0">
                  <a:pos x="2" y="0"/>
                </a:cxn>
                <a:cxn ang="0">
                  <a:pos x="2" y="0"/>
                </a:cxn>
              </a:cxnLst>
              <a:pathLst>
                <a:path w="3" h="2">
                  <a:moveTo>
                    <a:pt x="2" y="0"/>
                  </a:moveTo>
                  <a:lnTo>
                    <a:pt x="2" y="0"/>
                  </a:lnTo>
                  <a:lnTo>
                    <a:pt x="2" y="1"/>
                  </a:lnTo>
                  <a:lnTo>
                    <a:pt x="3" y="2"/>
                  </a:lnTo>
                  <a:lnTo>
                    <a:pt x="1" y="2"/>
                  </a:lnTo>
                  <a:lnTo>
                    <a:pt x="0" y="1"/>
                  </a:lnTo>
                  <a:lnTo>
                    <a:pt x="0" y="0"/>
                  </a:lnTo>
                  <a:lnTo>
                    <a:pt x="1" y="0"/>
                  </a:lnTo>
                  <a:lnTo>
                    <a:pt x="2" y="0"/>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5" name="Freeform 64"/>
            <p:cNvSpPr/>
            <p:nvPr/>
          </p:nvSpPr>
          <p:spPr>
            <a:xfrm>
              <a:off x="223" y="651"/>
              <a:ext cx="25" cy="6"/>
            </a:xfrm>
            <a:custGeom>
              <a:avLst/>
              <a:gdLst/>
              <a:ahLst/>
              <a:cxnLst>
                <a:cxn ang="0">
                  <a:pos x="19" y="6"/>
                </a:cxn>
                <a:cxn ang="0">
                  <a:pos x="6" y="6"/>
                </a:cxn>
                <a:cxn ang="0">
                  <a:pos x="6" y="6"/>
                </a:cxn>
                <a:cxn ang="0">
                  <a:pos x="5" y="5"/>
                </a:cxn>
                <a:cxn ang="0">
                  <a:pos x="4" y="5"/>
                </a:cxn>
                <a:cxn ang="0">
                  <a:pos x="3" y="5"/>
                </a:cxn>
                <a:cxn ang="0">
                  <a:pos x="1" y="5"/>
                </a:cxn>
                <a:cxn ang="0">
                  <a:pos x="0" y="5"/>
                </a:cxn>
                <a:cxn ang="0">
                  <a:pos x="0" y="4"/>
                </a:cxn>
                <a:cxn ang="0">
                  <a:pos x="0" y="3"/>
                </a:cxn>
                <a:cxn ang="0">
                  <a:pos x="0" y="2"/>
                </a:cxn>
                <a:cxn ang="0">
                  <a:pos x="5" y="2"/>
                </a:cxn>
                <a:cxn ang="0">
                  <a:pos x="12" y="2"/>
                </a:cxn>
                <a:cxn ang="0">
                  <a:pos x="19" y="2"/>
                </a:cxn>
                <a:cxn ang="0">
                  <a:pos x="20" y="0"/>
                </a:cxn>
                <a:cxn ang="0">
                  <a:pos x="24" y="1"/>
                </a:cxn>
                <a:cxn ang="0">
                  <a:pos x="25" y="3"/>
                </a:cxn>
                <a:cxn ang="0">
                  <a:pos x="23" y="3"/>
                </a:cxn>
                <a:cxn ang="0">
                  <a:pos x="22" y="4"/>
                </a:cxn>
                <a:cxn ang="0">
                  <a:pos x="21" y="4"/>
                </a:cxn>
                <a:cxn ang="0">
                  <a:pos x="21" y="4"/>
                </a:cxn>
                <a:cxn ang="0">
                  <a:pos x="20" y="5"/>
                </a:cxn>
                <a:cxn ang="0">
                  <a:pos x="20" y="5"/>
                </a:cxn>
                <a:cxn ang="0">
                  <a:pos x="19" y="6"/>
                </a:cxn>
              </a:cxnLst>
              <a:pathLst>
                <a:path w="25" h="6">
                  <a:moveTo>
                    <a:pt x="19" y="6"/>
                  </a:moveTo>
                  <a:lnTo>
                    <a:pt x="6" y="6"/>
                  </a:lnTo>
                  <a:lnTo>
                    <a:pt x="5" y="5"/>
                  </a:lnTo>
                  <a:lnTo>
                    <a:pt x="4" y="5"/>
                  </a:lnTo>
                  <a:lnTo>
                    <a:pt x="3" y="5"/>
                  </a:lnTo>
                  <a:lnTo>
                    <a:pt x="1" y="5"/>
                  </a:lnTo>
                  <a:lnTo>
                    <a:pt x="0" y="5"/>
                  </a:lnTo>
                  <a:lnTo>
                    <a:pt x="0" y="4"/>
                  </a:lnTo>
                  <a:lnTo>
                    <a:pt x="0" y="3"/>
                  </a:lnTo>
                  <a:lnTo>
                    <a:pt x="0" y="2"/>
                  </a:lnTo>
                  <a:lnTo>
                    <a:pt x="5" y="2"/>
                  </a:lnTo>
                  <a:lnTo>
                    <a:pt x="12" y="2"/>
                  </a:lnTo>
                  <a:lnTo>
                    <a:pt x="19" y="2"/>
                  </a:lnTo>
                  <a:lnTo>
                    <a:pt x="20" y="0"/>
                  </a:lnTo>
                  <a:lnTo>
                    <a:pt x="24" y="1"/>
                  </a:lnTo>
                  <a:lnTo>
                    <a:pt x="25" y="3"/>
                  </a:lnTo>
                  <a:lnTo>
                    <a:pt x="23" y="3"/>
                  </a:lnTo>
                  <a:lnTo>
                    <a:pt x="22" y="4"/>
                  </a:lnTo>
                  <a:lnTo>
                    <a:pt x="21" y="4"/>
                  </a:lnTo>
                  <a:lnTo>
                    <a:pt x="20" y="5"/>
                  </a:lnTo>
                  <a:lnTo>
                    <a:pt x="19" y="6"/>
                  </a:lnTo>
                  <a:close/>
                </a:path>
              </a:pathLst>
            </a:custGeom>
            <a:solidFill>
              <a:srgbClr val="FF99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6" name="Line 65"/>
            <p:cNvSpPr/>
            <p:nvPr/>
          </p:nvSpPr>
          <p:spPr>
            <a:xfrm>
              <a:off x="235" y="653"/>
              <a:ext cx="1" cy="4"/>
            </a:xfrm>
            <a:prstGeom prst="line">
              <a:avLst/>
            </a:prstGeom>
            <a:ln w="0" cap="flat" cmpd="sng">
              <a:solidFill>
                <a:srgbClr val="000000"/>
              </a:solidFill>
              <a:prstDash val="solid"/>
              <a:headEnd type="none" w="med" len="med"/>
              <a:tailEnd type="none" w="med" len="med"/>
            </a:ln>
          </p:spPr>
        </p:sp>
        <p:sp>
          <p:nvSpPr>
            <p:cNvPr id="42437" name="Freeform 66"/>
            <p:cNvSpPr/>
            <p:nvPr/>
          </p:nvSpPr>
          <p:spPr>
            <a:xfrm>
              <a:off x="241" y="653"/>
              <a:ext cx="1" cy="4"/>
            </a:xfrm>
            <a:custGeom>
              <a:avLst/>
              <a:gdLst/>
              <a:ahLst/>
              <a:cxnLst>
                <a:cxn ang="0">
                  <a:pos x="1" y="0"/>
                </a:cxn>
                <a:cxn ang="0">
                  <a:pos x="0" y="1"/>
                </a:cxn>
                <a:cxn ang="0">
                  <a:pos x="0" y="2"/>
                </a:cxn>
                <a:cxn ang="0">
                  <a:pos x="0" y="3"/>
                </a:cxn>
                <a:cxn ang="0">
                  <a:pos x="0" y="4"/>
                </a:cxn>
                <a:cxn ang="0">
                  <a:pos x="1" y="0"/>
                </a:cxn>
              </a:cxnLst>
              <a:pathLst>
                <a:path w="1" h="4">
                  <a:moveTo>
                    <a:pt x="1" y="0"/>
                  </a:moveTo>
                  <a:lnTo>
                    <a:pt x="0" y="1"/>
                  </a:lnTo>
                  <a:lnTo>
                    <a:pt x="0" y="2"/>
                  </a:lnTo>
                  <a:lnTo>
                    <a:pt x="0" y="3"/>
                  </a:lnTo>
                  <a:lnTo>
                    <a:pt x="0" y="4"/>
                  </a:lnTo>
                  <a:lnTo>
                    <a:pt x="1" y="0"/>
                  </a:lnTo>
                  <a:close/>
                </a:path>
              </a:pathLst>
            </a:custGeom>
            <a:solidFill>
              <a:srgbClr val="FF9900">
                <a:alpha val="100000"/>
              </a:srgbClr>
            </a:solidFill>
            <a:ln w="9525">
              <a:noFill/>
            </a:ln>
          </p:spPr>
          <p:txBody>
            <a:bodyPr/>
            <a:p>
              <a:endParaRPr lang="zh-CN" altLang="en-US"/>
            </a:p>
          </p:txBody>
        </p:sp>
        <p:sp>
          <p:nvSpPr>
            <p:cNvPr id="42438" name="Freeform 67"/>
            <p:cNvSpPr/>
            <p:nvPr/>
          </p:nvSpPr>
          <p:spPr>
            <a:xfrm>
              <a:off x="241" y="653"/>
              <a:ext cx="1" cy="4"/>
            </a:xfrm>
            <a:custGeom>
              <a:avLst/>
              <a:gdLst/>
              <a:ahLst/>
              <a:cxnLst>
                <a:cxn ang="0">
                  <a:pos x="1" y="0"/>
                </a:cxn>
                <a:cxn ang="0">
                  <a:pos x="0" y="1"/>
                </a:cxn>
                <a:cxn ang="0">
                  <a:pos x="0" y="2"/>
                </a:cxn>
                <a:cxn ang="0">
                  <a:pos x="0" y="3"/>
                </a:cxn>
                <a:cxn ang="0">
                  <a:pos x="0" y="4"/>
                </a:cxn>
              </a:cxnLst>
              <a:pathLst>
                <a:path w="1" h="4">
                  <a:moveTo>
                    <a:pt x="1" y="0"/>
                  </a:moveTo>
                  <a:lnTo>
                    <a:pt x="0" y="1"/>
                  </a:lnTo>
                  <a:lnTo>
                    <a:pt x="0" y="2"/>
                  </a:lnTo>
                  <a:lnTo>
                    <a:pt x="0" y="3"/>
                  </a:lnTo>
                  <a:lnTo>
                    <a:pt x="0" y="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39" name="Rectangle 68"/>
            <p:cNvSpPr/>
            <p:nvPr/>
          </p:nvSpPr>
          <p:spPr>
            <a:xfrm>
              <a:off x="248" y="638"/>
              <a:ext cx="4" cy="15"/>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440" name="Rectangle 69"/>
            <p:cNvSpPr/>
            <p:nvPr/>
          </p:nvSpPr>
          <p:spPr>
            <a:xfrm rot="5400000">
              <a:off x="243" y="630"/>
              <a:ext cx="1" cy="25"/>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441" name="Freeform 70"/>
            <p:cNvSpPr/>
            <p:nvPr/>
          </p:nvSpPr>
          <p:spPr>
            <a:xfrm>
              <a:off x="251" y="649"/>
              <a:ext cx="17" cy="13"/>
            </a:xfrm>
            <a:custGeom>
              <a:avLst/>
              <a:gdLst/>
              <a:ahLst/>
              <a:cxnLst>
                <a:cxn ang="0">
                  <a:pos x="0" y="13"/>
                </a:cxn>
                <a:cxn ang="0">
                  <a:pos x="0" y="0"/>
                </a:cxn>
                <a:cxn ang="0">
                  <a:pos x="1" y="0"/>
                </a:cxn>
                <a:cxn ang="0">
                  <a:pos x="1" y="12"/>
                </a:cxn>
                <a:cxn ang="0">
                  <a:pos x="17" y="12"/>
                </a:cxn>
                <a:cxn ang="0">
                  <a:pos x="17" y="12"/>
                </a:cxn>
                <a:cxn ang="0">
                  <a:pos x="0" y="13"/>
                </a:cxn>
              </a:cxnLst>
              <a:pathLst>
                <a:path w="17" h="13">
                  <a:moveTo>
                    <a:pt x="0" y="13"/>
                  </a:moveTo>
                  <a:lnTo>
                    <a:pt x="0" y="0"/>
                  </a:lnTo>
                  <a:lnTo>
                    <a:pt x="1" y="0"/>
                  </a:lnTo>
                  <a:lnTo>
                    <a:pt x="1" y="12"/>
                  </a:lnTo>
                  <a:lnTo>
                    <a:pt x="17" y="12"/>
                  </a:lnTo>
                  <a:lnTo>
                    <a:pt x="0" y="13"/>
                  </a:lnTo>
                  <a:close/>
                </a:path>
              </a:pathLst>
            </a:custGeom>
            <a:solidFill>
              <a:srgbClr val="FF99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2442" name="Rectangle 71"/>
            <p:cNvSpPr/>
            <p:nvPr/>
          </p:nvSpPr>
          <p:spPr>
            <a:xfrm>
              <a:off x="251" y="649"/>
              <a:ext cx="1" cy="12"/>
            </a:xfrm>
            <a:prstGeom prst="rect">
              <a:avLst/>
            </a:prstGeom>
            <a:solidFill>
              <a:srgbClr val="333333"/>
            </a:solidFill>
            <a:ln w="0"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2007" name="Group 73"/>
          <p:cNvGrpSpPr/>
          <p:nvPr/>
        </p:nvGrpSpPr>
        <p:grpSpPr>
          <a:xfrm rot="-5400000">
            <a:off x="5207000" y="6107113"/>
            <a:ext cx="542925" cy="228600"/>
            <a:chOff x="481" y="474"/>
            <a:chExt cx="57" cy="24"/>
          </a:xfrm>
        </p:grpSpPr>
        <p:sp>
          <p:nvSpPr>
            <p:cNvPr id="42399" name="Freeform 74"/>
            <p:cNvSpPr/>
            <p:nvPr/>
          </p:nvSpPr>
          <p:spPr>
            <a:xfrm>
              <a:off x="481" y="474"/>
              <a:ext cx="57" cy="24"/>
            </a:xfrm>
            <a:custGeom>
              <a:avLst/>
              <a:gdLst/>
              <a:ahLst/>
              <a:cxnLst>
                <a:cxn ang="0">
                  <a:pos x="0" y="19"/>
                </a:cxn>
                <a:cxn ang="0">
                  <a:pos x="0" y="0"/>
                </a:cxn>
                <a:cxn ang="0">
                  <a:pos x="19" y="0"/>
                </a:cxn>
                <a:cxn ang="0">
                  <a:pos x="19" y="19"/>
                </a:cxn>
              </a:cxnLst>
              <a:pathLst>
                <a:path w="172" h="31">
                  <a:moveTo>
                    <a:pt x="0" y="31"/>
                  </a:moveTo>
                  <a:lnTo>
                    <a:pt x="0" y="0"/>
                  </a:lnTo>
                  <a:lnTo>
                    <a:pt x="172" y="0"/>
                  </a:lnTo>
                  <a:lnTo>
                    <a:pt x="172" y="31"/>
                  </a:lnTo>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2400" name="Line 75"/>
            <p:cNvSpPr/>
            <p:nvPr/>
          </p:nvSpPr>
          <p:spPr>
            <a:xfrm>
              <a:off x="520" y="474"/>
              <a:ext cx="0" cy="24"/>
            </a:xfrm>
            <a:prstGeom prst="line">
              <a:avLst/>
            </a:prstGeom>
            <a:ln w="28575" cap="flat" cmpd="sng">
              <a:solidFill>
                <a:srgbClr val="000000"/>
              </a:solidFill>
              <a:prstDash val="solid"/>
              <a:headEnd type="none" w="med" len="med"/>
              <a:tailEnd type="none" w="med" len="med"/>
            </a:ln>
          </p:spPr>
        </p:sp>
        <p:sp>
          <p:nvSpPr>
            <p:cNvPr id="42401" name="Line 76"/>
            <p:cNvSpPr/>
            <p:nvPr/>
          </p:nvSpPr>
          <p:spPr>
            <a:xfrm>
              <a:off x="500" y="474"/>
              <a:ext cx="0" cy="24"/>
            </a:xfrm>
            <a:prstGeom prst="line">
              <a:avLst/>
            </a:prstGeom>
            <a:ln w="28575" cap="flat" cmpd="sng">
              <a:solidFill>
                <a:srgbClr val="000000"/>
              </a:solidFill>
              <a:prstDash val="solid"/>
              <a:headEnd type="none" w="med" len="med"/>
              <a:tailEnd type="none" w="med" len="med"/>
            </a:ln>
          </p:spPr>
        </p:sp>
      </p:grpSp>
      <p:grpSp>
        <p:nvGrpSpPr>
          <p:cNvPr id="42008" name="Group 81"/>
          <p:cNvGrpSpPr/>
          <p:nvPr/>
        </p:nvGrpSpPr>
        <p:grpSpPr>
          <a:xfrm rot="-5400000">
            <a:off x="5135563" y="3586163"/>
            <a:ext cx="542925" cy="228600"/>
            <a:chOff x="481" y="474"/>
            <a:chExt cx="57" cy="24"/>
          </a:xfrm>
        </p:grpSpPr>
        <p:sp>
          <p:nvSpPr>
            <p:cNvPr id="42396" name="Freeform 82"/>
            <p:cNvSpPr/>
            <p:nvPr/>
          </p:nvSpPr>
          <p:spPr>
            <a:xfrm>
              <a:off x="481" y="474"/>
              <a:ext cx="57" cy="24"/>
            </a:xfrm>
            <a:custGeom>
              <a:avLst/>
              <a:gdLst/>
              <a:ahLst/>
              <a:cxnLst>
                <a:cxn ang="0">
                  <a:pos x="0" y="19"/>
                </a:cxn>
                <a:cxn ang="0">
                  <a:pos x="0" y="0"/>
                </a:cxn>
                <a:cxn ang="0">
                  <a:pos x="19" y="0"/>
                </a:cxn>
                <a:cxn ang="0">
                  <a:pos x="19" y="19"/>
                </a:cxn>
              </a:cxnLst>
              <a:pathLst>
                <a:path w="172" h="31">
                  <a:moveTo>
                    <a:pt x="0" y="31"/>
                  </a:moveTo>
                  <a:lnTo>
                    <a:pt x="0" y="0"/>
                  </a:lnTo>
                  <a:lnTo>
                    <a:pt x="172" y="0"/>
                  </a:lnTo>
                  <a:lnTo>
                    <a:pt x="172" y="31"/>
                  </a:lnTo>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2397" name="Line 83"/>
            <p:cNvSpPr/>
            <p:nvPr/>
          </p:nvSpPr>
          <p:spPr>
            <a:xfrm>
              <a:off x="520" y="474"/>
              <a:ext cx="0" cy="24"/>
            </a:xfrm>
            <a:prstGeom prst="line">
              <a:avLst/>
            </a:prstGeom>
            <a:ln w="28575" cap="flat" cmpd="sng">
              <a:solidFill>
                <a:srgbClr val="000000"/>
              </a:solidFill>
              <a:prstDash val="solid"/>
              <a:headEnd type="none" w="med" len="med"/>
              <a:tailEnd type="none" w="med" len="med"/>
            </a:ln>
          </p:spPr>
        </p:sp>
        <p:sp>
          <p:nvSpPr>
            <p:cNvPr id="42398" name="Line 84"/>
            <p:cNvSpPr/>
            <p:nvPr/>
          </p:nvSpPr>
          <p:spPr>
            <a:xfrm>
              <a:off x="500" y="474"/>
              <a:ext cx="0" cy="24"/>
            </a:xfrm>
            <a:prstGeom prst="line">
              <a:avLst/>
            </a:prstGeom>
            <a:ln w="28575" cap="flat" cmpd="sng">
              <a:solidFill>
                <a:srgbClr val="000000"/>
              </a:solidFill>
              <a:prstDash val="solid"/>
              <a:headEnd type="none" w="med" len="med"/>
              <a:tailEnd type="none" w="med" len="med"/>
            </a:ln>
          </p:spPr>
        </p:sp>
      </p:grpSp>
      <p:grpSp>
        <p:nvGrpSpPr>
          <p:cNvPr id="42009" name="Group 89"/>
          <p:cNvGrpSpPr/>
          <p:nvPr/>
        </p:nvGrpSpPr>
        <p:grpSpPr>
          <a:xfrm rot="-5400000">
            <a:off x="5135563" y="5026025"/>
            <a:ext cx="542925" cy="228600"/>
            <a:chOff x="481" y="474"/>
            <a:chExt cx="57" cy="24"/>
          </a:xfrm>
        </p:grpSpPr>
        <p:sp>
          <p:nvSpPr>
            <p:cNvPr id="42393" name="Freeform 90"/>
            <p:cNvSpPr/>
            <p:nvPr/>
          </p:nvSpPr>
          <p:spPr>
            <a:xfrm>
              <a:off x="481" y="474"/>
              <a:ext cx="57" cy="24"/>
            </a:xfrm>
            <a:custGeom>
              <a:avLst/>
              <a:gdLst/>
              <a:ahLst/>
              <a:cxnLst>
                <a:cxn ang="0">
                  <a:pos x="0" y="19"/>
                </a:cxn>
                <a:cxn ang="0">
                  <a:pos x="0" y="0"/>
                </a:cxn>
                <a:cxn ang="0">
                  <a:pos x="19" y="0"/>
                </a:cxn>
                <a:cxn ang="0">
                  <a:pos x="19" y="19"/>
                </a:cxn>
              </a:cxnLst>
              <a:pathLst>
                <a:path w="172" h="31">
                  <a:moveTo>
                    <a:pt x="0" y="31"/>
                  </a:moveTo>
                  <a:lnTo>
                    <a:pt x="0" y="0"/>
                  </a:lnTo>
                  <a:lnTo>
                    <a:pt x="172" y="0"/>
                  </a:lnTo>
                  <a:lnTo>
                    <a:pt x="172" y="31"/>
                  </a:lnTo>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42394" name="Line 91"/>
            <p:cNvSpPr/>
            <p:nvPr/>
          </p:nvSpPr>
          <p:spPr>
            <a:xfrm>
              <a:off x="520" y="474"/>
              <a:ext cx="0" cy="24"/>
            </a:xfrm>
            <a:prstGeom prst="line">
              <a:avLst/>
            </a:prstGeom>
            <a:ln w="28575" cap="flat" cmpd="sng">
              <a:solidFill>
                <a:srgbClr val="000000"/>
              </a:solidFill>
              <a:prstDash val="solid"/>
              <a:headEnd type="none" w="med" len="med"/>
              <a:tailEnd type="none" w="med" len="med"/>
            </a:ln>
          </p:spPr>
        </p:sp>
        <p:sp>
          <p:nvSpPr>
            <p:cNvPr id="42395" name="Line 92"/>
            <p:cNvSpPr/>
            <p:nvPr/>
          </p:nvSpPr>
          <p:spPr>
            <a:xfrm>
              <a:off x="500" y="474"/>
              <a:ext cx="0" cy="24"/>
            </a:xfrm>
            <a:prstGeom prst="line">
              <a:avLst/>
            </a:prstGeom>
            <a:ln w="28575" cap="flat" cmpd="sng">
              <a:solidFill>
                <a:srgbClr val="000000"/>
              </a:solidFill>
              <a:prstDash val="solid"/>
              <a:headEnd type="none" w="med" len="med"/>
              <a:tailEnd type="none" w="med" len="med"/>
            </a:ln>
          </p:spPr>
        </p:sp>
      </p:grpSp>
      <p:grpSp>
        <p:nvGrpSpPr>
          <p:cNvPr id="42010" name="Group 93"/>
          <p:cNvGrpSpPr/>
          <p:nvPr/>
        </p:nvGrpSpPr>
        <p:grpSpPr>
          <a:xfrm>
            <a:off x="5292725" y="4365625"/>
            <a:ext cx="323850" cy="238125"/>
            <a:chOff x="325" y="824"/>
            <a:chExt cx="83" cy="81"/>
          </a:xfrm>
        </p:grpSpPr>
        <p:sp>
          <p:nvSpPr>
            <p:cNvPr id="42389" name="Rectangle 94"/>
            <p:cNvSpPr/>
            <p:nvPr/>
          </p:nvSpPr>
          <p:spPr>
            <a:xfrm>
              <a:off x="325" y="863"/>
              <a:ext cx="83"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90" name="Rectangle 95"/>
            <p:cNvSpPr/>
            <p:nvPr/>
          </p:nvSpPr>
          <p:spPr>
            <a:xfrm>
              <a:off x="332" y="871"/>
              <a:ext cx="8" cy="3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91" name="Rectangle 96"/>
            <p:cNvSpPr/>
            <p:nvPr/>
          </p:nvSpPr>
          <p:spPr>
            <a:xfrm>
              <a:off x="392" y="871"/>
              <a:ext cx="8" cy="3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92" name="Rectangle 97"/>
            <p:cNvSpPr/>
            <p:nvPr/>
          </p:nvSpPr>
          <p:spPr>
            <a:xfrm>
              <a:off x="335" y="824"/>
              <a:ext cx="63" cy="39"/>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2011" name="Group 98"/>
          <p:cNvGrpSpPr/>
          <p:nvPr/>
        </p:nvGrpSpPr>
        <p:grpSpPr>
          <a:xfrm>
            <a:off x="5435600" y="2636838"/>
            <a:ext cx="619125" cy="381000"/>
            <a:chOff x="760" y="477"/>
            <a:chExt cx="65" cy="40"/>
          </a:xfrm>
        </p:grpSpPr>
        <p:sp>
          <p:nvSpPr>
            <p:cNvPr id="42386" name="Rectangle 99"/>
            <p:cNvSpPr/>
            <p:nvPr/>
          </p:nvSpPr>
          <p:spPr>
            <a:xfrm>
              <a:off x="760" y="492"/>
              <a:ext cx="43" cy="25"/>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87" name="Text Box 100"/>
            <p:cNvSpPr txBox="1"/>
            <p:nvPr/>
          </p:nvSpPr>
          <p:spPr>
            <a:xfrm>
              <a:off x="763" y="498"/>
              <a:ext cx="37" cy="12"/>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388" name="Text Box 101"/>
            <p:cNvSpPr txBox="1"/>
            <p:nvPr/>
          </p:nvSpPr>
          <p:spPr>
            <a:xfrm>
              <a:off x="762" y="477"/>
              <a:ext cx="63"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42012" name="Rectangle 102"/>
          <p:cNvSpPr/>
          <p:nvPr/>
        </p:nvSpPr>
        <p:spPr>
          <a:xfrm>
            <a:off x="5435600" y="2565400"/>
            <a:ext cx="504825" cy="1428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ea typeface="MS PGothic" panose="020B0600070205080204" pitchFamily="34" charset="-128"/>
              </a:rPr>
              <a:t>开箱指示板</a:t>
            </a:r>
            <a:endParaRPr lang="zh-CN" altLang="en-US" sz="1200" i="1" dirty="0">
              <a:ea typeface="MS PGothic" panose="020B0600070205080204" pitchFamily="34" charset="-128"/>
            </a:endParaRPr>
          </a:p>
        </p:txBody>
      </p:sp>
      <p:grpSp>
        <p:nvGrpSpPr>
          <p:cNvPr id="42013" name="Group 104"/>
          <p:cNvGrpSpPr/>
          <p:nvPr/>
        </p:nvGrpSpPr>
        <p:grpSpPr>
          <a:xfrm>
            <a:off x="3779838" y="3338513"/>
            <a:ext cx="185737" cy="222250"/>
            <a:chOff x="1113" y="135"/>
            <a:chExt cx="31" cy="37"/>
          </a:xfrm>
        </p:grpSpPr>
        <p:sp>
          <p:nvSpPr>
            <p:cNvPr id="42383" name="Freeform 105"/>
            <p:cNvSpPr/>
            <p:nvPr/>
          </p:nvSpPr>
          <p:spPr>
            <a:xfrm>
              <a:off x="1113" y="135"/>
              <a:ext cx="31" cy="32"/>
            </a:xfrm>
            <a:custGeom>
              <a:avLst/>
              <a:gdLst/>
              <a:ahLst/>
              <a:cxnLst>
                <a:cxn ang="0">
                  <a:pos x="8" y="0"/>
                </a:cxn>
                <a:cxn ang="0">
                  <a:pos x="0" y="25"/>
                </a:cxn>
                <a:cxn ang="0">
                  <a:pos x="0" y="32"/>
                </a:cxn>
                <a:cxn ang="0">
                  <a:pos x="31" y="32"/>
                </a:cxn>
                <a:cxn ang="0">
                  <a:pos x="31" y="19"/>
                </a:cxn>
                <a:cxn ang="0">
                  <a:pos x="19" y="19"/>
                </a:cxn>
                <a:cxn ang="0">
                  <a:pos x="19" y="0"/>
                </a:cxn>
                <a:cxn ang="0">
                  <a:pos x="8" y="0"/>
                </a:cxn>
              </a:cxnLst>
              <a:pathLst>
                <a:path w="31" h="32">
                  <a:moveTo>
                    <a:pt x="8" y="0"/>
                  </a:moveTo>
                  <a:lnTo>
                    <a:pt x="0" y="25"/>
                  </a:lnTo>
                  <a:lnTo>
                    <a:pt x="0" y="32"/>
                  </a:lnTo>
                  <a:lnTo>
                    <a:pt x="31" y="32"/>
                  </a:lnTo>
                  <a:lnTo>
                    <a:pt x="31" y="19"/>
                  </a:lnTo>
                  <a:lnTo>
                    <a:pt x="19" y="19"/>
                  </a:lnTo>
                  <a:lnTo>
                    <a:pt x="19" y="0"/>
                  </a:lnTo>
                  <a:lnTo>
                    <a:pt x="8"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384" name="Oval 106"/>
            <p:cNvSpPr/>
            <p:nvPr/>
          </p:nvSpPr>
          <p:spPr>
            <a:xfrm>
              <a:off x="1116" y="163"/>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85" name="Oval 107"/>
            <p:cNvSpPr/>
            <p:nvPr/>
          </p:nvSpPr>
          <p:spPr>
            <a:xfrm>
              <a:off x="1132" y="163"/>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2014" name="Group 118"/>
          <p:cNvGrpSpPr/>
          <p:nvPr/>
        </p:nvGrpSpPr>
        <p:grpSpPr>
          <a:xfrm>
            <a:off x="4513263" y="3446463"/>
            <a:ext cx="455612" cy="114300"/>
            <a:chOff x="1116" y="153"/>
            <a:chExt cx="76" cy="19"/>
          </a:xfrm>
        </p:grpSpPr>
        <p:sp>
          <p:nvSpPr>
            <p:cNvPr id="42379" name="Rectangle 119"/>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80" name="Group 120"/>
            <p:cNvGrpSpPr/>
            <p:nvPr/>
          </p:nvGrpSpPr>
          <p:grpSpPr>
            <a:xfrm>
              <a:off x="1123" y="161"/>
              <a:ext cx="62" cy="11"/>
              <a:chOff x="1122" y="161"/>
              <a:chExt cx="62" cy="11"/>
            </a:xfrm>
          </p:grpSpPr>
          <p:sp>
            <p:nvSpPr>
              <p:cNvPr id="42381" name="Oval 121"/>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82" name="Oval 122"/>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15" name="Group 441"/>
          <p:cNvGrpSpPr/>
          <p:nvPr/>
        </p:nvGrpSpPr>
        <p:grpSpPr>
          <a:xfrm>
            <a:off x="4002088" y="3284538"/>
            <a:ext cx="485775" cy="276225"/>
            <a:chOff x="2521" y="2069"/>
            <a:chExt cx="306" cy="174"/>
          </a:xfrm>
        </p:grpSpPr>
        <p:grpSp>
          <p:nvGrpSpPr>
            <p:cNvPr id="42359" name="Group 108"/>
            <p:cNvGrpSpPr/>
            <p:nvPr/>
          </p:nvGrpSpPr>
          <p:grpSpPr>
            <a:xfrm>
              <a:off x="2521" y="2171"/>
              <a:ext cx="288" cy="72"/>
              <a:chOff x="1116" y="153"/>
              <a:chExt cx="76" cy="19"/>
            </a:xfrm>
          </p:grpSpPr>
          <p:sp>
            <p:nvSpPr>
              <p:cNvPr id="42375" name="Rectangle 109"/>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76" name="Group 110"/>
              <p:cNvGrpSpPr/>
              <p:nvPr/>
            </p:nvGrpSpPr>
            <p:grpSpPr>
              <a:xfrm>
                <a:off x="1123" y="161"/>
                <a:ext cx="62" cy="11"/>
                <a:chOff x="1122" y="161"/>
                <a:chExt cx="62" cy="11"/>
              </a:xfrm>
            </p:grpSpPr>
            <p:sp>
              <p:nvSpPr>
                <p:cNvPr id="42377" name="Oval 111"/>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78" name="Oval 112"/>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360" name="Group 113"/>
            <p:cNvGrpSpPr/>
            <p:nvPr/>
          </p:nvGrpSpPr>
          <p:grpSpPr>
            <a:xfrm>
              <a:off x="2627" y="2069"/>
              <a:ext cx="94" cy="98"/>
              <a:chOff x="1125" y="120"/>
              <a:chExt cx="19" cy="32"/>
            </a:xfrm>
          </p:grpSpPr>
          <p:sp>
            <p:nvSpPr>
              <p:cNvPr id="42371" name="Rectangle 11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72" name="Group 115"/>
              <p:cNvGrpSpPr/>
              <p:nvPr/>
            </p:nvGrpSpPr>
            <p:grpSpPr>
              <a:xfrm>
                <a:off x="1126" y="145"/>
                <a:ext cx="16" cy="7"/>
                <a:chOff x="1126" y="145"/>
                <a:chExt cx="16" cy="7"/>
              </a:xfrm>
            </p:grpSpPr>
            <p:sp>
              <p:nvSpPr>
                <p:cNvPr id="42373" name="Rectangle 11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74" name="Rectangle 11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361" name="Group 123"/>
            <p:cNvGrpSpPr/>
            <p:nvPr/>
          </p:nvGrpSpPr>
          <p:grpSpPr>
            <a:xfrm>
              <a:off x="2521" y="2069"/>
              <a:ext cx="95" cy="98"/>
              <a:chOff x="1125" y="120"/>
              <a:chExt cx="19" cy="32"/>
            </a:xfrm>
          </p:grpSpPr>
          <p:sp>
            <p:nvSpPr>
              <p:cNvPr id="42367" name="Rectangle 12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68" name="Group 125"/>
              <p:cNvGrpSpPr/>
              <p:nvPr/>
            </p:nvGrpSpPr>
            <p:grpSpPr>
              <a:xfrm>
                <a:off x="1126" y="145"/>
                <a:ext cx="16" cy="7"/>
                <a:chOff x="1126" y="145"/>
                <a:chExt cx="16" cy="7"/>
              </a:xfrm>
            </p:grpSpPr>
            <p:sp>
              <p:nvSpPr>
                <p:cNvPr id="42369" name="Rectangle 12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70" name="Rectangle 12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362" name="Group 128"/>
            <p:cNvGrpSpPr/>
            <p:nvPr/>
          </p:nvGrpSpPr>
          <p:grpSpPr>
            <a:xfrm>
              <a:off x="2733" y="2069"/>
              <a:ext cx="94" cy="98"/>
              <a:chOff x="1125" y="120"/>
              <a:chExt cx="19" cy="32"/>
            </a:xfrm>
          </p:grpSpPr>
          <p:sp>
            <p:nvSpPr>
              <p:cNvPr id="42363" name="Rectangle 12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64" name="Group 130"/>
              <p:cNvGrpSpPr/>
              <p:nvPr/>
            </p:nvGrpSpPr>
            <p:grpSpPr>
              <a:xfrm>
                <a:off x="1126" y="145"/>
                <a:ext cx="16" cy="7"/>
                <a:chOff x="1126" y="145"/>
                <a:chExt cx="16" cy="7"/>
              </a:xfrm>
            </p:grpSpPr>
            <p:sp>
              <p:nvSpPr>
                <p:cNvPr id="42365" name="Rectangle 13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66" name="Rectangle 13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42016" name="Group 133"/>
          <p:cNvGrpSpPr/>
          <p:nvPr/>
        </p:nvGrpSpPr>
        <p:grpSpPr>
          <a:xfrm>
            <a:off x="4679950" y="3284538"/>
            <a:ext cx="150813" cy="155575"/>
            <a:chOff x="1125" y="120"/>
            <a:chExt cx="19" cy="32"/>
          </a:xfrm>
        </p:grpSpPr>
        <p:sp>
          <p:nvSpPr>
            <p:cNvPr id="42355" name="Rectangle 13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56" name="Group 135"/>
            <p:cNvGrpSpPr/>
            <p:nvPr/>
          </p:nvGrpSpPr>
          <p:grpSpPr>
            <a:xfrm>
              <a:off x="1126" y="145"/>
              <a:ext cx="16" cy="7"/>
              <a:chOff x="1126" y="145"/>
              <a:chExt cx="16" cy="7"/>
            </a:xfrm>
          </p:grpSpPr>
          <p:sp>
            <p:nvSpPr>
              <p:cNvPr id="42357" name="Rectangle 13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58" name="Rectangle 13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17" name="Group 138"/>
          <p:cNvGrpSpPr/>
          <p:nvPr/>
        </p:nvGrpSpPr>
        <p:grpSpPr>
          <a:xfrm>
            <a:off x="4513263" y="3284538"/>
            <a:ext cx="149225" cy="155575"/>
            <a:chOff x="1125" y="120"/>
            <a:chExt cx="19" cy="32"/>
          </a:xfrm>
        </p:grpSpPr>
        <p:sp>
          <p:nvSpPr>
            <p:cNvPr id="42351" name="Rectangle 13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52" name="Group 140"/>
            <p:cNvGrpSpPr/>
            <p:nvPr/>
          </p:nvGrpSpPr>
          <p:grpSpPr>
            <a:xfrm>
              <a:off x="1126" y="145"/>
              <a:ext cx="16" cy="7"/>
              <a:chOff x="1126" y="145"/>
              <a:chExt cx="16" cy="7"/>
            </a:xfrm>
          </p:grpSpPr>
          <p:sp>
            <p:nvSpPr>
              <p:cNvPr id="42353" name="Rectangle 14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54" name="Rectangle 14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18" name="Group 143"/>
          <p:cNvGrpSpPr/>
          <p:nvPr/>
        </p:nvGrpSpPr>
        <p:grpSpPr>
          <a:xfrm>
            <a:off x="4848225" y="3284538"/>
            <a:ext cx="150813" cy="155575"/>
            <a:chOff x="1125" y="120"/>
            <a:chExt cx="19" cy="32"/>
          </a:xfrm>
        </p:grpSpPr>
        <p:sp>
          <p:nvSpPr>
            <p:cNvPr id="42347" name="Rectangle 14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48" name="Group 145"/>
            <p:cNvGrpSpPr/>
            <p:nvPr/>
          </p:nvGrpSpPr>
          <p:grpSpPr>
            <a:xfrm>
              <a:off x="1126" y="145"/>
              <a:ext cx="16" cy="7"/>
              <a:chOff x="1126" y="145"/>
              <a:chExt cx="16" cy="7"/>
            </a:xfrm>
          </p:grpSpPr>
          <p:sp>
            <p:nvSpPr>
              <p:cNvPr id="42349" name="Rectangle 14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50" name="Rectangle 14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19" name="Group 148"/>
          <p:cNvGrpSpPr/>
          <p:nvPr/>
        </p:nvGrpSpPr>
        <p:grpSpPr>
          <a:xfrm>
            <a:off x="3851275" y="2708275"/>
            <a:ext cx="190500" cy="238125"/>
            <a:chOff x="344" y="179"/>
            <a:chExt cx="20" cy="28"/>
          </a:xfrm>
        </p:grpSpPr>
        <p:sp>
          <p:nvSpPr>
            <p:cNvPr id="42345" name="Oval 149"/>
            <p:cNvSpPr/>
            <p:nvPr/>
          </p:nvSpPr>
          <p:spPr>
            <a:xfrm>
              <a:off x="350" y="187"/>
              <a:ext cx="14" cy="14"/>
            </a:xfrm>
            <a:prstGeom prst="ellipse">
              <a:avLst/>
            </a:prstGeom>
            <a:solidFill>
              <a:srgbClr val="00FF00"/>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46" name="Rectangle 150"/>
            <p:cNvSpPr/>
            <p:nvPr/>
          </p:nvSpPr>
          <p:spPr>
            <a:xfrm>
              <a:off x="344" y="179"/>
              <a:ext cx="14" cy="28"/>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020" name="Rectangle 151"/>
          <p:cNvSpPr/>
          <p:nvPr/>
        </p:nvSpPr>
        <p:spPr>
          <a:xfrm>
            <a:off x="3851275" y="2420938"/>
            <a:ext cx="576263" cy="2159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发出指示</a:t>
            </a:r>
            <a:endParaRPr lang="zh-CN" altLang="en-US" sz="1600" i="1" dirty="0">
              <a:ea typeface="MS PGothic" panose="020B0600070205080204" pitchFamily="34" charset="-128"/>
            </a:endParaRPr>
          </a:p>
        </p:txBody>
      </p:sp>
      <p:grpSp>
        <p:nvGrpSpPr>
          <p:cNvPr id="42021" name="Group 152"/>
          <p:cNvGrpSpPr/>
          <p:nvPr/>
        </p:nvGrpSpPr>
        <p:grpSpPr>
          <a:xfrm>
            <a:off x="5580063" y="5157788"/>
            <a:ext cx="295275" cy="247650"/>
            <a:chOff x="363" y="826"/>
            <a:chExt cx="45" cy="38"/>
          </a:xfrm>
        </p:grpSpPr>
        <p:grpSp>
          <p:nvGrpSpPr>
            <p:cNvPr id="42334" name="Group 153"/>
            <p:cNvGrpSpPr/>
            <p:nvPr/>
          </p:nvGrpSpPr>
          <p:grpSpPr>
            <a:xfrm>
              <a:off x="363" y="826"/>
              <a:ext cx="45" cy="38"/>
              <a:chOff x="437" y="1054"/>
              <a:chExt cx="139" cy="101"/>
            </a:xfrm>
          </p:grpSpPr>
          <p:sp>
            <p:nvSpPr>
              <p:cNvPr id="42336" name="Rectangle 154"/>
              <p:cNvSpPr/>
              <p:nvPr/>
            </p:nvSpPr>
            <p:spPr>
              <a:xfrm>
                <a:off x="503" y="1127"/>
                <a:ext cx="73" cy="8"/>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37" name="Rectangle 155"/>
              <p:cNvSpPr/>
              <p:nvPr/>
            </p:nvSpPr>
            <p:spPr>
              <a:xfrm>
                <a:off x="503" y="1085"/>
                <a:ext cx="8" cy="42"/>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38" name="Oval 156"/>
              <p:cNvSpPr/>
              <p:nvPr/>
            </p:nvSpPr>
            <p:spPr>
              <a:xfrm>
                <a:off x="507" y="1138"/>
                <a:ext cx="17" cy="17"/>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39" name="Oval 157"/>
              <p:cNvSpPr/>
              <p:nvPr/>
            </p:nvSpPr>
            <p:spPr>
              <a:xfrm>
                <a:off x="556" y="1138"/>
                <a:ext cx="17" cy="17"/>
              </a:xfrm>
              <a:prstGeom prst="ellipse">
                <a:avLst/>
              </a:prstGeom>
              <a:solidFill>
                <a:srgbClr val="969696"/>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40" name="Oval 158"/>
              <p:cNvSpPr/>
              <p:nvPr/>
            </p:nvSpPr>
            <p:spPr>
              <a:xfrm>
                <a:off x="447" y="1054"/>
                <a:ext cx="24" cy="24"/>
              </a:xfrm>
              <a:prstGeom prst="ellipse">
                <a:avLst/>
              </a:prstGeom>
              <a:solidFill>
                <a:srgbClr val="FFFFFF"/>
              </a:solidFill>
              <a:ln w="2857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41" name="Line 159"/>
              <p:cNvSpPr/>
              <p:nvPr/>
            </p:nvSpPr>
            <p:spPr>
              <a:xfrm flipH="1">
                <a:off x="452" y="1078"/>
                <a:ext cx="7" cy="46"/>
              </a:xfrm>
              <a:prstGeom prst="line">
                <a:avLst/>
              </a:prstGeom>
              <a:ln w="28575" cap="flat" cmpd="sng">
                <a:solidFill>
                  <a:srgbClr val="000000"/>
                </a:solidFill>
                <a:prstDash val="solid"/>
                <a:headEnd type="none" w="med" len="med"/>
                <a:tailEnd type="none" w="med" len="med"/>
              </a:ln>
            </p:spPr>
          </p:sp>
          <p:sp>
            <p:nvSpPr>
              <p:cNvPr id="42342" name="Line 160"/>
              <p:cNvSpPr/>
              <p:nvPr/>
            </p:nvSpPr>
            <p:spPr>
              <a:xfrm>
                <a:off x="461" y="1089"/>
                <a:ext cx="39" cy="3"/>
              </a:xfrm>
              <a:prstGeom prst="line">
                <a:avLst/>
              </a:prstGeom>
              <a:ln w="28575" cap="flat" cmpd="sng">
                <a:solidFill>
                  <a:srgbClr val="000000"/>
                </a:solidFill>
                <a:prstDash val="solid"/>
                <a:headEnd type="none" w="med" len="med"/>
                <a:tailEnd type="none" w="med" len="med"/>
              </a:ln>
            </p:spPr>
          </p:sp>
          <p:sp>
            <p:nvSpPr>
              <p:cNvPr id="42343" name="Line 161"/>
              <p:cNvSpPr/>
              <p:nvPr/>
            </p:nvSpPr>
            <p:spPr>
              <a:xfrm flipH="1">
                <a:off x="437" y="1124"/>
                <a:ext cx="13" cy="27"/>
              </a:xfrm>
              <a:prstGeom prst="line">
                <a:avLst/>
              </a:prstGeom>
              <a:ln w="28575" cap="flat" cmpd="sng">
                <a:solidFill>
                  <a:srgbClr val="000000"/>
                </a:solidFill>
                <a:prstDash val="solid"/>
                <a:headEnd type="none" w="med" len="med"/>
                <a:tailEnd type="none" w="med" len="med"/>
              </a:ln>
            </p:spPr>
          </p:sp>
          <p:sp>
            <p:nvSpPr>
              <p:cNvPr id="42344" name="Line 162"/>
              <p:cNvSpPr/>
              <p:nvPr/>
            </p:nvSpPr>
            <p:spPr>
              <a:xfrm>
                <a:off x="451" y="1124"/>
                <a:ext cx="27" cy="28"/>
              </a:xfrm>
              <a:prstGeom prst="line">
                <a:avLst/>
              </a:prstGeom>
              <a:ln w="28575" cap="flat" cmpd="sng">
                <a:solidFill>
                  <a:srgbClr val="000000"/>
                </a:solidFill>
                <a:prstDash val="solid"/>
                <a:headEnd type="none" w="med" len="med"/>
                <a:tailEnd type="none" w="med" len="med"/>
              </a:ln>
            </p:spPr>
          </p:sp>
        </p:grpSp>
        <p:sp>
          <p:nvSpPr>
            <p:cNvPr id="42335" name="Rectangle 163"/>
            <p:cNvSpPr/>
            <p:nvPr/>
          </p:nvSpPr>
          <p:spPr>
            <a:xfrm>
              <a:off x="391" y="839"/>
              <a:ext cx="14" cy="14"/>
            </a:xfrm>
            <a:prstGeom prst="rect">
              <a:avLst/>
            </a:prstGeom>
            <a:solidFill>
              <a:srgbClr val="FF00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2022" name="Group 164"/>
          <p:cNvGrpSpPr/>
          <p:nvPr/>
        </p:nvGrpSpPr>
        <p:grpSpPr>
          <a:xfrm>
            <a:off x="3851275" y="6021388"/>
            <a:ext cx="1190625" cy="619125"/>
            <a:chOff x="508" y="894"/>
            <a:chExt cx="125" cy="65"/>
          </a:xfrm>
        </p:grpSpPr>
        <p:sp>
          <p:nvSpPr>
            <p:cNvPr id="42297" name="Text Box 165"/>
            <p:cNvSpPr txBox="1"/>
            <p:nvPr/>
          </p:nvSpPr>
          <p:spPr>
            <a:xfrm>
              <a:off x="561" y="924"/>
              <a:ext cx="30"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nvGrpSpPr>
            <p:cNvPr id="42298" name="Group 166"/>
            <p:cNvGrpSpPr/>
            <p:nvPr/>
          </p:nvGrpSpPr>
          <p:grpSpPr>
            <a:xfrm>
              <a:off x="508" y="894"/>
              <a:ext cx="125" cy="30"/>
              <a:chOff x="427" y="591"/>
              <a:chExt cx="195" cy="47"/>
            </a:xfrm>
          </p:grpSpPr>
          <p:sp>
            <p:nvSpPr>
              <p:cNvPr id="42299" name="Rectangle 167"/>
              <p:cNvSpPr/>
              <p:nvPr/>
            </p:nvSpPr>
            <p:spPr>
              <a:xfrm>
                <a:off x="464" y="619"/>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00" name="Group 168"/>
              <p:cNvGrpSpPr/>
              <p:nvPr/>
            </p:nvGrpSpPr>
            <p:grpSpPr>
              <a:xfrm>
                <a:off x="471" y="627"/>
                <a:ext cx="62" cy="11"/>
                <a:chOff x="1122" y="161"/>
                <a:chExt cx="62" cy="11"/>
              </a:xfrm>
            </p:grpSpPr>
            <p:sp>
              <p:nvSpPr>
                <p:cNvPr id="42332" name="Oval 169"/>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33" name="Oval 170"/>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01" name="Rectangle 171"/>
              <p:cNvSpPr/>
              <p:nvPr/>
            </p:nvSpPr>
            <p:spPr>
              <a:xfrm>
                <a:off x="468" y="591"/>
                <a:ext cx="16" cy="21"/>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02" name="Group 172"/>
              <p:cNvGrpSpPr/>
              <p:nvPr/>
            </p:nvGrpSpPr>
            <p:grpSpPr>
              <a:xfrm>
                <a:off x="469" y="612"/>
                <a:ext cx="13" cy="6"/>
                <a:chOff x="1126" y="145"/>
                <a:chExt cx="16" cy="7"/>
              </a:xfrm>
            </p:grpSpPr>
            <p:sp>
              <p:nvSpPr>
                <p:cNvPr id="42330" name="Rectangle 173"/>
                <p:cNvSpPr/>
                <p:nvPr/>
              </p:nvSpPr>
              <p:spPr>
                <a:xfrm>
                  <a:off x="1126"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31" name="Rectangle 174"/>
                <p:cNvSpPr/>
                <p:nvPr/>
              </p:nvSpPr>
              <p:spPr>
                <a:xfrm>
                  <a:off x="1138"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03" name="Freeform 175"/>
              <p:cNvSpPr/>
              <p:nvPr/>
            </p:nvSpPr>
            <p:spPr>
              <a:xfrm>
                <a:off x="427" y="601"/>
                <a:ext cx="31" cy="32"/>
              </a:xfrm>
              <a:custGeom>
                <a:avLst/>
                <a:gdLst/>
                <a:ahLst/>
                <a:cxnLst>
                  <a:cxn ang="0">
                    <a:pos x="8" y="0"/>
                  </a:cxn>
                  <a:cxn ang="0">
                    <a:pos x="0" y="25"/>
                  </a:cxn>
                  <a:cxn ang="0">
                    <a:pos x="0" y="32"/>
                  </a:cxn>
                  <a:cxn ang="0">
                    <a:pos x="31" y="32"/>
                  </a:cxn>
                  <a:cxn ang="0">
                    <a:pos x="31" y="19"/>
                  </a:cxn>
                  <a:cxn ang="0">
                    <a:pos x="19" y="19"/>
                  </a:cxn>
                  <a:cxn ang="0">
                    <a:pos x="19" y="0"/>
                  </a:cxn>
                  <a:cxn ang="0">
                    <a:pos x="8" y="0"/>
                  </a:cxn>
                </a:cxnLst>
                <a:pathLst>
                  <a:path w="31" h="32">
                    <a:moveTo>
                      <a:pt x="8" y="0"/>
                    </a:moveTo>
                    <a:lnTo>
                      <a:pt x="0" y="25"/>
                    </a:lnTo>
                    <a:lnTo>
                      <a:pt x="0" y="32"/>
                    </a:lnTo>
                    <a:lnTo>
                      <a:pt x="31" y="32"/>
                    </a:lnTo>
                    <a:lnTo>
                      <a:pt x="31" y="19"/>
                    </a:lnTo>
                    <a:lnTo>
                      <a:pt x="19" y="19"/>
                    </a:lnTo>
                    <a:lnTo>
                      <a:pt x="19" y="0"/>
                    </a:lnTo>
                    <a:lnTo>
                      <a:pt x="8"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304" name="Oval 176"/>
              <p:cNvSpPr/>
              <p:nvPr/>
            </p:nvSpPr>
            <p:spPr>
              <a:xfrm>
                <a:off x="430" y="629"/>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05" name="Oval 177"/>
              <p:cNvSpPr/>
              <p:nvPr/>
            </p:nvSpPr>
            <p:spPr>
              <a:xfrm>
                <a:off x="446" y="629"/>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06" name="Rectangle 178"/>
              <p:cNvSpPr/>
              <p:nvPr/>
            </p:nvSpPr>
            <p:spPr>
              <a:xfrm>
                <a:off x="486" y="591"/>
                <a:ext cx="16" cy="21"/>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07" name="Group 179"/>
              <p:cNvGrpSpPr/>
              <p:nvPr/>
            </p:nvGrpSpPr>
            <p:grpSpPr>
              <a:xfrm>
                <a:off x="487" y="612"/>
                <a:ext cx="13" cy="6"/>
                <a:chOff x="1126" y="145"/>
                <a:chExt cx="16" cy="7"/>
              </a:xfrm>
            </p:grpSpPr>
            <p:sp>
              <p:nvSpPr>
                <p:cNvPr id="42328" name="Rectangle 180"/>
                <p:cNvSpPr/>
                <p:nvPr/>
              </p:nvSpPr>
              <p:spPr>
                <a:xfrm>
                  <a:off x="1126"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29" name="Rectangle 181"/>
                <p:cNvSpPr/>
                <p:nvPr/>
              </p:nvSpPr>
              <p:spPr>
                <a:xfrm>
                  <a:off x="1138"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08" name="Rectangle 182"/>
              <p:cNvSpPr/>
              <p:nvPr/>
            </p:nvSpPr>
            <p:spPr>
              <a:xfrm>
                <a:off x="504" y="591"/>
                <a:ext cx="16" cy="21"/>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09" name="Group 183"/>
              <p:cNvGrpSpPr/>
              <p:nvPr/>
            </p:nvGrpSpPr>
            <p:grpSpPr>
              <a:xfrm>
                <a:off x="505" y="612"/>
                <a:ext cx="13" cy="6"/>
                <a:chOff x="1126" y="145"/>
                <a:chExt cx="16" cy="7"/>
              </a:xfrm>
            </p:grpSpPr>
            <p:sp>
              <p:nvSpPr>
                <p:cNvPr id="42326" name="Rectangle 184"/>
                <p:cNvSpPr/>
                <p:nvPr/>
              </p:nvSpPr>
              <p:spPr>
                <a:xfrm>
                  <a:off x="1126"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27" name="Rectangle 185"/>
                <p:cNvSpPr/>
                <p:nvPr/>
              </p:nvSpPr>
              <p:spPr>
                <a:xfrm>
                  <a:off x="1138" y="145"/>
                  <a:ext cx="4" cy="7"/>
                </a:xfrm>
                <a:prstGeom prst="rect">
                  <a:avLst/>
                </a:prstGeom>
                <a:solidFill>
                  <a:srgbClr val="99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10" name="Rectangle 186"/>
              <p:cNvSpPr/>
              <p:nvPr/>
            </p:nvSpPr>
            <p:spPr>
              <a:xfrm>
                <a:off x="588" y="592"/>
                <a:ext cx="25" cy="20"/>
              </a:xfrm>
              <a:prstGeom prst="rect">
                <a:avLst/>
              </a:prstGeom>
              <a:solidFill>
                <a:srgbClr val="00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11" name="Group 187"/>
              <p:cNvGrpSpPr/>
              <p:nvPr/>
            </p:nvGrpSpPr>
            <p:grpSpPr>
              <a:xfrm>
                <a:off x="589" y="612"/>
                <a:ext cx="21" cy="6"/>
                <a:chOff x="1126" y="145"/>
                <a:chExt cx="16" cy="7"/>
              </a:xfrm>
            </p:grpSpPr>
            <p:sp>
              <p:nvSpPr>
                <p:cNvPr id="42324" name="Rectangle 188"/>
                <p:cNvSpPr/>
                <p:nvPr/>
              </p:nvSpPr>
              <p:spPr>
                <a:xfrm>
                  <a:off x="1126" y="145"/>
                  <a:ext cx="4" cy="7"/>
                </a:xfrm>
                <a:prstGeom prst="rect">
                  <a:avLst/>
                </a:prstGeom>
                <a:solidFill>
                  <a:srgbClr val="00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25" name="Rectangle 189"/>
                <p:cNvSpPr/>
                <p:nvPr/>
              </p:nvSpPr>
              <p:spPr>
                <a:xfrm>
                  <a:off x="1138" y="145"/>
                  <a:ext cx="4" cy="7"/>
                </a:xfrm>
                <a:prstGeom prst="rect">
                  <a:avLst/>
                </a:prstGeom>
                <a:solidFill>
                  <a:srgbClr val="00FF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12" name="Rectangle 190"/>
              <p:cNvSpPr/>
              <p:nvPr/>
            </p:nvSpPr>
            <p:spPr>
              <a:xfrm>
                <a:off x="546" y="619"/>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13" name="Group 191"/>
              <p:cNvGrpSpPr/>
              <p:nvPr/>
            </p:nvGrpSpPr>
            <p:grpSpPr>
              <a:xfrm>
                <a:off x="553" y="627"/>
                <a:ext cx="62" cy="11"/>
                <a:chOff x="1122" y="161"/>
                <a:chExt cx="62" cy="11"/>
              </a:xfrm>
            </p:grpSpPr>
            <p:sp>
              <p:nvSpPr>
                <p:cNvPr id="42322" name="Oval 192"/>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23" name="Oval 193"/>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14" name="Rectangle 194"/>
              <p:cNvSpPr/>
              <p:nvPr/>
            </p:nvSpPr>
            <p:spPr>
              <a:xfrm>
                <a:off x="550" y="591"/>
                <a:ext cx="16" cy="21"/>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15" name="Group 195"/>
              <p:cNvGrpSpPr/>
              <p:nvPr/>
            </p:nvGrpSpPr>
            <p:grpSpPr>
              <a:xfrm>
                <a:off x="551" y="612"/>
                <a:ext cx="13" cy="6"/>
                <a:chOff x="1126" y="145"/>
                <a:chExt cx="16" cy="7"/>
              </a:xfrm>
            </p:grpSpPr>
            <p:sp>
              <p:nvSpPr>
                <p:cNvPr id="42320" name="Rectangle 196"/>
                <p:cNvSpPr/>
                <p:nvPr/>
              </p:nvSpPr>
              <p:spPr>
                <a:xfrm>
                  <a:off x="1126"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21" name="Rectangle 197"/>
                <p:cNvSpPr/>
                <p:nvPr/>
              </p:nvSpPr>
              <p:spPr>
                <a:xfrm>
                  <a:off x="1138"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316" name="Rectangle 198"/>
              <p:cNvSpPr/>
              <p:nvPr/>
            </p:nvSpPr>
            <p:spPr>
              <a:xfrm>
                <a:off x="568" y="591"/>
                <a:ext cx="16" cy="21"/>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317" name="Group 199"/>
              <p:cNvGrpSpPr/>
              <p:nvPr/>
            </p:nvGrpSpPr>
            <p:grpSpPr>
              <a:xfrm>
                <a:off x="569" y="612"/>
                <a:ext cx="13" cy="6"/>
                <a:chOff x="1126" y="145"/>
                <a:chExt cx="16" cy="7"/>
              </a:xfrm>
            </p:grpSpPr>
            <p:sp>
              <p:nvSpPr>
                <p:cNvPr id="42318" name="Rectangle 200"/>
                <p:cNvSpPr/>
                <p:nvPr/>
              </p:nvSpPr>
              <p:spPr>
                <a:xfrm>
                  <a:off x="1126"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319" name="Rectangle 201"/>
                <p:cNvSpPr/>
                <p:nvPr/>
              </p:nvSpPr>
              <p:spPr>
                <a:xfrm>
                  <a:off x="1138" y="145"/>
                  <a:ext cx="4" cy="7"/>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sp>
        <p:nvSpPr>
          <p:cNvPr id="42023" name="Rectangle 202"/>
          <p:cNvSpPr/>
          <p:nvPr/>
        </p:nvSpPr>
        <p:spPr>
          <a:xfrm>
            <a:off x="5076825" y="3500438"/>
            <a:ext cx="142875" cy="504825"/>
          </a:xfrm>
          <a:prstGeom prst="rect">
            <a:avLst/>
          </a:prstGeom>
          <a:solidFill>
            <a:schemeClr val="bg1"/>
          </a:solidFill>
          <a:ln w="9525" cap="flat" cmpd="sng">
            <a:solidFill>
              <a:schemeClr val="bg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大物品</a:t>
            </a:r>
            <a:endParaRPr lang="zh-CN" altLang="en-US" sz="1600" i="1" dirty="0">
              <a:ea typeface="MS PGothic" panose="020B0600070205080204" pitchFamily="34" charset="-128"/>
            </a:endParaRPr>
          </a:p>
        </p:txBody>
      </p:sp>
      <p:sp>
        <p:nvSpPr>
          <p:cNvPr id="42024" name="Rectangle 203"/>
          <p:cNvSpPr/>
          <p:nvPr/>
        </p:nvSpPr>
        <p:spPr>
          <a:xfrm>
            <a:off x="5076825" y="5013325"/>
            <a:ext cx="142875" cy="360363"/>
          </a:xfrm>
          <a:prstGeom prst="rect">
            <a:avLst/>
          </a:prstGeom>
          <a:solidFill>
            <a:schemeClr val="bg1"/>
          </a:solidFill>
          <a:ln w="9525" cap="flat" cmpd="sng">
            <a:solidFill>
              <a:schemeClr val="bg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日调小物ＰＣ货架</a:t>
            </a:r>
            <a:endParaRPr lang="zh-CN" altLang="en-US" sz="1000" i="1" dirty="0">
              <a:ea typeface="MS PGothic" panose="020B0600070205080204" pitchFamily="34" charset="-128"/>
            </a:endParaRPr>
          </a:p>
        </p:txBody>
      </p:sp>
      <p:sp>
        <p:nvSpPr>
          <p:cNvPr id="42025" name="Rectangle 204"/>
          <p:cNvSpPr/>
          <p:nvPr/>
        </p:nvSpPr>
        <p:spPr>
          <a:xfrm>
            <a:off x="5148263" y="6092825"/>
            <a:ext cx="144462" cy="360363"/>
          </a:xfrm>
          <a:prstGeom prst="rect">
            <a:avLst/>
          </a:prstGeom>
          <a:solidFill>
            <a:schemeClr val="bg1"/>
          </a:solidFill>
          <a:ln w="9525" cap="flat" cmpd="sng">
            <a:solidFill>
              <a:schemeClr val="bg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分割车道</a:t>
            </a:r>
            <a:endParaRPr lang="zh-CN" altLang="en-US" sz="1000" i="1" dirty="0">
              <a:ea typeface="MS PGothic" panose="020B0600070205080204" pitchFamily="34" charset="-128"/>
            </a:endParaRPr>
          </a:p>
        </p:txBody>
      </p:sp>
      <p:grpSp>
        <p:nvGrpSpPr>
          <p:cNvPr id="42026" name="Group 205"/>
          <p:cNvGrpSpPr/>
          <p:nvPr/>
        </p:nvGrpSpPr>
        <p:grpSpPr>
          <a:xfrm>
            <a:off x="4343400" y="4953000"/>
            <a:ext cx="725488" cy="476250"/>
            <a:chOff x="510" y="757"/>
            <a:chExt cx="65" cy="50"/>
          </a:xfrm>
        </p:grpSpPr>
        <p:sp>
          <p:nvSpPr>
            <p:cNvPr id="42293" name="Rectangle 206"/>
            <p:cNvSpPr/>
            <p:nvPr/>
          </p:nvSpPr>
          <p:spPr>
            <a:xfrm>
              <a:off x="510" y="772"/>
              <a:ext cx="43" cy="35"/>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94" name="Text Box 207"/>
            <p:cNvSpPr txBox="1"/>
            <p:nvPr/>
          </p:nvSpPr>
          <p:spPr>
            <a:xfrm>
              <a:off x="513" y="776"/>
              <a:ext cx="37" cy="12"/>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295" name="Text Box 208"/>
            <p:cNvSpPr txBox="1"/>
            <p:nvPr/>
          </p:nvSpPr>
          <p:spPr>
            <a:xfrm>
              <a:off x="513" y="791"/>
              <a:ext cx="37" cy="12"/>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296" name="Text Box 209"/>
            <p:cNvSpPr txBox="1"/>
            <p:nvPr/>
          </p:nvSpPr>
          <p:spPr>
            <a:xfrm>
              <a:off x="512" y="757"/>
              <a:ext cx="63"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42027" name="Rectangle 210"/>
          <p:cNvSpPr/>
          <p:nvPr/>
        </p:nvSpPr>
        <p:spPr>
          <a:xfrm>
            <a:off x="4343400" y="4953000"/>
            <a:ext cx="576263" cy="1428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进度计时器</a:t>
            </a:r>
            <a:endParaRPr lang="zh-CN" altLang="en-US" sz="1000" i="1" dirty="0">
              <a:ea typeface="MS PGothic" panose="020B0600070205080204" pitchFamily="34" charset="-128"/>
            </a:endParaRPr>
          </a:p>
        </p:txBody>
      </p:sp>
      <p:grpSp>
        <p:nvGrpSpPr>
          <p:cNvPr id="42028" name="Group 211"/>
          <p:cNvGrpSpPr/>
          <p:nvPr/>
        </p:nvGrpSpPr>
        <p:grpSpPr>
          <a:xfrm>
            <a:off x="2895600" y="4791075"/>
            <a:ext cx="647700" cy="352425"/>
            <a:chOff x="304" y="490"/>
            <a:chExt cx="68" cy="37"/>
          </a:xfrm>
        </p:grpSpPr>
        <p:grpSp>
          <p:nvGrpSpPr>
            <p:cNvPr id="42267" name="Group 212"/>
            <p:cNvGrpSpPr/>
            <p:nvPr/>
          </p:nvGrpSpPr>
          <p:grpSpPr>
            <a:xfrm flipH="1">
              <a:off x="304" y="490"/>
              <a:ext cx="38" cy="37"/>
              <a:chOff x="836" y="289"/>
              <a:chExt cx="153" cy="142"/>
            </a:xfrm>
          </p:grpSpPr>
          <p:grpSp>
            <p:nvGrpSpPr>
              <p:cNvPr id="42273" name="Group 213"/>
              <p:cNvGrpSpPr/>
              <p:nvPr/>
            </p:nvGrpSpPr>
            <p:grpSpPr>
              <a:xfrm>
                <a:off x="850" y="289"/>
                <a:ext cx="139" cy="142"/>
                <a:chOff x="853" y="37"/>
                <a:chExt cx="111" cy="101"/>
              </a:xfrm>
            </p:grpSpPr>
            <p:grpSp>
              <p:nvGrpSpPr>
                <p:cNvPr id="42280" name="Group 214"/>
                <p:cNvGrpSpPr/>
                <p:nvPr/>
              </p:nvGrpSpPr>
              <p:grpSpPr>
                <a:xfrm>
                  <a:off x="853" y="37"/>
                  <a:ext cx="111" cy="101"/>
                  <a:chOff x="864" y="30"/>
                  <a:chExt cx="111" cy="101"/>
                </a:xfrm>
              </p:grpSpPr>
              <p:sp>
                <p:nvSpPr>
                  <p:cNvPr id="42282" name="Rectangle 215"/>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83" name="Freeform 216"/>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84" name="Freeform 217"/>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85" name="Rectangle 218"/>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86" name="Freeform 219"/>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87" name="Rectangle 220"/>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88" name="Oval 221"/>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89" name="Oval 222"/>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290" name="Group 223"/>
                  <p:cNvGrpSpPr/>
                  <p:nvPr/>
                </p:nvGrpSpPr>
                <p:grpSpPr>
                  <a:xfrm>
                    <a:off x="963" y="82"/>
                    <a:ext cx="6" cy="14"/>
                    <a:chOff x="988" y="35"/>
                    <a:chExt cx="9" cy="19"/>
                  </a:xfrm>
                </p:grpSpPr>
                <p:sp>
                  <p:nvSpPr>
                    <p:cNvPr id="42291" name="Freeform 224"/>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92" name="Line 225"/>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42281" name="Line 226"/>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42274" name="Group 227"/>
              <p:cNvGrpSpPr/>
              <p:nvPr/>
            </p:nvGrpSpPr>
            <p:grpSpPr>
              <a:xfrm>
                <a:off x="836" y="393"/>
                <a:ext cx="14" cy="31"/>
                <a:chOff x="650" y="182"/>
                <a:chExt cx="14" cy="31"/>
              </a:xfrm>
            </p:grpSpPr>
            <p:grpSp>
              <p:nvGrpSpPr>
                <p:cNvPr id="42275" name="Group 228"/>
                <p:cNvGrpSpPr/>
                <p:nvPr/>
              </p:nvGrpSpPr>
              <p:grpSpPr>
                <a:xfrm>
                  <a:off x="652" y="182"/>
                  <a:ext cx="9" cy="31"/>
                  <a:chOff x="735" y="225"/>
                  <a:chExt cx="9" cy="31"/>
                </a:xfrm>
              </p:grpSpPr>
              <p:sp>
                <p:nvSpPr>
                  <p:cNvPr id="42277" name="Rectangle 229"/>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78" name="Oval 230"/>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79" name="Oval 231"/>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276" name="Freeform 232"/>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42268" name="Group 233"/>
            <p:cNvGrpSpPr/>
            <p:nvPr/>
          </p:nvGrpSpPr>
          <p:grpSpPr>
            <a:xfrm>
              <a:off x="344" y="490"/>
              <a:ext cx="28" cy="37"/>
              <a:chOff x="264" y="402"/>
              <a:chExt cx="28" cy="37"/>
            </a:xfrm>
          </p:grpSpPr>
          <p:sp>
            <p:nvSpPr>
              <p:cNvPr id="42269" name="Rectangle 234"/>
              <p:cNvSpPr/>
              <p:nvPr/>
            </p:nvSpPr>
            <p:spPr>
              <a:xfrm>
                <a:off x="264" y="415"/>
                <a:ext cx="28"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70" name="Oval 235"/>
              <p:cNvSpPr/>
              <p:nvPr/>
            </p:nvSpPr>
            <p:spPr>
              <a:xfrm>
                <a:off x="264"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71" name="Oval 236"/>
              <p:cNvSpPr/>
              <p:nvPr/>
            </p:nvSpPr>
            <p:spPr>
              <a:xfrm>
                <a:off x="281"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72" name="Line 237"/>
              <p:cNvSpPr/>
              <p:nvPr/>
            </p:nvSpPr>
            <p:spPr>
              <a:xfrm flipV="1">
                <a:off x="266" y="402"/>
                <a:ext cx="0" cy="14"/>
              </a:xfrm>
              <a:prstGeom prst="line">
                <a:avLst/>
              </a:prstGeom>
              <a:ln w="38100" cap="flat" cmpd="sng">
                <a:solidFill>
                  <a:srgbClr val="000000"/>
                </a:solidFill>
                <a:prstDash val="solid"/>
                <a:headEnd type="none" w="med" len="med"/>
                <a:tailEnd type="none" w="med" len="med"/>
              </a:ln>
            </p:spPr>
          </p:sp>
        </p:grpSp>
      </p:grpSp>
      <p:grpSp>
        <p:nvGrpSpPr>
          <p:cNvPr id="42029" name="Group 238"/>
          <p:cNvGrpSpPr/>
          <p:nvPr/>
        </p:nvGrpSpPr>
        <p:grpSpPr>
          <a:xfrm>
            <a:off x="2771775" y="5373688"/>
            <a:ext cx="647700" cy="433387"/>
            <a:chOff x="304" y="490"/>
            <a:chExt cx="68" cy="37"/>
          </a:xfrm>
        </p:grpSpPr>
        <p:grpSp>
          <p:nvGrpSpPr>
            <p:cNvPr id="42241" name="Group 239"/>
            <p:cNvGrpSpPr/>
            <p:nvPr/>
          </p:nvGrpSpPr>
          <p:grpSpPr>
            <a:xfrm flipH="1">
              <a:off x="304" y="490"/>
              <a:ext cx="38" cy="37"/>
              <a:chOff x="836" y="289"/>
              <a:chExt cx="153" cy="142"/>
            </a:xfrm>
          </p:grpSpPr>
          <p:grpSp>
            <p:nvGrpSpPr>
              <p:cNvPr id="42247" name="Group 240"/>
              <p:cNvGrpSpPr/>
              <p:nvPr/>
            </p:nvGrpSpPr>
            <p:grpSpPr>
              <a:xfrm>
                <a:off x="850" y="289"/>
                <a:ext cx="139" cy="142"/>
                <a:chOff x="853" y="37"/>
                <a:chExt cx="111" cy="101"/>
              </a:xfrm>
            </p:grpSpPr>
            <p:grpSp>
              <p:nvGrpSpPr>
                <p:cNvPr id="42254" name="Group 241"/>
                <p:cNvGrpSpPr/>
                <p:nvPr/>
              </p:nvGrpSpPr>
              <p:grpSpPr>
                <a:xfrm>
                  <a:off x="853" y="37"/>
                  <a:ext cx="111" cy="101"/>
                  <a:chOff x="864" y="30"/>
                  <a:chExt cx="111" cy="101"/>
                </a:xfrm>
              </p:grpSpPr>
              <p:sp>
                <p:nvSpPr>
                  <p:cNvPr id="42256" name="Rectangle 242"/>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57" name="Freeform 243"/>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58" name="Freeform 244"/>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59" name="Rectangle 245"/>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60" name="Freeform 246"/>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61" name="Rectangle 247"/>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62" name="Oval 248"/>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63" name="Oval 249"/>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264" name="Group 250"/>
                  <p:cNvGrpSpPr/>
                  <p:nvPr/>
                </p:nvGrpSpPr>
                <p:grpSpPr>
                  <a:xfrm>
                    <a:off x="963" y="82"/>
                    <a:ext cx="6" cy="14"/>
                    <a:chOff x="988" y="35"/>
                    <a:chExt cx="9" cy="19"/>
                  </a:xfrm>
                </p:grpSpPr>
                <p:sp>
                  <p:nvSpPr>
                    <p:cNvPr id="42265" name="Freeform 251"/>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66" name="Line 252"/>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42255" name="Line 253"/>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42248" name="Group 254"/>
              <p:cNvGrpSpPr/>
              <p:nvPr/>
            </p:nvGrpSpPr>
            <p:grpSpPr>
              <a:xfrm>
                <a:off x="836" y="393"/>
                <a:ext cx="14" cy="31"/>
                <a:chOff x="650" y="182"/>
                <a:chExt cx="14" cy="31"/>
              </a:xfrm>
            </p:grpSpPr>
            <p:grpSp>
              <p:nvGrpSpPr>
                <p:cNvPr id="42249" name="Group 255"/>
                <p:cNvGrpSpPr/>
                <p:nvPr/>
              </p:nvGrpSpPr>
              <p:grpSpPr>
                <a:xfrm>
                  <a:off x="652" y="182"/>
                  <a:ext cx="9" cy="31"/>
                  <a:chOff x="735" y="225"/>
                  <a:chExt cx="9" cy="31"/>
                </a:xfrm>
              </p:grpSpPr>
              <p:sp>
                <p:nvSpPr>
                  <p:cNvPr id="42251" name="Rectangle 256"/>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52" name="Oval 257"/>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53" name="Oval 258"/>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250" name="Freeform 259"/>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42242" name="Group 260"/>
            <p:cNvGrpSpPr/>
            <p:nvPr/>
          </p:nvGrpSpPr>
          <p:grpSpPr>
            <a:xfrm>
              <a:off x="344" y="490"/>
              <a:ext cx="28" cy="37"/>
              <a:chOff x="264" y="402"/>
              <a:chExt cx="28" cy="37"/>
            </a:xfrm>
          </p:grpSpPr>
          <p:sp>
            <p:nvSpPr>
              <p:cNvPr id="42243" name="Rectangle 261"/>
              <p:cNvSpPr/>
              <p:nvPr/>
            </p:nvSpPr>
            <p:spPr>
              <a:xfrm>
                <a:off x="264" y="415"/>
                <a:ext cx="28"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44" name="Oval 262"/>
              <p:cNvSpPr/>
              <p:nvPr/>
            </p:nvSpPr>
            <p:spPr>
              <a:xfrm>
                <a:off x="264"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45" name="Oval 263"/>
              <p:cNvSpPr/>
              <p:nvPr/>
            </p:nvSpPr>
            <p:spPr>
              <a:xfrm>
                <a:off x="281"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46" name="Line 264"/>
              <p:cNvSpPr/>
              <p:nvPr/>
            </p:nvSpPr>
            <p:spPr>
              <a:xfrm flipV="1">
                <a:off x="266" y="402"/>
                <a:ext cx="0" cy="14"/>
              </a:xfrm>
              <a:prstGeom prst="line">
                <a:avLst/>
              </a:prstGeom>
              <a:ln w="38100" cap="flat" cmpd="sng">
                <a:solidFill>
                  <a:srgbClr val="000000"/>
                </a:solidFill>
                <a:prstDash val="solid"/>
                <a:headEnd type="none" w="med" len="med"/>
                <a:tailEnd type="none" w="med" len="med"/>
              </a:ln>
            </p:spPr>
          </p:sp>
        </p:grpSp>
      </p:grpSp>
      <p:grpSp>
        <p:nvGrpSpPr>
          <p:cNvPr id="42030" name="Group 265"/>
          <p:cNvGrpSpPr/>
          <p:nvPr/>
        </p:nvGrpSpPr>
        <p:grpSpPr>
          <a:xfrm>
            <a:off x="3059113" y="3284538"/>
            <a:ext cx="438150" cy="457200"/>
            <a:chOff x="151" y="331"/>
            <a:chExt cx="46" cy="48"/>
          </a:xfrm>
        </p:grpSpPr>
        <p:grpSp>
          <p:nvGrpSpPr>
            <p:cNvPr id="42237" name="Group 266"/>
            <p:cNvGrpSpPr/>
            <p:nvPr/>
          </p:nvGrpSpPr>
          <p:grpSpPr>
            <a:xfrm>
              <a:off x="177" y="331"/>
              <a:ext cx="10" cy="15"/>
              <a:chOff x="320" y="877"/>
              <a:chExt cx="17" cy="25"/>
            </a:xfrm>
          </p:grpSpPr>
          <p:sp>
            <p:nvSpPr>
              <p:cNvPr id="42239" name="Line 267"/>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2240" name="Rectangle 268"/>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238" name="Text Box 269"/>
            <p:cNvSpPr txBox="1"/>
            <p:nvPr/>
          </p:nvSpPr>
          <p:spPr>
            <a:xfrm>
              <a:off x="151" y="344"/>
              <a:ext cx="46"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grpSp>
        <p:nvGrpSpPr>
          <p:cNvPr id="42031" name="Group 270"/>
          <p:cNvGrpSpPr/>
          <p:nvPr/>
        </p:nvGrpSpPr>
        <p:grpSpPr>
          <a:xfrm>
            <a:off x="2619375" y="4171950"/>
            <a:ext cx="504825" cy="476250"/>
            <a:chOff x="439" y="229"/>
            <a:chExt cx="53" cy="50"/>
          </a:xfrm>
        </p:grpSpPr>
        <p:grpSp>
          <p:nvGrpSpPr>
            <p:cNvPr id="42225" name="Group 271"/>
            <p:cNvGrpSpPr/>
            <p:nvPr/>
          </p:nvGrpSpPr>
          <p:grpSpPr>
            <a:xfrm>
              <a:off x="457" y="245"/>
              <a:ext cx="15" cy="34"/>
              <a:chOff x="312" y="929"/>
              <a:chExt cx="15" cy="34"/>
            </a:xfrm>
          </p:grpSpPr>
          <p:sp>
            <p:nvSpPr>
              <p:cNvPr id="42227" name="Rectangle 272"/>
              <p:cNvSpPr/>
              <p:nvPr/>
            </p:nvSpPr>
            <p:spPr>
              <a:xfrm>
                <a:off x="312" y="929"/>
                <a:ext cx="15" cy="27"/>
              </a:xfrm>
              <a:prstGeom prst="rect">
                <a:avLst/>
              </a:prstGeom>
              <a:solidFill>
                <a:srgbClr val="80808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228" name="Rectangle 273"/>
              <p:cNvSpPr/>
              <p:nvPr/>
            </p:nvSpPr>
            <p:spPr>
              <a:xfrm>
                <a:off x="312" y="956"/>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229" name="Group 274"/>
              <p:cNvGrpSpPr/>
              <p:nvPr/>
            </p:nvGrpSpPr>
            <p:grpSpPr>
              <a:xfrm>
                <a:off x="316" y="934"/>
                <a:ext cx="7" cy="16"/>
                <a:chOff x="162" y="465"/>
                <a:chExt cx="7" cy="16"/>
              </a:xfrm>
            </p:grpSpPr>
            <p:sp>
              <p:nvSpPr>
                <p:cNvPr id="42231" name="Line 275"/>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2232" name="Line 276"/>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2233" name="Line 277"/>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2234" name="Line 278"/>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2235" name="Line 279"/>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2236" name="Line 280"/>
                <p:cNvSpPr/>
                <p:nvPr/>
              </p:nvSpPr>
              <p:spPr>
                <a:xfrm>
                  <a:off x="162" y="481"/>
                  <a:ext cx="7" cy="0"/>
                </a:xfrm>
                <a:prstGeom prst="line">
                  <a:avLst/>
                </a:prstGeom>
                <a:ln w="9525" cap="flat" cmpd="sng">
                  <a:solidFill>
                    <a:srgbClr val="000000"/>
                  </a:solidFill>
                  <a:prstDash val="solid"/>
                  <a:headEnd type="none" w="med" len="med"/>
                  <a:tailEnd type="none" w="med" len="med"/>
                </a:ln>
              </p:spPr>
            </p:sp>
          </p:grpSp>
          <p:sp>
            <p:nvSpPr>
              <p:cNvPr id="42230" name="Rectangle 281"/>
              <p:cNvSpPr/>
              <p:nvPr/>
            </p:nvSpPr>
            <p:spPr>
              <a:xfrm>
                <a:off x="322" y="956"/>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226" name="Text Box 282"/>
            <p:cNvSpPr txBox="1"/>
            <p:nvPr/>
          </p:nvSpPr>
          <p:spPr>
            <a:xfrm>
              <a:off x="439" y="229"/>
              <a:ext cx="53"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grpSp>
        <p:nvGrpSpPr>
          <p:cNvPr id="42032" name="Group 283"/>
          <p:cNvGrpSpPr/>
          <p:nvPr/>
        </p:nvGrpSpPr>
        <p:grpSpPr>
          <a:xfrm flipH="1">
            <a:off x="468313" y="2492375"/>
            <a:ext cx="228600" cy="771525"/>
            <a:chOff x="182" y="834"/>
            <a:chExt cx="63" cy="130"/>
          </a:xfrm>
        </p:grpSpPr>
        <p:sp>
          <p:nvSpPr>
            <p:cNvPr id="42202" name="Freeform 284"/>
            <p:cNvSpPr/>
            <p:nvPr/>
          </p:nvSpPr>
          <p:spPr>
            <a:xfrm>
              <a:off x="188" y="952"/>
              <a:ext cx="52" cy="12"/>
            </a:xfrm>
            <a:custGeom>
              <a:avLst/>
              <a:gdLst/>
              <a:ahLst/>
              <a:cxnLst>
                <a:cxn ang="0">
                  <a:pos x="0" y="6"/>
                </a:cxn>
                <a:cxn ang="0">
                  <a:pos x="28" y="12"/>
                </a:cxn>
                <a:cxn ang="0">
                  <a:pos x="52" y="5"/>
                </a:cxn>
                <a:cxn ang="0">
                  <a:pos x="28" y="0"/>
                </a:cxn>
                <a:cxn ang="0">
                  <a:pos x="0" y="6"/>
                </a:cxn>
              </a:cxnLst>
              <a:pathLst>
                <a:path w="52" h="12">
                  <a:moveTo>
                    <a:pt x="0" y="6"/>
                  </a:moveTo>
                  <a:lnTo>
                    <a:pt x="28" y="12"/>
                  </a:lnTo>
                  <a:lnTo>
                    <a:pt x="52" y="5"/>
                  </a:lnTo>
                  <a:lnTo>
                    <a:pt x="28" y="0"/>
                  </a:lnTo>
                  <a:lnTo>
                    <a:pt x="0" y="6"/>
                  </a:lnTo>
                  <a:close/>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03" name="Freeform 285"/>
            <p:cNvSpPr/>
            <p:nvPr/>
          </p:nvSpPr>
          <p:spPr>
            <a:xfrm>
              <a:off x="215" y="892"/>
              <a:ext cx="6" cy="67"/>
            </a:xfrm>
            <a:custGeom>
              <a:avLst/>
              <a:gdLst/>
              <a:ahLst/>
              <a:cxnLst>
                <a:cxn ang="0">
                  <a:pos x="0" y="67"/>
                </a:cxn>
                <a:cxn ang="0">
                  <a:pos x="6" y="64"/>
                </a:cxn>
                <a:cxn ang="0">
                  <a:pos x="6" y="0"/>
                </a:cxn>
                <a:cxn ang="0">
                  <a:pos x="0" y="2"/>
                </a:cxn>
                <a:cxn ang="0">
                  <a:pos x="0" y="67"/>
                </a:cxn>
              </a:cxnLst>
              <a:pathLst>
                <a:path w="6" h="67">
                  <a:moveTo>
                    <a:pt x="0" y="67"/>
                  </a:moveTo>
                  <a:lnTo>
                    <a:pt x="6" y="64"/>
                  </a:lnTo>
                  <a:lnTo>
                    <a:pt x="6" y="0"/>
                  </a:lnTo>
                  <a:lnTo>
                    <a:pt x="0" y="2"/>
                  </a:lnTo>
                  <a:lnTo>
                    <a:pt x="0" y="67"/>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04" name="Freeform 286"/>
            <p:cNvSpPr/>
            <p:nvPr/>
          </p:nvSpPr>
          <p:spPr>
            <a:xfrm>
              <a:off x="207" y="893"/>
              <a:ext cx="8" cy="66"/>
            </a:xfrm>
            <a:custGeom>
              <a:avLst/>
              <a:gdLst/>
              <a:ahLst/>
              <a:cxnLst>
                <a:cxn ang="0">
                  <a:pos x="8" y="1"/>
                </a:cxn>
                <a:cxn ang="0">
                  <a:pos x="0" y="0"/>
                </a:cxn>
                <a:cxn ang="0">
                  <a:pos x="0" y="64"/>
                </a:cxn>
                <a:cxn ang="0">
                  <a:pos x="8" y="66"/>
                </a:cxn>
                <a:cxn ang="0">
                  <a:pos x="8" y="1"/>
                </a:cxn>
              </a:cxnLst>
              <a:pathLst>
                <a:path w="8" h="66">
                  <a:moveTo>
                    <a:pt x="8" y="1"/>
                  </a:moveTo>
                  <a:lnTo>
                    <a:pt x="0" y="0"/>
                  </a:lnTo>
                  <a:lnTo>
                    <a:pt x="0" y="64"/>
                  </a:lnTo>
                  <a:lnTo>
                    <a:pt x="8" y="66"/>
                  </a:lnTo>
                  <a:lnTo>
                    <a:pt x="8" y="1"/>
                  </a:lnTo>
                  <a:close/>
                </a:path>
              </a:pathLst>
            </a:custGeom>
            <a:solidFill>
              <a:srgbClr val="FFFFFF">
                <a:alpha val="100000"/>
              </a:srgbClr>
            </a:solidFill>
            <a:ln w="9525">
              <a:noFill/>
            </a:ln>
          </p:spPr>
          <p:txBody>
            <a:bodyPr/>
            <a:p>
              <a:endParaRPr lang="zh-CN" altLang="en-US"/>
            </a:p>
          </p:txBody>
        </p:sp>
        <p:sp>
          <p:nvSpPr>
            <p:cNvPr id="42205" name="Freeform 287"/>
            <p:cNvSpPr/>
            <p:nvPr/>
          </p:nvSpPr>
          <p:spPr>
            <a:xfrm>
              <a:off x="207" y="893"/>
              <a:ext cx="8" cy="66"/>
            </a:xfrm>
            <a:custGeom>
              <a:avLst/>
              <a:gdLst/>
              <a:ahLst/>
              <a:cxnLst>
                <a:cxn ang="0">
                  <a:pos x="8" y="1"/>
                </a:cxn>
                <a:cxn ang="0">
                  <a:pos x="0" y="0"/>
                </a:cxn>
                <a:cxn ang="0">
                  <a:pos x="0" y="64"/>
                </a:cxn>
                <a:cxn ang="0">
                  <a:pos x="8" y="66"/>
                </a:cxn>
              </a:cxnLst>
              <a:pathLst>
                <a:path w="8" h="66">
                  <a:moveTo>
                    <a:pt x="8" y="1"/>
                  </a:moveTo>
                  <a:lnTo>
                    <a:pt x="0" y="0"/>
                  </a:lnTo>
                  <a:lnTo>
                    <a:pt x="0" y="64"/>
                  </a:lnTo>
                  <a:lnTo>
                    <a:pt x="8" y="66"/>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06" name="Freeform 288"/>
            <p:cNvSpPr/>
            <p:nvPr/>
          </p:nvSpPr>
          <p:spPr>
            <a:xfrm>
              <a:off x="195" y="898"/>
              <a:ext cx="32" cy="18"/>
            </a:xfrm>
            <a:custGeom>
              <a:avLst/>
              <a:gdLst/>
              <a:ahLst/>
              <a:cxnLst>
                <a:cxn ang="0">
                  <a:pos x="0" y="0"/>
                </a:cxn>
                <a:cxn ang="0">
                  <a:pos x="1" y="13"/>
                </a:cxn>
                <a:cxn ang="0">
                  <a:pos x="32" y="18"/>
                </a:cxn>
                <a:cxn ang="0">
                  <a:pos x="32" y="4"/>
                </a:cxn>
                <a:cxn ang="0">
                  <a:pos x="0" y="0"/>
                </a:cxn>
              </a:cxnLst>
              <a:pathLst>
                <a:path w="32" h="18">
                  <a:moveTo>
                    <a:pt x="0" y="0"/>
                  </a:moveTo>
                  <a:lnTo>
                    <a:pt x="1" y="13"/>
                  </a:lnTo>
                  <a:lnTo>
                    <a:pt x="32" y="18"/>
                  </a:lnTo>
                  <a:lnTo>
                    <a:pt x="32" y="4"/>
                  </a:lnTo>
                  <a:lnTo>
                    <a:pt x="0"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07" name="Freeform 289"/>
            <p:cNvSpPr/>
            <p:nvPr/>
          </p:nvSpPr>
          <p:spPr>
            <a:xfrm>
              <a:off x="220" y="847"/>
              <a:ext cx="25" cy="4"/>
            </a:xfrm>
            <a:custGeom>
              <a:avLst/>
              <a:gdLst/>
              <a:ahLst/>
              <a:cxnLst>
                <a:cxn ang="0">
                  <a:pos x="0" y="0"/>
                </a:cxn>
                <a:cxn ang="0">
                  <a:pos x="25" y="2"/>
                </a:cxn>
                <a:cxn ang="0">
                  <a:pos x="1" y="4"/>
                </a:cxn>
                <a:cxn ang="0">
                  <a:pos x="0" y="0"/>
                </a:cxn>
              </a:cxnLst>
              <a:pathLst>
                <a:path w="25" h="4">
                  <a:moveTo>
                    <a:pt x="0" y="0"/>
                  </a:moveTo>
                  <a:lnTo>
                    <a:pt x="25" y="2"/>
                  </a:lnTo>
                  <a:lnTo>
                    <a:pt x="1" y="4"/>
                  </a:lnTo>
                  <a:lnTo>
                    <a:pt x="0" y="0"/>
                  </a:lnTo>
                  <a:close/>
                </a:path>
              </a:pathLst>
            </a:custGeom>
            <a:solidFill>
              <a:srgbClr val="FF9900">
                <a:alpha val="100000"/>
              </a:srgbClr>
            </a:solidFill>
            <a:ln w="9525">
              <a:noFill/>
            </a:ln>
          </p:spPr>
          <p:txBody>
            <a:bodyPr/>
            <a:p>
              <a:endParaRPr lang="zh-CN" altLang="en-US"/>
            </a:p>
          </p:txBody>
        </p:sp>
        <p:sp>
          <p:nvSpPr>
            <p:cNvPr id="42208" name="Freeform 290"/>
            <p:cNvSpPr/>
            <p:nvPr/>
          </p:nvSpPr>
          <p:spPr>
            <a:xfrm>
              <a:off x="220" y="847"/>
              <a:ext cx="25" cy="4"/>
            </a:xfrm>
            <a:custGeom>
              <a:avLst/>
              <a:gdLst/>
              <a:ahLst/>
              <a:cxnLst>
                <a:cxn ang="0">
                  <a:pos x="0" y="0"/>
                </a:cxn>
                <a:cxn ang="0">
                  <a:pos x="25" y="2"/>
                </a:cxn>
                <a:cxn ang="0">
                  <a:pos x="1" y="4"/>
                </a:cxn>
              </a:cxnLst>
              <a:pathLst>
                <a:path w="25" h="4">
                  <a:moveTo>
                    <a:pt x="0" y="0"/>
                  </a:moveTo>
                  <a:lnTo>
                    <a:pt x="25" y="2"/>
                  </a:lnTo>
                  <a:lnTo>
                    <a:pt x="1" y="4"/>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09" name="Freeform 291"/>
            <p:cNvSpPr/>
            <p:nvPr/>
          </p:nvSpPr>
          <p:spPr>
            <a:xfrm>
              <a:off x="182" y="849"/>
              <a:ext cx="63" cy="45"/>
            </a:xfrm>
            <a:custGeom>
              <a:avLst/>
              <a:gdLst/>
              <a:ahLst/>
              <a:cxnLst>
                <a:cxn ang="0">
                  <a:pos x="0" y="42"/>
                </a:cxn>
                <a:cxn ang="0">
                  <a:pos x="33" y="45"/>
                </a:cxn>
                <a:cxn ang="0">
                  <a:pos x="63" y="39"/>
                </a:cxn>
                <a:cxn ang="0">
                  <a:pos x="63" y="0"/>
                </a:cxn>
                <a:cxn ang="0">
                  <a:pos x="38" y="2"/>
                </a:cxn>
                <a:cxn ang="0">
                  <a:pos x="3" y="0"/>
                </a:cxn>
                <a:cxn ang="0">
                  <a:pos x="0" y="42"/>
                </a:cxn>
              </a:cxnLst>
              <a:pathLst>
                <a:path w="63" h="45">
                  <a:moveTo>
                    <a:pt x="0" y="42"/>
                  </a:moveTo>
                  <a:lnTo>
                    <a:pt x="33" y="45"/>
                  </a:lnTo>
                  <a:lnTo>
                    <a:pt x="63" y="39"/>
                  </a:lnTo>
                  <a:lnTo>
                    <a:pt x="63" y="0"/>
                  </a:lnTo>
                  <a:lnTo>
                    <a:pt x="38" y="2"/>
                  </a:lnTo>
                  <a:lnTo>
                    <a:pt x="3" y="0"/>
                  </a:lnTo>
                  <a:lnTo>
                    <a:pt x="0" y="42"/>
                  </a:lnTo>
                  <a:close/>
                </a:path>
              </a:pathLst>
            </a:custGeom>
            <a:solidFill>
              <a:srgbClr val="FF9900">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10" name="Freeform 292"/>
            <p:cNvSpPr/>
            <p:nvPr/>
          </p:nvSpPr>
          <p:spPr>
            <a:xfrm>
              <a:off x="185" y="834"/>
              <a:ext cx="35" cy="60"/>
            </a:xfrm>
            <a:custGeom>
              <a:avLst/>
              <a:gdLst/>
              <a:ahLst/>
              <a:cxnLst>
                <a:cxn ang="0">
                  <a:pos x="0" y="15"/>
                </a:cxn>
                <a:cxn ang="0">
                  <a:pos x="0" y="0"/>
                </a:cxn>
                <a:cxn ang="0">
                  <a:pos x="35" y="1"/>
                </a:cxn>
                <a:cxn ang="0">
                  <a:pos x="35" y="18"/>
                </a:cxn>
                <a:cxn ang="0">
                  <a:pos x="31" y="60"/>
                </a:cxn>
                <a:cxn ang="0">
                  <a:pos x="0" y="15"/>
                </a:cxn>
              </a:cxnLst>
              <a:pathLst>
                <a:path w="35" h="60">
                  <a:moveTo>
                    <a:pt x="0" y="15"/>
                  </a:moveTo>
                  <a:lnTo>
                    <a:pt x="0" y="0"/>
                  </a:lnTo>
                  <a:lnTo>
                    <a:pt x="35" y="1"/>
                  </a:lnTo>
                  <a:lnTo>
                    <a:pt x="35" y="18"/>
                  </a:lnTo>
                  <a:lnTo>
                    <a:pt x="31" y="60"/>
                  </a:lnTo>
                  <a:lnTo>
                    <a:pt x="0" y="15"/>
                  </a:lnTo>
                  <a:close/>
                </a:path>
              </a:pathLst>
            </a:custGeom>
            <a:solidFill>
              <a:srgbClr val="FF9900">
                <a:alpha val="100000"/>
              </a:srgbClr>
            </a:solidFill>
            <a:ln w="9525">
              <a:noFill/>
            </a:ln>
          </p:spPr>
          <p:txBody>
            <a:bodyPr/>
            <a:p>
              <a:endParaRPr lang="zh-CN" altLang="en-US"/>
            </a:p>
          </p:txBody>
        </p:sp>
        <p:sp>
          <p:nvSpPr>
            <p:cNvPr id="42211" name="Freeform 293"/>
            <p:cNvSpPr/>
            <p:nvPr/>
          </p:nvSpPr>
          <p:spPr>
            <a:xfrm>
              <a:off x="185" y="834"/>
              <a:ext cx="35" cy="60"/>
            </a:xfrm>
            <a:custGeom>
              <a:avLst/>
              <a:gdLst/>
              <a:ahLst/>
              <a:cxnLst>
                <a:cxn ang="0">
                  <a:pos x="0" y="15"/>
                </a:cxn>
                <a:cxn ang="0">
                  <a:pos x="0" y="0"/>
                </a:cxn>
                <a:cxn ang="0">
                  <a:pos x="35" y="1"/>
                </a:cxn>
                <a:cxn ang="0">
                  <a:pos x="35" y="18"/>
                </a:cxn>
                <a:cxn ang="0">
                  <a:pos x="31" y="60"/>
                </a:cxn>
              </a:cxnLst>
              <a:pathLst>
                <a:path w="35" h="60">
                  <a:moveTo>
                    <a:pt x="0" y="15"/>
                  </a:moveTo>
                  <a:lnTo>
                    <a:pt x="0" y="0"/>
                  </a:lnTo>
                  <a:lnTo>
                    <a:pt x="35" y="1"/>
                  </a:lnTo>
                  <a:lnTo>
                    <a:pt x="35" y="18"/>
                  </a:lnTo>
                  <a:lnTo>
                    <a:pt x="31" y="6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2212" name="Line 294"/>
            <p:cNvSpPr/>
            <p:nvPr/>
          </p:nvSpPr>
          <p:spPr>
            <a:xfrm>
              <a:off x="184" y="870"/>
              <a:ext cx="34" cy="3"/>
            </a:xfrm>
            <a:prstGeom prst="line">
              <a:avLst/>
            </a:prstGeom>
            <a:ln w="9525" cap="flat" cmpd="sng">
              <a:solidFill>
                <a:srgbClr val="000000"/>
              </a:solidFill>
              <a:prstDash val="solid"/>
              <a:headEnd type="none" w="med" len="med"/>
              <a:tailEnd type="none" w="med" len="med"/>
            </a:ln>
          </p:spPr>
        </p:sp>
        <p:sp>
          <p:nvSpPr>
            <p:cNvPr id="42213" name="Line 295"/>
            <p:cNvSpPr/>
            <p:nvPr/>
          </p:nvSpPr>
          <p:spPr>
            <a:xfrm>
              <a:off x="198" y="850"/>
              <a:ext cx="1" cy="20"/>
            </a:xfrm>
            <a:prstGeom prst="line">
              <a:avLst/>
            </a:prstGeom>
            <a:ln w="9525" cap="flat" cmpd="sng">
              <a:solidFill>
                <a:srgbClr val="000000"/>
              </a:solidFill>
              <a:prstDash val="solid"/>
              <a:headEnd type="none" w="med" len="med"/>
              <a:tailEnd type="none" w="med" len="med"/>
            </a:ln>
          </p:spPr>
        </p:sp>
        <p:sp>
          <p:nvSpPr>
            <p:cNvPr id="42214" name="Line 296"/>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42215" name="Line 297"/>
            <p:cNvSpPr/>
            <p:nvPr/>
          </p:nvSpPr>
          <p:spPr>
            <a:xfrm>
              <a:off x="184" y="870"/>
              <a:ext cx="15" cy="1"/>
            </a:xfrm>
            <a:prstGeom prst="line">
              <a:avLst/>
            </a:prstGeom>
            <a:ln w="9525" cap="flat" cmpd="sng">
              <a:solidFill>
                <a:srgbClr val="000000"/>
              </a:solidFill>
              <a:prstDash val="solid"/>
              <a:headEnd type="none" w="med" len="med"/>
              <a:tailEnd type="none" w="med" len="med"/>
            </a:ln>
          </p:spPr>
        </p:sp>
        <p:sp>
          <p:nvSpPr>
            <p:cNvPr id="42216" name="Line 298"/>
            <p:cNvSpPr/>
            <p:nvPr/>
          </p:nvSpPr>
          <p:spPr>
            <a:xfrm>
              <a:off x="199" y="870"/>
              <a:ext cx="20" cy="1"/>
            </a:xfrm>
            <a:prstGeom prst="line">
              <a:avLst/>
            </a:prstGeom>
            <a:ln w="9525" cap="flat" cmpd="sng">
              <a:solidFill>
                <a:srgbClr val="000000"/>
              </a:solidFill>
              <a:prstDash val="solid"/>
              <a:headEnd type="none" w="med" len="med"/>
              <a:tailEnd type="none" w="med" len="med"/>
            </a:ln>
          </p:spPr>
        </p:sp>
        <p:sp>
          <p:nvSpPr>
            <p:cNvPr id="42217" name="Line 299"/>
            <p:cNvSpPr/>
            <p:nvPr/>
          </p:nvSpPr>
          <p:spPr>
            <a:xfrm>
              <a:off x="196" y="871"/>
              <a:ext cx="1" cy="18"/>
            </a:xfrm>
            <a:prstGeom prst="line">
              <a:avLst/>
            </a:prstGeom>
            <a:ln w="9525" cap="flat" cmpd="sng">
              <a:solidFill>
                <a:srgbClr val="000000"/>
              </a:solidFill>
              <a:prstDash val="solid"/>
              <a:headEnd type="none" w="med" len="med"/>
              <a:tailEnd type="none" w="med" len="med"/>
            </a:ln>
          </p:spPr>
        </p:sp>
        <p:sp>
          <p:nvSpPr>
            <p:cNvPr id="42218" name="Line 300"/>
            <p:cNvSpPr/>
            <p:nvPr/>
          </p:nvSpPr>
          <p:spPr>
            <a:xfrm flipV="1">
              <a:off x="182" y="889"/>
              <a:ext cx="15" cy="2"/>
            </a:xfrm>
            <a:prstGeom prst="line">
              <a:avLst/>
            </a:prstGeom>
            <a:ln w="9525" cap="flat" cmpd="sng">
              <a:solidFill>
                <a:srgbClr val="000000"/>
              </a:solidFill>
              <a:prstDash val="solid"/>
              <a:headEnd type="none" w="med" len="med"/>
              <a:tailEnd type="none" w="med" len="med"/>
            </a:ln>
          </p:spPr>
        </p:sp>
        <p:sp>
          <p:nvSpPr>
            <p:cNvPr id="42219" name="Line 301"/>
            <p:cNvSpPr/>
            <p:nvPr/>
          </p:nvSpPr>
          <p:spPr>
            <a:xfrm>
              <a:off x="197" y="889"/>
              <a:ext cx="19" cy="3"/>
            </a:xfrm>
            <a:prstGeom prst="line">
              <a:avLst/>
            </a:prstGeom>
            <a:ln w="9525" cap="flat" cmpd="sng">
              <a:solidFill>
                <a:srgbClr val="000000"/>
              </a:solidFill>
              <a:prstDash val="solid"/>
              <a:headEnd type="none" w="med" len="med"/>
              <a:tailEnd type="none" w="med" len="med"/>
            </a:ln>
          </p:spPr>
        </p:sp>
        <p:sp>
          <p:nvSpPr>
            <p:cNvPr id="42220" name="Line 302"/>
            <p:cNvSpPr/>
            <p:nvPr/>
          </p:nvSpPr>
          <p:spPr>
            <a:xfrm>
              <a:off x="197" y="887"/>
              <a:ext cx="19" cy="1"/>
            </a:xfrm>
            <a:prstGeom prst="line">
              <a:avLst/>
            </a:prstGeom>
            <a:ln w="9525" cap="flat" cmpd="sng">
              <a:solidFill>
                <a:srgbClr val="000000"/>
              </a:solidFill>
              <a:prstDash val="solid"/>
              <a:headEnd type="none" w="med" len="med"/>
              <a:tailEnd type="none" w="med" len="med"/>
            </a:ln>
          </p:spPr>
        </p:sp>
        <p:sp>
          <p:nvSpPr>
            <p:cNvPr id="42221" name="Line 303"/>
            <p:cNvSpPr/>
            <p:nvPr/>
          </p:nvSpPr>
          <p:spPr>
            <a:xfrm flipV="1">
              <a:off x="197" y="886"/>
              <a:ext cx="19" cy="1"/>
            </a:xfrm>
            <a:prstGeom prst="line">
              <a:avLst/>
            </a:prstGeom>
            <a:ln w="9525" cap="flat" cmpd="sng">
              <a:solidFill>
                <a:srgbClr val="000000"/>
              </a:solidFill>
              <a:prstDash val="solid"/>
              <a:headEnd type="none" w="med" len="med"/>
              <a:tailEnd type="none" w="med" len="med"/>
            </a:ln>
          </p:spPr>
        </p:sp>
        <p:sp>
          <p:nvSpPr>
            <p:cNvPr id="42222" name="Line 304"/>
            <p:cNvSpPr/>
            <p:nvPr/>
          </p:nvSpPr>
          <p:spPr>
            <a:xfrm>
              <a:off x="199" y="867"/>
              <a:ext cx="20" cy="1"/>
            </a:xfrm>
            <a:prstGeom prst="line">
              <a:avLst/>
            </a:prstGeom>
            <a:ln w="9525" cap="flat" cmpd="sng">
              <a:solidFill>
                <a:srgbClr val="000000"/>
              </a:solidFill>
              <a:prstDash val="solid"/>
              <a:headEnd type="none" w="med" len="med"/>
              <a:tailEnd type="none" w="med" len="med"/>
            </a:ln>
          </p:spPr>
        </p:sp>
        <p:sp>
          <p:nvSpPr>
            <p:cNvPr id="42223" name="Line 305"/>
            <p:cNvSpPr/>
            <p:nvPr/>
          </p:nvSpPr>
          <p:spPr>
            <a:xfrm flipH="1" flipV="1">
              <a:off x="184" y="849"/>
              <a:ext cx="35" cy="2"/>
            </a:xfrm>
            <a:prstGeom prst="line">
              <a:avLst/>
            </a:prstGeom>
            <a:ln w="9525" cap="flat" cmpd="sng">
              <a:solidFill>
                <a:srgbClr val="000000"/>
              </a:solidFill>
              <a:prstDash val="solid"/>
              <a:headEnd type="none" w="med" len="med"/>
              <a:tailEnd type="none" w="med" len="med"/>
            </a:ln>
          </p:spPr>
        </p:sp>
        <p:sp>
          <p:nvSpPr>
            <p:cNvPr id="42224" name="Freeform 306"/>
            <p:cNvSpPr/>
            <p:nvPr/>
          </p:nvSpPr>
          <p:spPr>
            <a:xfrm>
              <a:off x="187" y="835"/>
              <a:ext cx="31" cy="16"/>
            </a:xfrm>
            <a:custGeom>
              <a:avLst/>
              <a:gdLst/>
              <a:ahLst/>
              <a:cxnLst>
                <a:cxn ang="0">
                  <a:pos x="0" y="1"/>
                </a:cxn>
                <a:cxn ang="0">
                  <a:pos x="0" y="14"/>
                </a:cxn>
                <a:cxn ang="0">
                  <a:pos x="31" y="16"/>
                </a:cxn>
                <a:cxn ang="0">
                  <a:pos x="31" y="1"/>
                </a:cxn>
                <a:cxn ang="0">
                  <a:pos x="0" y="0"/>
                </a:cxn>
                <a:cxn ang="0">
                  <a:pos x="0" y="1"/>
                </a:cxn>
              </a:cxnLst>
              <a:pathLst>
                <a:path w="31" h="16">
                  <a:moveTo>
                    <a:pt x="0" y="1"/>
                  </a:moveTo>
                  <a:lnTo>
                    <a:pt x="0" y="14"/>
                  </a:lnTo>
                  <a:lnTo>
                    <a:pt x="31" y="16"/>
                  </a:lnTo>
                  <a:lnTo>
                    <a:pt x="31" y="1"/>
                  </a:lnTo>
                  <a:lnTo>
                    <a:pt x="0" y="0"/>
                  </a:lnTo>
                  <a:lnTo>
                    <a:pt x="0" y="1"/>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sp>
        <p:nvSpPr>
          <p:cNvPr id="42033" name="Line 307"/>
          <p:cNvSpPr/>
          <p:nvPr/>
        </p:nvSpPr>
        <p:spPr>
          <a:xfrm flipH="1">
            <a:off x="5651500" y="3716338"/>
            <a:ext cx="288925" cy="649287"/>
          </a:xfrm>
          <a:prstGeom prst="line">
            <a:avLst/>
          </a:prstGeom>
          <a:ln w="9525" cap="flat" cmpd="sng">
            <a:solidFill>
              <a:schemeClr val="tx1"/>
            </a:solidFill>
            <a:prstDash val="solid"/>
            <a:headEnd type="none" w="med" len="med"/>
            <a:tailEnd type="triangle" w="med" len="med"/>
          </a:ln>
        </p:spPr>
      </p:sp>
      <p:sp>
        <p:nvSpPr>
          <p:cNvPr id="42034" name="Line 308"/>
          <p:cNvSpPr/>
          <p:nvPr/>
        </p:nvSpPr>
        <p:spPr>
          <a:xfrm flipV="1">
            <a:off x="5435600" y="4005263"/>
            <a:ext cx="0" cy="287337"/>
          </a:xfrm>
          <a:prstGeom prst="line">
            <a:avLst/>
          </a:prstGeom>
          <a:ln w="9525" cap="flat" cmpd="sng">
            <a:solidFill>
              <a:schemeClr val="tx1"/>
            </a:solidFill>
            <a:prstDash val="solid"/>
            <a:headEnd type="none" w="med" len="med"/>
            <a:tailEnd type="triangle" w="med" len="med"/>
          </a:ln>
        </p:spPr>
      </p:sp>
      <p:sp>
        <p:nvSpPr>
          <p:cNvPr id="42035" name="Line 309"/>
          <p:cNvSpPr/>
          <p:nvPr/>
        </p:nvSpPr>
        <p:spPr>
          <a:xfrm>
            <a:off x="5435600" y="4581525"/>
            <a:ext cx="0" cy="215900"/>
          </a:xfrm>
          <a:prstGeom prst="line">
            <a:avLst/>
          </a:prstGeom>
          <a:ln w="9525" cap="flat" cmpd="sng">
            <a:solidFill>
              <a:schemeClr val="tx1"/>
            </a:solidFill>
            <a:prstDash val="solid"/>
            <a:headEnd type="none" w="med" len="med"/>
            <a:tailEnd type="triangle" w="med" len="med"/>
          </a:ln>
        </p:spPr>
      </p:sp>
      <p:sp>
        <p:nvSpPr>
          <p:cNvPr id="42036" name="Rectangle 310"/>
          <p:cNvSpPr/>
          <p:nvPr/>
        </p:nvSpPr>
        <p:spPr>
          <a:xfrm>
            <a:off x="5651500" y="4437063"/>
            <a:ext cx="287338" cy="14446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ea typeface="MS PGothic" panose="020B0600070205080204" pitchFamily="34" charset="-128"/>
              </a:rPr>
              <a:t>开捆</a:t>
            </a:r>
            <a:endParaRPr lang="zh-CN" altLang="en-US" sz="1200" i="1" dirty="0">
              <a:ea typeface="MS PGothic" panose="020B0600070205080204" pitchFamily="34" charset="-128"/>
            </a:endParaRPr>
          </a:p>
        </p:txBody>
      </p:sp>
      <p:sp>
        <p:nvSpPr>
          <p:cNvPr id="42037" name="Line 311"/>
          <p:cNvSpPr/>
          <p:nvPr/>
        </p:nvSpPr>
        <p:spPr>
          <a:xfrm>
            <a:off x="5795963" y="3068638"/>
            <a:ext cx="0" cy="288925"/>
          </a:xfrm>
          <a:prstGeom prst="line">
            <a:avLst/>
          </a:prstGeom>
          <a:ln w="9525" cap="flat" cmpd="sng">
            <a:solidFill>
              <a:schemeClr val="tx1"/>
            </a:solidFill>
            <a:prstDash val="dash"/>
            <a:headEnd type="none" w="med" len="med"/>
            <a:tailEnd type="triangle" w="med" len="med"/>
          </a:ln>
        </p:spPr>
      </p:sp>
      <p:sp>
        <p:nvSpPr>
          <p:cNvPr id="42038" name="Line 312"/>
          <p:cNvSpPr/>
          <p:nvPr/>
        </p:nvSpPr>
        <p:spPr>
          <a:xfrm flipH="1" flipV="1">
            <a:off x="5003800" y="3284538"/>
            <a:ext cx="215900" cy="144462"/>
          </a:xfrm>
          <a:prstGeom prst="line">
            <a:avLst/>
          </a:prstGeom>
          <a:ln w="9525" cap="flat" cmpd="sng">
            <a:solidFill>
              <a:schemeClr val="tx1"/>
            </a:solidFill>
            <a:prstDash val="solid"/>
            <a:headEnd type="none" w="med" len="med"/>
            <a:tailEnd type="triangle" w="med" len="med"/>
          </a:ln>
        </p:spPr>
      </p:sp>
      <p:sp>
        <p:nvSpPr>
          <p:cNvPr id="42039" name="Line 318"/>
          <p:cNvSpPr/>
          <p:nvPr/>
        </p:nvSpPr>
        <p:spPr>
          <a:xfrm>
            <a:off x="5508625" y="5445125"/>
            <a:ext cx="431800" cy="0"/>
          </a:xfrm>
          <a:prstGeom prst="line">
            <a:avLst/>
          </a:prstGeom>
          <a:ln w="9525" cap="flat" cmpd="sng">
            <a:solidFill>
              <a:schemeClr val="tx1"/>
            </a:solidFill>
            <a:prstDash val="solid"/>
            <a:headEnd type="none" w="med" len="med"/>
            <a:tailEnd type="triangle" w="med" len="med"/>
          </a:ln>
        </p:spPr>
      </p:sp>
      <p:sp>
        <p:nvSpPr>
          <p:cNvPr id="42040" name="Line 319"/>
          <p:cNvSpPr/>
          <p:nvPr/>
        </p:nvSpPr>
        <p:spPr>
          <a:xfrm>
            <a:off x="5940425" y="5445125"/>
            <a:ext cx="0" cy="0"/>
          </a:xfrm>
          <a:prstGeom prst="line">
            <a:avLst/>
          </a:prstGeom>
          <a:ln w="9525" cap="flat" cmpd="sng">
            <a:solidFill>
              <a:schemeClr val="tx1"/>
            </a:solidFill>
            <a:prstDash val="solid"/>
            <a:headEnd type="none" w="med" len="med"/>
            <a:tailEnd type="triangle" w="med" len="med"/>
          </a:ln>
        </p:spPr>
      </p:sp>
      <p:sp>
        <p:nvSpPr>
          <p:cNvPr id="42041" name="Line 320"/>
          <p:cNvSpPr/>
          <p:nvPr/>
        </p:nvSpPr>
        <p:spPr>
          <a:xfrm>
            <a:off x="5940425" y="5445125"/>
            <a:ext cx="0" cy="720725"/>
          </a:xfrm>
          <a:prstGeom prst="line">
            <a:avLst/>
          </a:prstGeom>
          <a:ln w="9525" cap="flat" cmpd="sng">
            <a:solidFill>
              <a:schemeClr val="tx1"/>
            </a:solidFill>
            <a:prstDash val="solid"/>
            <a:headEnd type="none" w="med" len="med"/>
            <a:tailEnd type="none" w="med" len="med"/>
          </a:ln>
        </p:spPr>
      </p:sp>
      <p:sp>
        <p:nvSpPr>
          <p:cNvPr id="42042" name="Line 321"/>
          <p:cNvSpPr/>
          <p:nvPr/>
        </p:nvSpPr>
        <p:spPr>
          <a:xfrm flipH="1">
            <a:off x="5580063" y="6165850"/>
            <a:ext cx="360362" cy="0"/>
          </a:xfrm>
          <a:prstGeom prst="line">
            <a:avLst/>
          </a:prstGeom>
          <a:ln w="9525" cap="flat" cmpd="sng">
            <a:solidFill>
              <a:schemeClr val="tx1"/>
            </a:solidFill>
            <a:prstDash val="solid"/>
            <a:headEnd type="none" w="med" len="med"/>
            <a:tailEnd type="triangle" w="med" len="med"/>
          </a:ln>
        </p:spPr>
      </p:sp>
      <p:sp>
        <p:nvSpPr>
          <p:cNvPr id="42043" name="Line 322"/>
          <p:cNvSpPr/>
          <p:nvPr/>
        </p:nvSpPr>
        <p:spPr>
          <a:xfrm flipH="1">
            <a:off x="4932363" y="6021388"/>
            <a:ext cx="360362" cy="0"/>
          </a:xfrm>
          <a:prstGeom prst="line">
            <a:avLst/>
          </a:prstGeom>
          <a:ln w="9525" cap="flat" cmpd="sng">
            <a:solidFill>
              <a:schemeClr val="tx1"/>
            </a:solidFill>
            <a:prstDash val="solid"/>
            <a:headEnd type="none" w="med" len="med"/>
            <a:tailEnd type="triangle" w="med" len="med"/>
          </a:ln>
        </p:spPr>
      </p:sp>
      <p:sp>
        <p:nvSpPr>
          <p:cNvPr id="42044" name="Line 323"/>
          <p:cNvSpPr/>
          <p:nvPr/>
        </p:nvSpPr>
        <p:spPr>
          <a:xfrm flipH="1" flipV="1">
            <a:off x="3492500" y="5661025"/>
            <a:ext cx="358775" cy="431800"/>
          </a:xfrm>
          <a:prstGeom prst="line">
            <a:avLst/>
          </a:prstGeom>
          <a:ln w="9525" cap="flat" cmpd="sng">
            <a:solidFill>
              <a:schemeClr val="tx1"/>
            </a:solidFill>
            <a:prstDash val="solid"/>
            <a:headEnd type="none" w="med" len="med"/>
            <a:tailEnd type="triangle" w="med" len="med"/>
          </a:ln>
        </p:spPr>
      </p:sp>
      <p:grpSp>
        <p:nvGrpSpPr>
          <p:cNvPr id="42045" name="Group 329"/>
          <p:cNvGrpSpPr/>
          <p:nvPr/>
        </p:nvGrpSpPr>
        <p:grpSpPr>
          <a:xfrm>
            <a:off x="971550" y="4221163"/>
            <a:ext cx="438150" cy="457200"/>
            <a:chOff x="151" y="331"/>
            <a:chExt cx="46" cy="48"/>
          </a:xfrm>
        </p:grpSpPr>
        <p:grpSp>
          <p:nvGrpSpPr>
            <p:cNvPr id="42198" name="Group 330"/>
            <p:cNvGrpSpPr/>
            <p:nvPr/>
          </p:nvGrpSpPr>
          <p:grpSpPr>
            <a:xfrm>
              <a:off x="177" y="331"/>
              <a:ext cx="10" cy="15"/>
              <a:chOff x="320" y="877"/>
              <a:chExt cx="17" cy="25"/>
            </a:xfrm>
          </p:grpSpPr>
          <p:sp>
            <p:nvSpPr>
              <p:cNvPr id="42200" name="Line 331"/>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2201" name="Rectangle 332"/>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199" name="Text Box 333"/>
            <p:cNvSpPr txBox="1"/>
            <p:nvPr/>
          </p:nvSpPr>
          <p:spPr>
            <a:xfrm>
              <a:off x="151" y="344"/>
              <a:ext cx="46" cy="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grpSp>
      <p:sp>
        <p:nvSpPr>
          <p:cNvPr id="42046" name="Line 334"/>
          <p:cNvSpPr/>
          <p:nvPr/>
        </p:nvSpPr>
        <p:spPr>
          <a:xfrm>
            <a:off x="1331913" y="4292600"/>
            <a:ext cx="1368425" cy="215900"/>
          </a:xfrm>
          <a:prstGeom prst="line">
            <a:avLst/>
          </a:prstGeom>
          <a:ln w="9525" cap="flat" cmpd="sng">
            <a:solidFill>
              <a:schemeClr val="tx1"/>
            </a:solidFill>
            <a:prstDash val="dash"/>
            <a:headEnd type="none" w="med" len="med"/>
            <a:tailEnd type="triangle" w="med" len="med"/>
          </a:ln>
        </p:spPr>
      </p:sp>
      <p:sp>
        <p:nvSpPr>
          <p:cNvPr id="42047" name="Line 335"/>
          <p:cNvSpPr/>
          <p:nvPr/>
        </p:nvSpPr>
        <p:spPr>
          <a:xfrm flipV="1">
            <a:off x="3419475" y="2852738"/>
            <a:ext cx="360363" cy="504825"/>
          </a:xfrm>
          <a:prstGeom prst="line">
            <a:avLst/>
          </a:prstGeom>
          <a:ln w="9525" cap="flat" cmpd="sng">
            <a:solidFill>
              <a:schemeClr val="tx1"/>
            </a:solidFill>
            <a:prstDash val="dash"/>
            <a:headEnd type="none" w="med" len="med"/>
            <a:tailEnd type="triangle" w="med" len="med"/>
          </a:ln>
        </p:spPr>
      </p:sp>
      <p:sp>
        <p:nvSpPr>
          <p:cNvPr id="42048" name="Line 336"/>
          <p:cNvSpPr/>
          <p:nvPr/>
        </p:nvSpPr>
        <p:spPr>
          <a:xfrm flipH="1" flipV="1">
            <a:off x="1042988" y="5157788"/>
            <a:ext cx="1657350" cy="503237"/>
          </a:xfrm>
          <a:prstGeom prst="line">
            <a:avLst/>
          </a:prstGeom>
          <a:ln w="9525" cap="flat" cmpd="sng">
            <a:solidFill>
              <a:schemeClr val="tx1"/>
            </a:solidFill>
            <a:prstDash val="solid"/>
            <a:headEnd type="none" w="med" len="med"/>
            <a:tailEnd type="triangle" w="med" len="med"/>
          </a:ln>
        </p:spPr>
      </p:sp>
      <p:sp>
        <p:nvSpPr>
          <p:cNvPr id="42049" name="Line 337"/>
          <p:cNvSpPr/>
          <p:nvPr/>
        </p:nvSpPr>
        <p:spPr>
          <a:xfrm flipH="1">
            <a:off x="3419475" y="3573463"/>
            <a:ext cx="431800" cy="1295400"/>
          </a:xfrm>
          <a:prstGeom prst="line">
            <a:avLst/>
          </a:prstGeom>
          <a:ln w="9525" cap="flat" cmpd="sng">
            <a:solidFill>
              <a:schemeClr val="tx1"/>
            </a:solidFill>
            <a:prstDash val="solid"/>
            <a:headEnd type="none" w="med" len="med"/>
            <a:tailEnd type="triangle" w="med" len="med"/>
          </a:ln>
        </p:spPr>
      </p:sp>
      <p:sp>
        <p:nvSpPr>
          <p:cNvPr id="42050" name="Line 338"/>
          <p:cNvSpPr/>
          <p:nvPr/>
        </p:nvSpPr>
        <p:spPr>
          <a:xfrm flipH="1" flipV="1">
            <a:off x="1116013" y="4652963"/>
            <a:ext cx="1727200" cy="360362"/>
          </a:xfrm>
          <a:prstGeom prst="line">
            <a:avLst/>
          </a:prstGeom>
          <a:ln w="9525" cap="flat" cmpd="sng">
            <a:solidFill>
              <a:schemeClr val="tx1"/>
            </a:solidFill>
            <a:prstDash val="solid"/>
            <a:headEnd type="none" w="med" len="med"/>
            <a:tailEnd type="triangle" w="med" len="med"/>
          </a:ln>
        </p:spPr>
      </p:sp>
      <p:sp>
        <p:nvSpPr>
          <p:cNvPr id="42051" name="Rectangle 340"/>
          <p:cNvSpPr/>
          <p:nvPr/>
        </p:nvSpPr>
        <p:spPr>
          <a:xfrm>
            <a:off x="468313" y="1484313"/>
            <a:ext cx="1439862" cy="9366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生产管理部</a:t>
            </a:r>
            <a:endParaRPr lang="zh-CN" altLang="en-US" sz="1600" i="1" dirty="0">
              <a:ea typeface="MS PGothic" panose="020B0600070205080204" pitchFamily="34" charset="-128"/>
            </a:endParaRPr>
          </a:p>
        </p:txBody>
      </p:sp>
      <p:grpSp>
        <p:nvGrpSpPr>
          <p:cNvPr id="42052" name="Group 341"/>
          <p:cNvGrpSpPr/>
          <p:nvPr/>
        </p:nvGrpSpPr>
        <p:grpSpPr>
          <a:xfrm>
            <a:off x="4500563" y="4581525"/>
            <a:ext cx="238125" cy="219075"/>
            <a:chOff x="607" y="480"/>
            <a:chExt cx="32" cy="30"/>
          </a:xfrm>
        </p:grpSpPr>
        <p:sp>
          <p:nvSpPr>
            <p:cNvPr id="42195" name="Rectangle 342"/>
            <p:cNvSpPr/>
            <p:nvPr/>
          </p:nvSpPr>
          <p:spPr>
            <a:xfrm>
              <a:off x="610" y="480"/>
              <a:ext cx="26" cy="2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96" name="Rectangle 343"/>
            <p:cNvSpPr/>
            <p:nvPr/>
          </p:nvSpPr>
          <p:spPr>
            <a:xfrm>
              <a:off x="607" y="503"/>
              <a:ext cx="32"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97" name="Rectangle 344"/>
            <p:cNvSpPr/>
            <p:nvPr/>
          </p:nvSpPr>
          <p:spPr>
            <a:xfrm>
              <a:off x="613" y="483"/>
              <a:ext cx="20" cy="18"/>
            </a:xfrm>
            <a:prstGeom prst="rect">
              <a:avLst/>
            </a:prstGeom>
            <a:gradFill rotWithShape="0">
              <a:gsLst>
                <a:gs pos="0">
                  <a:srgbClr val="C0C0C0"/>
                </a:gs>
                <a:gs pos="50000">
                  <a:srgbClr val="595959"/>
                </a:gs>
                <a:gs pos="100000">
                  <a:srgbClr val="C0C0C0"/>
                </a:gs>
              </a:gsLst>
              <a:lin ang="5400000" scaled="1"/>
              <a:tileRect/>
            </a:gra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2053" name="Group 345"/>
          <p:cNvGrpSpPr/>
          <p:nvPr/>
        </p:nvGrpSpPr>
        <p:grpSpPr>
          <a:xfrm>
            <a:off x="5724525" y="1916113"/>
            <a:ext cx="238125" cy="219075"/>
            <a:chOff x="607" y="480"/>
            <a:chExt cx="32" cy="30"/>
          </a:xfrm>
        </p:grpSpPr>
        <p:sp>
          <p:nvSpPr>
            <p:cNvPr id="42192" name="Rectangle 346"/>
            <p:cNvSpPr/>
            <p:nvPr/>
          </p:nvSpPr>
          <p:spPr>
            <a:xfrm>
              <a:off x="610" y="480"/>
              <a:ext cx="26" cy="2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93" name="Rectangle 347"/>
            <p:cNvSpPr/>
            <p:nvPr/>
          </p:nvSpPr>
          <p:spPr>
            <a:xfrm>
              <a:off x="607" y="503"/>
              <a:ext cx="32"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94" name="Rectangle 348"/>
            <p:cNvSpPr/>
            <p:nvPr/>
          </p:nvSpPr>
          <p:spPr>
            <a:xfrm>
              <a:off x="613" y="483"/>
              <a:ext cx="20" cy="18"/>
            </a:xfrm>
            <a:prstGeom prst="rect">
              <a:avLst/>
            </a:prstGeom>
            <a:gradFill rotWithShape="0">
              <a:gsLst>
                <a:gs pos="0">
                  <a:srgbClr val="C0C0C0"/>
                </a:gs>
                <a:gs pos="50000">
                  <a:srgbClr val="595959"/>
                </a:gs>
                <a:gs pos="100000">
                  <a:srgbClr val="C0C0C0"/>
                </a:gs>
              </a:gsLst>
              <a:lin ang="5400000" scaled="1"/>
              <a:tileRect/>
            </a:gra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054" name="Line 353"/>
          <p:cNvSpPr/>
          <p:nvPr/>
        </p:nvSpPr>
        <p:spPr>
          <a:xfrm flipV="1">
            <a:off x="1042988" y="4652963"/>
            <a:ext cx="3384550" cy="360362"/>
          </a:xfrm>
          <a:prstGeom prst="line">
            <a:avLst/>
          </a:prstGeom>
          <a:ln w="9525" cap="flat" cmpd="sng">
            <a:solidFill>
              <a:schemeClr val="tx1"/>
            </a:solidFill>
            <a:prstDash val="dash"/>
            <a:headEnd type="none" w="med" len="med"/>
            <a:tailEnd type="triangle" w="med" len="med"/>
          </a:ln>
        </p:spPr>
      </p:sp>
      <p:sp>
        <p:nvSpPr>
          <p:cNvPr id="42055" name="Line 356"/>
          <p:cNvSpPr/>
          <p:nvPr/>
        </p:nvSpPr>
        <p:spPr>
          <a:xfrm flipV="1">
            <a:off x="1187450" y="1989138"/>
            <a:ext cx="4464050" cy="1727200"/>
          </a:xfrm>
          <a:prstGeom prst="line">
            <a:avLst/>
          </a:prstGeom>
          <a:ln w="9525" cap="flat" cmpd="sng">
            <a:solidFill>
              <a:schemeClr val="tx1"/>
            </a:solidFill>
            <a:prstDash val="dash"/>
            <a:headEnd type="none" w="med" len="med"/>
            <a:tailEnd type="triangle" w="med" len="med"/>
          </a:ln>
        </p:spPr>
      </p:sp>
      <p:sp>
        <p:nvSpPr>
          <p:cNvPr id="42056" name="Line 357"/>
          <p:cNvSpPr/>
          <p:nvPr/>
        </p:nvSpPr>
        <p:spPr>
          <a:xfrm flipH="1">
            <a:off x="5651500" y="2205038"/>
            <a:ext cx="144463" cy="431800"/>
          </a:xfrm>
          <a:prstGeom prst="line">
            <a:avLst/>
          </a:prstGeom>
          <a:ln w="9525" cap="flat" cmpd="sng">
            <a:solidFill>
              <a:schemeClr val="tx1"/>
            </a:solidFill>
            <a:prstDash val="dash"/>
            <a:headEnd type="none" w="med" len="med"/>
            <a:tailEnd type="triangle" w="med" len="med"/>
          </a:ln>
        </p:spPr>
      </p:sp>
      <p:sp>
        <p:nvSpPr>
          <p:cNvPr id="42057" name="Line 358"/>
          <p:cNvSpPr/>
          <p:nvPr/>
        </p:nvSpPr>
        <p:spPr>
          <a:xfrm flipH="1">
            <a:off x="4495800" y="4724400"/>
            <a:ext cx="152400" cy="284163"/>
          </a:xfrm>
          <a:prstGeom prst="line">
            <a:avLst/>
          </a:prstGeom>
          <a:ln w="9525" cap="flat" cmpd="sng">
            <a:solidFill>
              <a:schemeClr val="tx1"/>
            </a:solidFill>
            <a:prstDash val="dash"/>
            <a:headEnd type="none" w="med" len="med"/>
            <a:tailEnd type="triangle" w="med" len="med"/>
          </a:ln>
        </p:spPr>
      </p:sp>
      <p:sp>
        <p:nvSpPr>
          <p:cNvPr id="42058" name="Line 359"/>
          <p:cNvSpPr/>
          <p:nvPr/>
        </p:nvSpPr>
        <p:spPr>
          <a:xfrm flipV="1">
            <a:off x="755650" y="2205038"/>
            <a:ext cx="1800225" cy="719137"/>
          </a:xfrm>
          <a:prstGeom prst="line">
            <a:avLst/>
          </a:prstGeom>
          <a:ln w="9525" cap="flat" cmpd="sng">
            <a:solidFill>
              <a:schemeClr val="tx1"/>
            </a:solidFill>
            <a:prstDash val="solid"/>
            <a:headEnd type="none" w="med" len="med"/>
            <a:tailEnd type="triangle" w="med" len="med"/>
          </a:ln>
        </p:spPr>
      </p:sp>
      <p:sp>
        <p:nvSpPr>
          <p:cNvPr id="42059" name="computr2"/>
          <p:cNvSpPr>
            <a:spLocks noEditPoints="1"/>
          </p:cNvSpPr>
          <p:nvPr/>
        </p:nvSpPr>
        <p:spPr>
          <a:xfrm>
            <a:off x="2627313" y="1916113"/>
            <a:ext cx="503237" cy="360362"/>
          </a:xfrm>
          <a:custGeom>
            <a:avLst/>
            <a:gdLst>
              <a:gd name="txL" fmla="*/ 6194 w 21600"/>
              <a:gd name="txT" fmla="*/ 1913 h 21600"/>
              <a:gd name="txR" fmla="*/ 15565 w 21600"/>
              <a:gd name="txB" fmla="*/ 9747 h 21600"/>
            </a:gdLst>
            <a:ahLst/>
            <a:cxnLst>
              <a:cxn ang="0">
                <a:pos x="5862222" y="0"/>
              </a:cxn>
              <a:cxn ang="0">
                <a:pos x="5862222" y="6012073"/>
              </a:cxn>
              <a:cxn ang="0">
                <a:pos x="9404498" y="0"/>
              </a:cxn>
              <a:cxn ang="0">
                <a:pos x="2319923" y="0"/>
              </a:cxn>
              <a:cxn ang="0">
                <a:pos x="2319923" y="3237335"/>
              </a:cxn>
              <a:cxn ang="0">
                <a:pos x="9404498" y="3237335"/>
              </a:cxn>
              <a:cxn ang="0">
                <a:pos x="2319923" y="1618810"/>
              </a:cxn>
              <a:cxn ang="0">
                <a:pos x="9404498" y="1618810"/>
              </a:cxn>
              <a:cxn ang="0">
                <a:pos x="10219788" y="4393547"/>
              </a:cxn>
              <a:cxn ang="0">
                <a:pos x="1504632" y="4393547"/>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42060" name="Rectangle 361"/>
          <p:cNvSpPr/>
          <p:nvPr/>
        </p:nvSpPr>
        <p:spPr>
          <a:xfrm>
            <a:off x="2411413" y="1773238"/>
            <a:ext cx="1008062" cy="71437"/>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000" i="1" dirty="0">
                <a:ea typeface="MS PGothic" panose="020B0600070205080204" pitchFamily="34" charset="-128"/>
              </a:rPr>
              <a:t>读取收到</a:t>
            </a:r>
            <a:endParaRPr lang="zh-CN" altLang="en-US" sz="1000" i="1" dirty="0">
              <a:ea typeface="MS PGothic" panose="020B0600070205080204" pitchFamily="34" charset="-128"/>
            </a:endParaRPr>
          </a:p>
          <a:p>
            <a:pPr marL="0" lvl="0" indent="0" algn="ctr" eaLnBrk="1" hangingPunct="1">
              <a:spcBef>
                <a:spcPct val="0"/>
              </a:spcBef>
              <a:buNone/>
            </a:pPr>
            <a:endParaRPr lang="en-US" altLang="zh-CN" sz="1000" i="1" dirty="0">
              <a:ea typeface="MS PGothic" panose="020B0600070205080204" pitchFamily="34" charset="-128"/>
            </a:endParaRPr>
          </a:p>
        </p:txBody>
      </p:sp>
      <p:sp>
        <p:nvSpPr>
          <p:cNvPr id="42061" name="computr2"/>
          <p:cNvSpPr>
            <a:spLocks noEditPoints="1"/>
          </p:cNvSpPr>
          <p:nvPr/>
        </p:nvSpPr>
        <p:spPr>
          <a:xfrm>
            <a:off x="4427538" y="1773238"/>
            <a:ext cx="503237" cy="360362"/>
          </a:xfrm>
          <a:custGeom>
            <a:avLst/>
            <a:gdLst>
              <a:gd name="txL" fmla="*/ 6194 w 21600"/>
              <a:gd name="txT" fmla="*/ 1913 h 21600"/>
              <a:gd name="txR" fmla="*/ 15565 w 21600"/>
              <a:gd name="txB" fmla="*/ 9747 h 21600"/>
            </a:gdLst>
            <a:ahLst/>
            <a:cxnLst>
              <a:cxn ang="0">
                <a:pos x="5862222" y="0"/>
              </a:cxn>
              <a:cxn ang="0">
                <a:pos x="5862222" y="6012073"/>
              </a:cxn>
              <a:cxn ang="0">
                <a:pos x="9404498" y="0"/>
              </a:cxn>
              <a:cxn ang="0">
                <a:pos x="2319923" y="0"/>
              </a:cxn>
              <a:cxn ang="0">
                <a:pos x="2319923" y="3237335"/>
              </a:cxn>
              <a:cxn ang="0">
                <a:pos x="9404498" y="3237335"/>
              </a:cxn>
              <a:cxn ang="0">
                <a:pos x="2319923" y="1618810"/>
              </a:cxn>
              <a:cxn ang="0">
                <a:pos x="9404498" y="1618810"/>
              </a:cxn>
              <a:cxn ang="0">
                <a:pos x="10219788" y="4393547"/>
              </a:cxn>
              <a:cxn ang="0">
                <a:pos x="1504632" y="4393547"/>
              </a:cxn>
            </a:cxnLst>
            <a:rect l="txL" t="txT" r="txR" b="txB"/>
            <a:pathLst>
              <a:path w="21600" h="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a:moveTo>
                  <a:pt x="18019" y="18514"/>
                </a:moveTo>
                <a:lnTo>
                  <a:pt x="17326" y="17921"/>
                </a:lnTo>
                <a:lnTo>
                  <a:pt x="4389" y="17921"/>
                </a:lnTo>
                <a:lnTo>
                  <a:pt x="3696" y="18514"/>
                </a:lnTo>
                <a:lnTo>
                  <a:pt x="18019" y="18514"/>
                </a:lnTo>
                <a:close/>
              </a:path>
              <a:path w="21600" h="21600">
                <a:moveTo>
                  <a:pt x="19174" y="19701"/>
                </a:moveTo>
                <a:lnTo>
                  <a:pt x="18481" y="19108"/>
                </a:lnTo>
                <a:lnTo>
                  <a:pt x="3119" y="19108"/>
                </a:lnTo>
                <a:lnTo>
                  <a:pt x="2426" y="19701"/>
                </a:lnTo>
                <a:lnTo>
                  <a:pt x="19174" y="19701"/>
                </a:lnTo>
                <a:close/>
              </a:path>
              <a:path w="21600" h="21600">
                <a:moveTo>
                  <a:pt x="20560" y="20769"/>
                </a:moveTo>
                <a:lnTo>
                  <a:pt x="19867" y="20176"/>
                </a:lnTo>
                <a:lnTo>
                  <a:pt x="1848" y="20176"/>
                </a:lnTo>
                <a:lnTo>
                  <a:pt x="1155" y="20769"/>
                </a:lnTo>
                <a:lnTo>
                  <a:pt x="20560" y="20769"/>
                </a:lnTo>
                <a:close/>
              </a:path>
              <a:path w="21600" h="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alpha val="100000"/>
            </a:srgbClr>
          </a:solidFill>
          <a:ln w="9525" cap="flat" cmpd="sng">
            <a:solidFill>
              <a:srgbClr val="000000">
                <a:alpha val="100000"/>
              </a:srgbClr>
            </a:solidFill>
            <a:prstDash val="solid"/>
            <a:miter lim="800000"/>
            <a:headEnd type="none" w="med" len="med"/>
            <a:tailEnd type="none" w="med" len="med"/>
          </a:ln>
        </p:spPr>
        <p:txBody>
          <a:bodyPr/>
          <a:p>
            <a:endParaRPr lang="zh-CN" altLang="en-US"/>
          </a:p>
        </p:txBody>
      </p:sp>
      <p:sp>
        <p:nvSpPr>
          <p:cNvPr id="42062" name="Line 363"/>
          <p:cNvSpPr/>
          <p:nvPr/>
        </p:nvSpPr>
        <p:spPr>
          <a:xfrm flipV="1">
            <a:off x="3059113" y="1844675"/>
            <a:ext cx="1441450" cy="215900"/>
          </a:xfrm>
          <a:prstGeom prst="line">
            <a:avLst/>
          </a:prstGeom>
          <a:ln w="9525" cap="flat" cmpd="sng">
            <a:solidFill>
              <a:schemeClr val="tx1"/>
            </a:solidFill>
            <a:prstDash val="dash"/>
            <a:headEnd type="none" w="med" len="med"/>
            <a:tailEnd type="triangle" w="med" len="med"/>
          </a:ln>
        </p:spPr>
      </p:sp>
      <p:sp>
        <p:nvSpPr>
          <p:cNvPr id="42063" name="Rectangle 364"/>
          <p:cNvSpPr/>
          <p:nvPr/>
        </p:nvSpPr>
        <p:spPr>
          <a:xfrm>
            <a:off x="4114800" y="1371600"/>
            <a:ext cx="1008063" cy="287338"/>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ea typeface="MS PGothic" panose="020B0600070205080204" pitchFamily="34" charset="-128"/>
              </a:rPr>
              <a:t>发行新看板</a:t>
            </a:r>
            <a:endParaRPr lang="zh-CN" altLang="en-US" sz="1200" i="1" dirty="0">
              <a:ea typeface="MS PGothic" panose="020B0600070205080204" pitchFamily="34" charset="-128"/>
            </a:endParaRPr>
          </a:p>
        </p:txBody>
      </p:sp>
      <p:sp>
        <p:nvSpPr>
          <p:cNvPr id="42064" name="Line 365"/>
          <p:cNvSpPr/>
          <p:nvPr/>
        </p:nvSpPr>
        <p:spPr>
          <a:xfrm>
            <a:off x="4787900" y="2205038"/>
            <a:ext cx="504825" cy="2592387"/>
          </a:xfrm>
          <a:prstGeom prst="line">
            <a:avLst/>
          </a:prstGeom>
          <a:ln w="9525" cap="flat" cmpd="sng">
            <a:solidFill>
              <a:schemeClr val="tx1"/>
            </a:solidFill>
            <a:prstDash val="dash"/>
            <a:headEnd type="none" w="med" len="med"/>
            <a:tailEnd type="triangle" w="med" len="med"/>
          </a:ln>
        </p:spPr>
      </p:sp>
      <p:cxnSp>
        <p:nvCxnSpPr>
          <p:cNvPr id="42065" name="AutoShape 366"/>
          <p:cNvCxnSpPr>
            <a:stCxn id="42051" idx="1"/>
            <a:endCxn id="42445" idx="1"/>
          </p:cNvCxnSpPr>
          <p:nvPr/>
        </p:nvCxnSpPr>
        <p:spPr>
          <a:xfrm rot="10800000" flipH="1" flipV="1">
            <a:off x="468313" y="1952625"/>
            <a:ext cx="7991475" cy="4546600"/>
          </a:xfrm>
          <a:prstGeom prst="bentConnector3">
            <a:avLst>
              <a:gd name="adj1" fmla="val -2861"/>
            </a:avLst>
          </a:prstGeom>
          <a:ln w="9525" cap="flat" cmpd="sng">
            <a:solidFill>
              <a:schemeClr val="tx1"/>
            </a:solidFill>
            <a:prstDash val="dash"/>
            <a:miter/>
            <a:headEnd type="none" w="med" len="med"/>
            <a:tailEnd type="triangle" w="med" len="med"/>
          </a:ln>
        </p:spPr>
      </p:cxnSp>
      <p:sp>
        <p:nvSpPr>
          <p:cNvPr id="42066" name="Line 367"/>
          <p:cNvSpPr/>
          <p:nvPr/>
        </p:nvSpPr>
        <p:spPr>
          <a:xfrm>
            <a:off x="1295400" y="6172200"/>
            <a:ext cx="1371600" cy="0"/>
          </a:xfrm>
          <a:prstGeom prst="line">
            <a:avLst/>
          </a:prstGeom>
          <a:ln w="9525" cap="flat" cmpd="sng">
            <a:solidFill>
              <a:srgbClr val="FF3300"/>
            </a:solidFill>
            <a:prstDash val="solid"/>
            <a:headEnd type="none" w="med" len="med"/>
            <a:tailEnd type="triangle" w="med" len="med"/>
          </a:ln>
        </p:spPr>
      </p:sp>
      <p:sp>
        <p:nvSpPr>
          <p:cNvPr id="42067" name="Line 368"/>
          <p:cNvSpPr/>
          <p:nvPr/>
        </p:nvSpPr>
        <p:spPr>
          <a:xfrm flipV="1">
            <a:off x="2819400" y="5486400"/>
            <a:ext cx="2514600" cy="685800"/>
          </a:xfrm>
          <a:prstGeom prst="line">
            <a:avLst/>
          </a:prstGeom>
          <a:ln w="9525" cap="flat" cmpd="sng">
            <a:solidFill>
              <a:srgbClr val="FF3300"/>
            </a:solidFill>
            <a:prstDash val="solid"/>
            <a:headEnd type="none" w="med" len="med"/>
            <a:tailEnd type="triangle" w="med" len="med"/>
          </a:ln>
        </p:spPr>
      </p:sp>
      <p:sp>
        <p:nvSpPr>
          <p:cNvPr id="42068" name="Line 369"/>
          <p:cNvSpPr/>
          <p:nvPr/>
        </p:nvSpPr>
        <p:spPr>
          <a:xfrm>
            <a:off x="1066800" y="4114800"/>
            <a:ext cx="1676400" cy="0"/>
          </a:xfrm>
          <a:prstGeom prst="line">
            <a:avLst/>
          </a:prstGeom>
          <a:ln w="9525" cap="flat" cmpd="sng">
            <a:solidFill>
              <a:srgbClr val="FF3300"/>
            </a:solidFill>
            <a:prstDash val="solid"/>
            <a:headEnd type="none" w="med" len="med"/>
            <a:tailEnd type="triangle" w="med" len="med"/>
          </a:ln>
        </p:spPr>
      </p:sp>
      <p:sp>
        <p:nvSpPr>
          <p:cNvPr id="42069" name="Line 370"/>
          <p:cNvSpPr/>
          <p:nvPr/>
        </p:nvSpPr>
        <p:spPr>
          <a:xfrm flipV="1">
            <a:off x="2971800" y="3886200"/>
            <a:ext cx="2057400" cy="304800"/>
          </a:xfrm>
          <a:prstGeom prst="line">
            <a:avLst/>
          </a:prstGeom>
          <a:ln w="9525" cap="flat" cmpd="sng">
            <a:solidFill>
              <a:srgbClr val="FF3300"/>
            </a:solidFill>
            <a:prstDash val="solid"/>
            <a:headEnd type="none" w="med" len="med"/>
            <a:tailEnd type="triangle" w="med" len="med"/>
          </a:ln>
        </p:spPr>
      </p:sp>
      <p:grpSp>
        <p:nvGrpSpPr>
          <p:cNvPr id="42070" name="Group 371"/>
          <p:cNvGrpSpPr/>
          <p:nvPr/>
        </p:nvGrpSpPr>
        <p:grpSpPr>
          <a:xfrm>
            <a:off x="1524000" y="5715000"/>
            <a:ext cx="990600" cy="457200"/>
            <a:chOff x="1296" y="3264"/>
            <a:chExt cx="816" cy="384"/>
          </a:xfrm>
        </p:grpSpPr>
        <p:grpSp>
          <p:nvGrpSpPr>
            <p:cNvPr id="42170" name="Group 372"/>
            <p:cNvGrpSpPr/>
            <p:nvPr/>
          </p:nvGrpSpPr>
          <p:grpSpPr>
            <a:xfrm>
              <a:off x="1680" y="3264"/>
              <a:ext cx="432" cy="384"/>
              <a:chOff x="3984" y="3600"/>
              <a:chExt cx="432" cy="384"/>
            </a:xfrm>
          </p:grpSpPr>
          <p:sp>
            <p:nvSpPr>
              <p:cNvPr id="42177" name="Rectangle 373"/>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178" name="Line 374"/>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2179" name="Line 375"/>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2180" name="Line 376"/>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2181" name="Group 377"/>
              <p:cNvGrpSpPr/>
              <p:nvPr/>
            </p:nvGrpSpPr>
            <p:grpSpPr>
              <a:xfrm>
                <a:off x="4272" y="3744"/>
                <a:ext cx="96" cy="144"/>
                <a:chOff x="4320" y="3744"/>
                <a:chExt cx="96" cy="144"/>
              </a:xfrm>
            </p:grpSpPr>
            <p:sp>
              <p:nvSpPr>
                <p:cNvPr id="42188" name="Line 378"/>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2189" name="Line 379"/>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2190" name="Line 380"/>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2191" name="Rectangle 381"/>
                <p:cNvSpPr/>
                <p:nvPr/>
              </p:nvSpPr>
              <p:spPr>
                <a:xfrm>
                  <a:off x="4368" y="3840"/>
                  <a:ext cx="48" cy="48"/>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182" name="Oval 382"/>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83" name="Oval 383"/>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84" name="Line 384"/>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2185" name="Line 385"/>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2186" name="Line 386"/>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2187" name="Line 387"/>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42171" name="Group 388"/>
            <p:cNvGrpSpPr/>
            <p:nvPr/>
          </p:nvGrpSpPr>
          <p:grpSpPr>
            <a:xfrm>
              <a:off x="1296" y="3264"/>
              <a:ext cx="384" cy="384"/>
              <a:chOff x="3552" y="3600"/>
              <a:chExt cx="384" cy="384"/>
            </a:xfrm>
          </p:grpSpPr>
          <p:sp>
            <p:nvSpPr>
              <p:cNvPr id="42173" name="Rectangle 389"/>
              <p:cNvSpPr/>
              <p:nvPr/>
            </p:nvSpPr>
            <p:spPr>
              <a:xfrm>
                <a:off x="3552" y="3744"/>
                <a:ext cx="384" cy="19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74" name="Oval 390"/>
              <p:cNvSpPr/>
              <p:nvPr/>
            </p:nvSpPr>
            <p:spPr>
              <a:xfrm>
                <a:off x="3600"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75" name="Oval 391"/>
              <p:cNvSpPr/>
              <p:nvPr/>
            </p:nvSpPr>
            <p:spPr>
              <a:xfrm>
                <a:off x="379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76" name="Line 392"/>
              <p:cNvSpPr/>
              <p:nvPr/>
            </p:nvSpPr>
            <p:spPr>
              <a:xfrm>
                <a:off x="3936" y="3600"/>
                <a:ext cx="0" cy="144"/>
              </a:xfrm>
              <a:prstGeom prst="line">
                <a:avLst/>
              </a:prstGeom>
              <a:ln w="28575" cap="flat" cmpd="sng">
                <a:solidFill>
                  <a:schemeClr val="tx1"/>
                </a:solidFill>
                <a:prstDash val="solid"/>
                <a:headEnd type="none" w="med" len="med"/>
                <a:tailEnd type="none" w="med" len="med"/>
              </a:ln>
            </p:spPr>
          </p:sp>
        </p:grpSp>
        <p:sp>
          <p:nvSpPr>
            <p:cNvPr id="42172" name="Rectangle 393"/>
            <p:cNvSpPr/>
            <p:nvPr/>
          </p:nvSpPr>
          <p:spPr>
            <a:xfrm>
              <a:off x="1392" y="3456"/>
              <a:ext cx="192" cy="96"/>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t>空箱</a:t>
              </a:r>
              <a:endParaRPr lang="zh-CN" altLang="en-US" sz="1200" i="1" dirty="0"/>
            </a:p>
          </p:txBody>
        </p:sp>
      </p:grpSp>
      <p:grpSp>
        <p:nvGrpSpPr>
          <p:cNvPr id="42071" name="Group 394"/>
          <p:cNvGrpSpPr/>
          <p:nvPr/>
        </p:nvGrpSpPr>
        <p:grpSpPr>
          <a:xfrm>
            <a:off x="1524000" y="3657600"/>
            <a:ext cx="990600" cy="457200"/>
            <a:chOff x="1296" y="3264"/>
            <a:chExt cx="816" cy="384"/>
          </a:xfrm>
        </p:grpSpPr>
        <p:grpSp>
          <p:nvGrpSpPr>
            <p:cNvPr id="42148" name="Group 395"/>
            <p:cNvGrpSpPr/>
            <p:nvPr/>
          </p:nvGrpSpPr>
          <p:grpSpPr>
            <a:xfrm>
              <a:off x="1680" y="3264"/>
              <a:ext cx="432" cy="384"/>
              <a:chOff x="3984" y="3600"/>
              <a:chExt cx="432" cy="384"/>
            </a:xfrm>
          </p:grpSpPr>
          <p:sp>
            <p:nvSpPr>
              <p:cNvPr id="42155" name="Rectangle 396"/>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156" name="Line 397"/>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2157" name="Line 398"/>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2158" name="Line 399"/>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2159" name="Group 400"/>
              <p:cNvGrpSpPr/>
              <p:nvPr/>
            </p:nvGrpSpPr>
            <p:grpSpPr>
              <a:xfrm>
                <a:off x="4272" y="3744"/>
                <a:ext cx="96" cy="144"/>
                <a:chOff x="4320" y="3744"/>
                <a:chExt cx="96" cy="144"/>
              </a:xfrm>
            </p:grpSpPr>
            <p:sp>
              <p:nvSpPr>
                <p:cNvPr id="42166" name="Line 401"/>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2167" name="Line 402"/>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2168" name="Line 403"/>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2169" name="Rectangle 404"/>
                <p:cNvSpPr/>
                <p:nvPr/>
              </p:nvSpPr>
              <p:spPr>
                <a:xfrm>
                  <a:off x="4368" y="3840"/>
                  <a:ext cx="48" cy="48"/>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160" name="Oval 405"/>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61" name="Oval 406"/>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62" name="Line 407"/>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2163" name="Line 408"/>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2164" name="Line 409"/>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2165" name="Line 410"/>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42149" name="Group 411"/>
            <p:cNvGrpSpPr/>
            <p:nvPr/>
          </p:nvGrpSpPr>
          <p:grpSpPr>
            <a:xfrm>
              <a:off x="1296" y="3264"/>
              <a:ext cx="384" cy="384"/>
              <a:chOff x="3552" y="3600"/>
              <a:chExt cx="384" cy="384"/>
            </a:xfrm>
          </p:grpSpPr>
          <p:sp>
            <p:nvSpPr>
              <p:cNvPr id="42151" name="Rectangle 412"/>
              <p:cNvSpPr/>
              <p:nvPr/>
            </p:nvSpPr>
            <p:spPr>
              <a:xfrm>
                <a:off x="3552" y="3744"/>
                <a:ext cx="384" cy="19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52" name="Oval 413"/>
              <p:cNvSpPr/>
              <p:nvPr/>
            </p:nvSpPr>
            <p:spPr>
              <a:xfrm>
                <a:off x="3600"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53" name="Oval 414"/>
              <p:cNvSpPr/>
              <p:nvPr/>
            </p:nvSpPr>
            <p:spPr>
              <a:xfrm>
                <a:off x="379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54" name="Line 415"/>
              <p:cNvSpPr/>
              <p:nvPr/>
            </p:nvSpPr>
            <p:spPr>
              <a:xfrm>
                <a:off x="3936" y="3600"/>
                <a:ext cx="0" cy="144"/>
              </a:xfrm>
              <a:prstGeom prst="line">
                <a:avLst/>
              </a:prstGeom>
              <a:ln w="28575" cap="flat" cmpd="sng">
                <a:solidFill>
                  <a:schemeClr val="tx1"/>
                </a:solidFill>
                <a:prstDash val="solid"/>
                <a:headEnd type="none" w="med" len="med"/>
                <a:tailEnd type="none" w="med" len="med"/>
              </a:ln>
            </p:spPr>
          </p:sp>
        </p:grpSp>
        <p:sp>
          <p:nvSpPr>
            <p:cNvPr id="42150" name="Rectangle 416"/>
            <p:cNvSpPr/>
            <p:nvPr/>
          </p:nvSpPr>
          <p:spPr>
            <a:xfrm>
              <a:off x="1392" y="3456"/>
              <a:ext cx="192" cy="96"/>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200" i="1" dirty="0"/>
                <a:t>空箱</a:t>
              </a:r>
              <a:endParaRPr lang="zh-CN" altLang="en-US" sz="1200" i="1" dirty="0"/>
            </a:p>
          </p:txBody>
        </p:sp>
      </p:grpSp>
      <p:grpSp>
        <p:nvGrpSpPr>
          <p:cNvPr id="42072" name="Group 418"/>
          <p:cNvGrpSpPr/>
          <p:nvPr/>
        </p:nvGrpSpPr>
        <p:grpSpPr>
          <a:xfrm rot="-964954">
            <a:off x="4114800" y="5410200"/>
            <a:ext cx="457200" cy="304800"/>
            <a:chOff x="3984" y="3600"/>
            <a:chExt cx="432" cy="384"/>
          </a:xfrm>
        </p:grpSpPr>
        <p:sp>
          <p:nvSpPr>
            <p:cNvPr id="42133" name="Rectangle 419"/>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134" name="Line 420"/>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2135" name="Line 421"/>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2136" name="Line 422"/>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2137" name="Group 423"/>
            <p:cNvGrpSpPr/>
            <p:nvPr/>
          </p:nvGrpSpPr>
          <p:grpSpPr>
            <a:xfrm>
              <a:off x="4272" y="3744"/>
              <a:ext cx="96" cy="144"/>
              <a:chOff x="4320" y="3744"/>
              <a:chExt cx="96" cy="144"/>
            </a:xfrm>
          </p:grpSpPr>
          <p:sp>
            <p:nvSpPr>
              <p:cNvPr id="42144" name="Line 424"/>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2145" name="Line 425"/>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2146" name="Line 426"/>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2147" name="Rectangle 427"/>
              <p:cNvSpPr/>
              <p:nvPr/>
            </p:nvSpPr>
            <p:spPr>
              <a:xfrm>
                <a:off x="4368" y="3840"/>
                <a:ext cx="48" cy="4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138" name="Oval 428"/>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39" name="Oval 429"/>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40" name="Line 430"/>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2141" name="Line 431"/>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2142" name="Line 432"/>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2143" name="Line 433"/>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42073" name="Group 442"/>
          <p:cNvGrpSpPr/>
          <p:nvPr/>
        </p:nvGrpSpPr>
        <p:grpSpPr>
          <a:xfrm rot="-978018">
            <a:off x="3657600" y="5638800"/>
            <a:ext cx="485775" cy="276225"/>
            <a:chOff x="2521" y="2069"/>
            <a:chExt cx="306" cy="174"/>
          </a:xfrm>
        </p:grpSpPr>
        <p:grpSp>
          <p:nvGrpSpPr>
            <p:cNvPr id="42113" name="Group 443"/>
            <p:cNvGrpSpPr/>
            <p:nvPr/>
          </p:nvGrpSpPr>
          <p:grpSpPr>
            <a:xfrm>
              <a:off x="2521" y="2171"/>
              <a:ext cx="288" cy="72"/>
              <a:chOff x="1116" y="153"/>
              <a:chExt cx="76" cy="19"/>
            </a:xfrm>
          </p:grpSpPr>
          <p:sp>
            <p:nvSpPr>
              <p:cNvPr id="42129" name="Rectangle 444"/>
              <p:cNvSpPr/>
              <p:nvPr/>
            </p:nvSpPr>
            <p:spPr>
              <a:xfrm>
                <a:off x="1116" y="153"/>
                <a:ext cx="76" cy="8"/>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130" name="Group 445"/>
              <p:cNvGrpSpPr/>
              <p:nvPr/>
            </p:nvGrpSpPr>
            <p:grpSpPr>
              <a:xfrm>
                <a:off x="1123" y="161"/>
                <a:ext cx="62" cy="11"/>
                <a:chOff x="1122" y="161"/>
                <a:chExt cx="62" cy="11"/>
              </a:xfrm>
            </p:grpSpPr>
            <p:sp>
              <p:nvSpPr>
                <p:cNvPr id="42131" name="Oval 446"/>
                <p:cNvSpPr/>
                <p:nvPr/>
              </p:nvSpPr>
              <p:spPr>
                <a:xfrm>
                  <a:off x="1122" y="161"/>
                  <a:ext cx="11" cy="11"/>
                </a:xfrm>
                <a:prstGeom prst="ellipse">
                  <a:avLst/>
                </a:prstGeom>
                <a:solidFill>
                  <a:schemeClr val="bg1"/>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32" name="Oval 447"/>
                <p:cNvSpPr/>
                <p:nvPr/>
              </p:nvSpPr>
              <p:spPr>
                <a:xfrm>
                  <a:off x="1173" y="161"/>
                  <a:ext cx="11" cy="11"/>
                </a:xfrm>
                <a:prstGeom prst="ellipse">
                  <a:avLst/>
                </a:prstGeom>
                <a:solidFill>
                  <a:schemeClr val="bg1"/>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114" name="Group 448"/>
            <p:cNvGrpSpPr/>
            <p:nvPr/>
          </p:nvGrpSpPr>
          <p:grpSpPr>
            <a:xfrm>
              <a:off x="2627" y="2069"/>
              <a:ext cx="94" cy="98"/>
              <a:chOff x="1125" y="120"/>
              <a:chExt cx="19" cy="32"/>
            </a:xfrm>
          </p:grpSpPr>
          <p:sp>
            <p:nvSpPr>
              <p:cNvPr id="42125" name="Rectangle 449"/>
              <p:cNvSpPr/>
              <p:nvPr/>
            </p:nvSpPr>
            <p:spPr>
              <a:xfrm>
                <a:off x="1125" y="120"/>
                <a:ext cx="19" cy="25"/>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126" name="Group 450"/>
              <p:cNvGrpSpPr/>
              <p:nvPr/>
            </p:nvGrpSpPr>
            <p:grpSpPr>
              <a:xfrm>
                <a:off x="1126" y="145"/>
                <a:ext cx="16" cy="7"/>
                <a:chOff x="1126" y="145"/>
                <a:chExt cx="16" cy="7"/>
              </a:xfrm>
            </p:grpSpPr>
            <p:sp>
              <p:nvSpPr>
                <p:cNvPr id="42127" name="Rectangle 451"/>
                <p:cNvSpPr/>
                <p:nvPr/>
              </p:nvSpPr>
              <p:spPr>
                <a:xfrm>
                  <a:off x="1126"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28" name="Rectangle 452"/>
                <p:cNvSpPr/>
                <p:nvPr/>
              </p:nvSpPr>
              <p:spPr>
                <a:xfrm>
                  <a:off x="1138"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115" name="Group 453"/>
            <p:cNvGrpSpPr/>
            <p:nvPr/>
          </p:nvGrpSpPr>
          <p:grpSpPr>
            <a:xfrm>
              <a:off x="2521" y="2069"/>
              <a:ext cx="95" cy="98"/>
              <a:chOff x="1125" y="120"/>
              <a:chExt cx="19" cy="32"/>
            </a:xfrm>
          </p:grpSpPr>
          <p:sp>
            <p:nvSpPr>
              <p:cNvPr id="42121" name="Rectangle 454"/>
              <p:cNvSpPr/>
              <p:nvPr/>
            </p:nvSpPr>
            <p:spPr>
              <a:xfrm>
                <a:off x="1125" y="120"/>
                <a:ext cx="19" cy="25"/>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122" name="Group 455"/>
              <p:cNvGrpSpPr/>
              <p:nvPr/>
            </p:nvGrpSpPr>
            <p:grpSpPr>
              <a:xfrm>
                <a:off x="1126" y="145"/>
                <a:ext cx="16" cy="7"/>
                <a:chOff x="1126" y="145"/>
                <a:chExt cx="16" cy="7"/>
              </a:xfrm>
            </p:grpSpPr>
            <p:sp>
              <p:nvSpPr>
                <p:cNvPr id="42123" name="Rectangle 456"/>
                <p:cNvSpPr/>
                <p:nvPr/>
              </p:nvSpPr>
              <p:spPr>
                <a:xfrm>
                  <a:off x="1126"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24" name="Rectangle 457"/>
                <p:cNvSpPr/>
                <p:nvPr/>
              </p:nvSpPr>
              <p:spPr>
                <a:xfrm>
                  <a:off x="1138"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116" name="Group 458"/>
            <p:cNvGrpSpPr/>
            <p:nvPr/>
          </p:nvGrpSpPr>
          <p:grpSpPr>
            <a:xfrm>
              <a:off x="2733" y="2069"/>
              <a:ext cx="94" cy="98"/>
              <a:chOff x="1125" y="120"/>
              <a:chExt cx="19" cy="32"/>
            </a:xfrm>
          </p:grpSpPr>
          <p:sp>
            <p:nvSpPr>
              <p:cNvPr id="42117" name="Rectangle 459"/>
              <p:cNvSpPr/>
              <p:nvPr/>
            </p:nvSpPr>
            <p:spPr>
              <a:xfrm>
                <a:off x="1125" y="120"/>
                <a:ext cx="19" cy="25"/>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118" name="Group 460"/>
              <p:cNvGrpSpPr/>
              <p:nvPr/>
            </p:nvGrpSpPr>
            <p:grpSpPr>
              <a:xfrm>
                <a:off x="1126" y="145"/>
                <a:ext cx="16" cy="7"/>
                <a:chOff x="1126" y="145"/>
                <a:chExt cx="16" cy="7"/>
              </a:xfrm>
            </p:grpSpPr>
            <p:sp>
              <p:nvSpPr>
                <p:cNvPr id="42119" name="Rectangle 461"/>
                <p:cNvSpPr/>
                <p:nvPr/>
              </p:nvSpPr>
              <p:spPr>
                <a:xfrm>
                  <a:off x="1126"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20" name="Rectangle 462"/>
                <p:cNvSpPr/>
                <p:nvPr/>
              </p:nvSpPr>
              <p:spPr>
                <a:xfrm>
                  <a:off x="1138"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nvGrpSpPr>
          <p:cNvPr id="42074" name="Group 464"/>
          <p:cNvGrpSpPr/>
          <p:nvPr/>
        </p:nvGrpSpPr>
        <p:grpSpPr>
          <a:xfrm rot="569204">
            <a:off x="3657600" y="3581400"/>
            <a:ext cx="914400" cy="504825"/>
            <a:chOff x="2304" y="3408"/>
            <a:chExt cx="576" cy="318"/>
          </a:xfrm>
        </p:grpSpPr>
        <p:grpSp>
          <p:nvGrpSpPr>
            <p:cNvPr id="42076" name="Group 465"/>
            <p:cNvGrpSpPr/>
            <p:nvPr/>
          </p:nvGrpSpPr>
          <p:grpSpPr>
            <a:xfrm rot="-964954">
              <a:off x="2592" y="3408"/>
              <a:ext cx="288" cy="192"/>
              <a:chOff x="3984" y="3600"/>
              <a:chExt cx="432" cy="384"/>
            </a:xfrm>
          </p:grpSpPr>
          <p:sp>
            <p:nvSpPr>
              <p:cNvPr id="42098" name="Rectangle 466"/>
              <p:cNvSpPr/>
              <p:nvPr/>
            </p:nvSpPr>
            <p:spPr>
              <a:xfrm flipV="1">
                <a:off x="4032" y="3888"/>
                <a:ext cx="384" cy="48"/>
              </a:xfrm>
              <a:prstGeom prst="rect">
                <a:avLst/>
              </a:prstGeom>
              <a:solidFill>
                <a:schemeClr val="bg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2099" name="Line 467"/>
              <p:cNvSpPr/>
              <p:nvPr/>
            </p:nvSpPr>
            <p:spPr>
              <a:xfrm flipV="1">
                <a:off x="4032" y="3744"/>
                <a:ext cx="0" cy="144"/>
              </a:xfrm>
              <a:prstGeom prst="line">
                <a:avLst/>
              </a:prstGeom>
              <a:ln w="9525" cap="flat" cmpd="sng">
                <a:solidFill>
                  <a:schemeClr val="tx1"/>
                </a:solidFill>
                <a:prstDash val="solid"/>
                <a:headEnd type="none" w="med" len="med"/>
                <a:tailEnd type="none" w="med" len="med"/>
              </a:ln>
            </p:spPr>
          </p:sp>
          <p:sp>
            <p:nvSpPr>
              <p:cNvPr id="42100" name="Line 468"/>
              <p:cNvSpPr/>
              <p:nvPr/>
            </p:nvSpPr>
            <p:spPr>
              <a:xfrm>
                <a:off x="4032" y="3744"/>
                <a:ext cx="144" cy="0"/>
              </a:xfrm>
              <a:prstGeom prst="line">
                <a:avLst/>
              </a:prstGeom>
              <a:ln w="9525" cap="flat" cmpd="sng">
                <a:solidFill>
                  <a:schemeClr val="tx1"/>
                </a:solidFill>
                <a:prstDash val="solid"/>
                <a:headEnd type="none" w="med" len="med"/>
                <a:tailEnd type="none" w="med" len="med"/>
              </a:ln>
            </p:spPr>
          </p:sp>
          <p:sp>
            <p:nvSpPr>
              <p:cNvPr id="42101" name="Line 469"/>
              <p:cNvSpPr/>
              <p:nvPr/>
            </p:nvSpPr>
            <p:spPr>
              <a:xfrm>
                <a:off x="4176" y="3744"/>
                <a:ext cx="48" cy="144"/>
              </a:xfrm>
              <a:prstGeom prst="line">
                <a:avLst/>
              </a:prstGeom>
              <a:ln w="9525" cap="flat" cmpd="sng">
                <a:solidFill>
                  <a:schemeClr val="tx1"/>
                </a:solidFill>
                <a:prstDash val="solid"/>
                <a:headEnd type="none" w="med" len="med"/>
                <a:tailEnd type="none" w="med" len="med"/>
              </a:ln>
            </p:spPr>
          </p:sp>
          <p:grpSp>
            <p:nvGrpSpPr>
              <p:cNvPr id="42102" name="Group 470"/>
              <p:cNvGrpSpPr/>
              <p:nvPr/>
            </p:nvGrpSpPr>
            <p:grpSpPr>
              <a:xfrm>
                <a:off x="4272" y="3744"/>
                <a:ext cx="96" cy="144"/>
                <a:chOff x="4320" y="3744"/>
                <a:chExt cx="96" cy="144"/>
              </a:xfrm>
            </p:grpSpPr>
            <p:sp>
              <p:nvSpPr>
                <p:cNvPr id="42109" name="Line 471"/>
                <p:cNvSpPr/>
                <p:nvPr/>
              </p:nvSpPr>
              <p:spPr>
                <a:xfrm flipV="1">
                  <a:off x="4368" y="3792"/>
                  <a:ext cx="0" cy="96"/>
                </a:xfrm>
                <a:prstGeom prst="line">
                  <a:avLst/>
                </a:prstGeom>
                <a:ln w="9525" cap="flat" cmpd="sng">
                  <a:solidFill>
                    <a:schemeClr val="tx1"/>
                  </a:solidFill>
                  <a:prstDash val="solid"/>
                  <a:headEnd type="none" w="med" len="med"/>
                  <a:tailEnd type="none" w="med" len="med"/>
                </a:ln>
              </p:spPr>
            </p:sp>
            <p:sp>
              <p:nvSpPr>
                <p:cNvPr id="42110" name="Line 472"/>
                <p:cNvSpPr/>
                <p:nvPr/>
              </p:nvSpPr>
              <p:spPr>
                <a:xfrm flipH="1" flipV="1">
                  <a:off x="4320" y="3744"/>
                  <a:ext cx="48" cy="48"/>
                </a:xfrm>
                <a:prstGeom prst="line">
                  <a:avLst/>
                </a:prstGeom>
                <a:ln w="9525" cap="flat" cmpd="sng">
                  <a:solidFill>
                    <a:schemeClr val="tx1"/>
                  </a:solidFill>
                  <a:prstDash val="solid"/>
                  <a:headEnd type="none" w="med" len="med"/>
                  <a:tailEnd type="none" w="med" len="med"/>
                </a:ln>
              </p:spPr>
            </p:sp>
            <p:sp>
              <p:nvSpPr>
                <p:cNvPr id="42111" name="Line 473"/>
                <p:cNvSpPr/>
                <p:nvPr/>
              </p:nvSpPr>
              <p:spPr>
                <a:xfrm>
                  <a:off x="4320" y="3744"/>
                  <a:ext cx="0" cy="144"/>
                </a:xfrm>
                <a:prstGeom prst="line">
                  <a:avLst/>
                </a:prstGeom>
                <a:ln w="9525" cap="flat" cmpd="sng">
                  <a:solidFill>
                    <a:schemeClr val="tx1"/>
                  </a:solidFill>
                  <a:prstDash val="solid"/>
                  <a:headEnd type="none" w="med" len="med"/>
                  <a:tailEnd type="none" w="med" len="med"/>
                </a:ln>
              </p:spPr>
            </p:sp>
            <p:sp>
              <p:nvSpPr>
                <p:cNvPr id="42112" name="Rectangle 474"/>
                <p:cNvSpPr/>
                <p:nvPr/>
              </p:nvSpPr>
              <p:spPr>
                <a:xfrm>
                  <a:off x="4368" y="3840"/>
                  <a:ext cx="48" cy="4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2103" name="Oval 475"/>
              <p:cNvSpPr/>
              <p:nvPr/>
            </p:nvSpPr>
            <p:spPr>
              <a:xfrm>
                <a:off x="403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04" name="Oval 476"/>
              <p:cNvSpPr/>
              <p:nvPr/>
            </p:nvSpPr>
            <p:spPr>
              <a:xfrm>
                <a:off x="4272" y="3888"/>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105" name="Line 477"/>
              <p:cNvSpPr/>
              <p:nvPr/>
            </p:nvSpPr>
            <p:spPr>
              <a:xfrm>
                <a:off x="4128" y="3696"/>
                <a:ext cx="0" cy="48"/>
              </a:xfrm>
              <a:prstGeom prst="line">
                <a:avLst/>
              </a:prstGeom>
              <a:ln w="38100" cap="flat" cmpd="sng">
                <a:solidFill>
                  <a:schemeClr val="tx1"/>
                </a:solidFill>
                <a:prstDash val="solid"/>
                <a:headEnd type="none" w="med" len="med"/>
                <a:tailEnd type="none" w="med" len="med"/>
              </a:ln>
            </p:spPr>
          </p:sp>
          <p:sp>
            <p:nvSpPr>
              <p:cNvPr id="42106" name="Line 478"/>
              <p:cNvSpPr/>
              <p:nvPr/>
            </p:nvSpPr>
            <p:spPr>
              <a:xfrm>
                <a:off x="4128" y="3744"/>
                <a:ext cx="48" cy="0"/>
              </a:xfrm>
              <a:prstGeom prst="line">
                <a:avLst/>
              </a:prstGeom>
              <a:ln w="28575" cap="flat" cmpd="sng">
                <a:solidFill>
                  <a:schemeClr val="tx1"/>
                </a:solidFill>
                <a:prstDash val="solid"/>
                <a:headEnd type="none" w="med" len="med"/>
                <a:tailEnd type="none" w="med" len="med"/>
              </a:ln>
            </p:spPr>
          </p:sp>
          <p:sp>
            <p:nvSpPr>
              <p:cNvPr id="42107" name="Line 479"/>
              <p:cNvSpPr/>
              <p:nvPr/>
            </p:nvSpPr>
            <p:spPr>
              <a:xfrm>
                <a:off x="4080" y="3600"/>
                <a:ext cx="0" cy="144"/>
              </a:xfrm>
              <a:prstGeom prst="line">
                <a:avLst/>
              </a:prstGeom>
              <a:ln w="28575" cap="flat" cmpd="sng">
                <a:solidFill>
                  <a:schemeClr val="tx1"/>
                </a:solidFill>
                <a:prstDash val="solid"/>
                <a:headEnd type="none" w="med" len="med"/>
                <a:tailEnd type="none" w="med" len="med"/>
              </a:ln>
            </p:spPr>
          </p:sp>
          <p:sp>
            <p:nvSpPr>
              <p:cNvPr id="42108" name="Line 480"/>
              <p:cNvSpPr/>
              <p:nvPr/>
            </p:nvSpPr>
            <p:spPr>
              <a:xfrm flipV="1">
                <a:off x="3984" y="3888"/>
                <a:ext cx="48" cy="0"/>
              </a:xfrm>
              <a:prstGeom prst="line">
                <a:avLst/>
              </a:prstGeom>
              <a:ln w="76200" cap="flat" cmpd="sng">
                <a:solidFill>
                  <a:schemeClr val="tx1"/>
                </a:solidFill>
                <a:prstDash val="solid"/>
                <a:headEnd type="none" w="med" len="med"/>
                <a:tailEnd type="none" w="med" len="med"/>
              </a:ln>
            </p:spPr>
          </p:sp>
        </p:grpSp>
        <p:grpSp>
          <p:nvGrpSpPr>
            <p:cNvPr id="42077" name="Group 481"/>
            <p:cNvGrpSpPr/>
            <p:nvPr/>
          </p:nvGrpSpPr>
          <p:grpSpPr>
            <a:xfrm rot="-978018">
              <a:off x="2304" y="3552"/>
              <a:ext cx="306" cy="174"/>
              <a:chOff x="2521" y="2069"/>
              <a:chExt cx="306" cy="174"/>
            </a:xfrm>
          </p:grpSpPr>
          <p:grpSp>
            <p:nvGrpSpPr>
              <p:cNvPr id="42078" name="Group 482"/>
              <p:cNvGrpSpPr/>
              <p:nvPr/>
            </p:nvGrpSpPr>
            <p:grpSpPr>
              <a:xfrm>
                <a:off x="2521" y="2171"/>
                <a:ext cx="288" cy="72"/>
                <a:chOff x="1116" y="153"/>
                <a:chExt cx="76" cy="19"/>
              </a:xfrm>
            </p:grpSpPr>
            <p:sp>
              <p:nvSpPr>
                <p:cNvPr id="42094" name="Rectangle 483"/>
                <p:cNvSpPr/>
                <p:nvPr/>
              </p:nvSpPr>
              <p:spPr>
                <a:xfrm>
                  <a:off x="1116" y="153"/>
                  <a:ext cx="76" cy="8"/>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095" name="Group 484"/>
                <p:cNvGrpSpPr/>
                <p:nvPr/>
              </p:nvGrpSpPr>
              <p:grpSpPr>
                <a:xfrm>
                  <a:off x="1123" y="161"/>
                  <a:ext cx="62" cy="11"/>
                  <a:chOff x="1122" y="161"/>
                  <a:chExt cx="62" cy="11"/>
                </a:xfrm>
              </p:grpSpPr>
              <p:sp>
                <p:nvSpPr>
                  <p:cNvPr id="42096" name="Oval 485"/>
                  <p:cNvSpPr/>
                  <p:nvPr/>
                </p:nvSpPr>
                <p:spPr>
                  <a:xfrm>
                    <a:off x="1122" y="161"/>
                    <a:ext cx="11" cy="11"/>
                  </a:xfrm>
                  <a:prstGeom prst="ellipse">
                    <a:avLst/>
                  </a:prstGeom>
                  <a:solidFill>
                    <a:schemeClr val="bg1"/>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097" name="Oval 486"/>
                  <p:cNvSpPr/>
                  <p:nvPr/>
                </p:nvSpPr>
                <p:spPr>
                  <a:xfrm>
                    <a:off x="1173" y="161"/>
                    <a:ext cx="11" cy="11"/>
                  </a:xfrm>
                  <a:prstGeom prst="ellipse">
                    <a:avLst/>
                  </a:prstGeom>
                  <a:solidFill>
                    <a:schemeClr val="bg1"/>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79" name="Group 487"/>
              <p:cNvGrpSpPr/>
              <p:nvPr/>
            </p:nvGrpSpPr>
            <p:grpSpPr>
              <a:xfrm>
                <a:off x="2627" y="2069"/>
                <a:ext cx="94" cy="98"/>
                <a:chOff x="1125" y="120"/>
                <a:chExt cx="19" cy="32"/>
              </a:xfrm>
            </p:grpSpPr>
            <p:sp>
              <p:nvSpPr>
                <p:cNvPr id="42090" name="Rectangle 488"/>
                <p:cNvSpPr/>
                <p:nvPr/>
              </p:nvSpPr>
              <p:spPr>
                <a:xfrm>
                  <a:off x="1125" y="120"/>
                  <a:ext cx="19" cy="25"/>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091" name="Group 489"/>
                <p:cNvGrpSpPr/>
                <p:nvPr/>
              </p:nvGrpSpPr>
              <p:grpSpPr>
                <a:xfrm>
                  <a:off x="1126" y="145"/>
                  <a:ext cx="16" cy="7"/>
                  <a:chOff x="1126" y="145"/>
                  <a:chExt cx="16" cy="7"/>
                </a:xfrm>
              </p:grpSpPr>
              <p:sp>
                <p:nvSpPr>
                  <p:cNvPr id="42092" name="Rectangle 490"/>
                  <p:cNvSpPr/>
                  <p:nvPr/>
                </p:nvSpPr>
                <p:spPr>
                  <a:xfrm>
                    <a:off x="1126"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093" name="Rectangle 491"/>
                  <p:cNvSpPr/>
                  <p:nvPr/>
                </p:nvSpPr>
                <p:spPr>
                  <a:xfrm>
                    <a:off x="1138"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80" name="Group 492"/>
              <p:cNvGrpSpPr/>
              <p:nvPr/>
            </p:nvGrpSpPr>
            <p:grpSpPr>
              <a:xfrm>
                <a:off x="2521" y="2069"/>
                <a:ext cx="95" cy="98"/>
                <a:chOff x="1125" y="120"/>
                <a:chExt cx="19" cy="32"/>
              </a:xfrm>
            </p:grpSpPr>
            <p:sp>
              <p:nvSpPr>
                <p:cNvPr id="42086" name="Rectangle 493"/>
                <p:cNvSpPr/>
                <p:nvPr/>
              </p:nvSpPr>
              <p:spPr>
                <a:xfrm>
                  <a:off x="1125" y="120"/>
                  <a:ext cx="19" cy="25"/>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087" name="Group 494"/>
                <p:cNvGrpSpPr/>
                <p:nvPr/>
              </p:nvGrpSpPr>
              <p:grpSpPr>
                <a:xfrm>
                  <a:off x="1126" y="145"/>
                  <a:ext cx="16" cy="7"/>
                  <a:chOff x="1126" y="145"/>
                  <a:chExt cx="16" cy="7"/>
                </a:xfrm>
              </p:grpSpPr>
              <p:sp>
                <p:nvSpPr>
                  <p:cNvPr id="42088" name="Rectangle 495"/>
                  <p:cNvSpPr/>
                  <p:nvPr/>
                </p:nvSpPr>
                <p:spPr>
                  <a:xfrm>
                    <a:off x="1126"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089" name="Rectangle 496"/>
                  <p:cNvSpPr/>
                  <p:nvPr/>
                </p:nvSpPr>
                <p:spPr>
                  <a:xfrm>
                    <a:off x="1138"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2081" name="Group 497"/>
              <p:cNvGrpSpPr/>
              <p:nvPr/>
            </p:nvGrpSpPr>
            <p:grpSpPr>
              <a:xfrm>
                <a:off x="2733" y="2069"/>
                <a:ext cx="94" cy="98"/>
                <a:chOff x="1125" y="120"/>
                <a:chExt cx="19" cy="32"/>
              </a:xfrm>
            </p:grpSpPr>
            <p:sp>
              <p:nvSpPr>
                <p:cNvPr id="42082" name="Rectangle 498"/>
                <p:cNvSpPr/>
                <p:nvPr/>
              </p:nvSpPr>
              <p:spPr>
                <a:xfrm>
                  <a:off x="1125" y="120"/>
                  <a:ext cx="19" cy="25"/>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2083" name="Group 499"/>
                <p:cNvGrpSpPr/>
                <p:nvPr/>
              </p:nvGrpSpPr>
              <p:grpSpPr>
                <a:xfrm>
                  <a:off x="1126" y="145"/>
                  <a:ext cx="16" cy="7"/>
                  <a:chOff x="1126" y="145"/>
                  <a:chExt cx="16" cy="7"/>
                </a:xfrm>
              </p:grpSpPr>
              <p:sp>
                <p:nvSpPr>
                  <p:cNvPr id="42084" name="Rectangle 500"/>
                  <p:cNvSpPr/>
                  <p:nvPr/>
                </p:nvSpPr>
                <p:spPr>
                  <a:xfrm>
                    <a:off x="1126"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2085" name="Rectangle 501"/>
                  <p:cNvSpPr/>
                  <p:nvPr/>
                </p:nvSpPr>
                <p:spPr>
                  <a:xfrm>
                    <a:off x="1138" y="145"/>
                    <a:ext cx="4" cy="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grpSp>
      <p:sp>
        <p:nvSpPr>
          <p:cNvPr id="42075" name="Line 502"/>
          <p:cNvSpPr/>
          <p:nvPr/>
        </p:nvSpPr>
        <p:spPr>
          <a:xfrm flipH="1" flipV="1">
            <a:off x="1908175" y="1700213"/>
            <a:ext cx="792163" cy="288925"/>
          </a:xfrm>
          <a:prstGeom prst="line">
            <a:avLst/>
          </a:prstGeom>
          <a:ln w="9525" cap="flat" cmpd="sng">
            <a:solidFill>
              <a:schemeClr val="tx1"/>
            </a:solidFill>
            <a:prstDash val="dash"/>
            <a:headEnd type="none" w="med" len="med"/>
            <a:tailEnd type="triangle" w="med" len="med"/>
          </a:ln>
        </p:spPr>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118"/>
          <p:cNvSpPr/>
          <p:nvPr/>
        </p:nvSpPr>
        <p:spPr>
          <a:xfrm>
            <a:off x="3048000" y="4800600"/>
            <a:ext cx="2438400" cy="1828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316418"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3012" name="Rectangle 3"/>
          <p:cNvSpPr>
            <a:spLocks noGrp="1"/>
          </p:cNvSpPr>
          <p:nvPr>
            <p:ph idx="1"/>
          </p:nvPr>
        </p:nvSpPr>
        <p:spPr>
          <a:ln/>
        </p:spPr>
        <p:txBody>
          <a:bodyPr vert="horz" wrap="square" lIns="91440" tIns="45720" rIns="91440" bIns="45720" anchor="t" anchorCtr="0"/>
          <a:p>
            <a:pPr eaLnBrk="1" hangingPunct="1"/>
            <a:endParaRPr lang="en-US" altLang="zh-CN" dirty="0"/>
          </a:p>
          <a:p>
            <a:pPr eaLnBrk="1" hangingPunct="1"/>
            <a:endParaRPr lang="en-US" altLang="zh-CN" dirty="0"/>
          </a:p>
        </p:txBody>
      </p:sp>
      <p:sp>
        <p:nvSpPr>
          <p:cNvPr id="43013" name="Rectangle 7"/>
          <p:cNvSpPr/>
          <p:nvPr/>
        </p:nvSpPr>
        <p:spPr>
          <a:xfrm>
            <a:off x="6732588" y="5229225"/>
            <a:ext cx="1871662" cy="134143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5400" i="1" dirty="0">
                <a:ea typeface="MS PGothic" panose="020B0600070205080204" pitchFamily="34" charset="-128"/>
              </a:rPr>
              <a:t>Ｐ</a:t>
            </a:r>
            <a:endParaRPr lang="zh-CN" altLang="en-US" sz="5400" i="1" dirty="0">
              <a:ea typeface="MS PGothic" panose="020B0600070205080204" pitchFamily="34" charset="-128"/>
            </a:endParaRPr>
          </a:p>
        </p:txBody>
      </p:sp>
      <p:sp>
        <p:nvSpPr>
          <p:cNvPr id="43014" name="Rectangle 8"/>
          <p:cNvSpPr/>
          <p:nvPr/>
        </p:nvSpPr>
        <p:spPr>
          <a:xfrm>
            <a:off x="3048000" y="1524000"/>
            <a:ext cx="2376488" cy="22320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15" name="Rectangle 9"/>
          <p:cNvSpPr/>
          <p:nvPr/>
        </p:nvSpPr>
        <p:spPr>
          <a:xfrm>
            <a:off x="3505200" y="1066800"/>
            <a:ext cx="1368425" cy="36036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小分场</a:t>
            </a:r>
            <a:endParaRPr lang="zh-CN" altLang="en-US" sz="1600" i="1" dirty="0">
              <a:ea typeface="MS PGothic" panose="020B0600070205080204" pitchFamily="34" charset="-128"/>
            </a:endParaRPr>
          </a:p>
        </p:txBody>
      </p:sp>
      <p:grpSp>
        <p:nvGrpSpPr>
          <p:cNvPr id="43016" name="Group 10"/>
          <p:cNvGrpSpPr/>
          <p:nvPr/>
        </p:nvGrpSpPr>
        <p:grpSpPr>
          <a:xfrm>
            <a:off x="6248400" y="3352800"/>
            <a:ext cx="533400" cy="476250"/>
            <a:chOff x="159" y="460"/>
            <a:chExt cx="28" cy="34"/>
          </a:xfrm>
        </p:grpSpPr>
        <p:sp>
          <p:nvSpPr>
            <p:cNvPr id="43163" name="Rectangle 11"/>
            <p:cNvSpPr/>
            <p:nvPr/>
          </p:nvSpPr>
          <p:spPr>
            <a:xfrm>
              <a:off x="159" y="460"/>
              <a:ext cx="28" cy="27"/>
            </a:xfrm>
            <a:prstGeom prst="rect">
              <a:avLst/>
            </a:prstGeom>
            <a:solidFill>
              <a:srgbClr val="80808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64" name="Rectangle 12"/>
            <p:cNvSpPr/>
            <p:nvPr/>
          </p:nvSpPr>
          <p:spPr>
            <a:xfrm>
              <a:off x="159" y="487"/>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3165" name="Group 13"/>
            <p:cNvGrpSpPr/>
            <p:nvPr/>
          </p:nvGrpSpPr>
          <p:grpSpPr>
            <a:xfrm>
              <a:off x="163" y="465"/>
              <a:ext cx="7" cy="16"/>
              <a:chOff x="162" y="465"/>
              <a:chExt cx="7" cy="16"/>
            </a:xfrm>
          </p:grpSpPr>
          <p:sp>
            <p:nvSpPr>
              <p:cNvPr id="43174" name="Line 14"/>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175" name="Line 15"/>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176" name="Line 16"/>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3177" name="Line 17"/>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3178" name="Line 18"/>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3179" name="Line 19"/>
              <p:cNvSpPr/>
              <p:nvPr/>
            </p:nvSpPr>
            <p:spPr>
              <a:xfrm>
                <a:off x="162" y="481"/>
                <a:ext cx="7" cy="0"/>
              </a:xfrm>
              <a:prstGeom prst="line">
                <a:avLst/>
              </a:prstGeom>
              <a:ln w="9525" cap="flat" cmpd="sng">
                <a:solidFill>
                  <a:srgbClr val="000000"/>
                </a:solidFill>
                <a:prstDash val="solid"/>
                <a:headEnd type="none" w="med" len="med"/>
                <a:tailEnd type="none" w="med" len="med"/>
              </a:ln>
            </p:spPr>
          </p:sp>
        </p:grpSp>
        <p:grpSp>
          <p:nvGrpSpPr>
            <p:cNvPr id="43166" name="Group 20"/>
            <p:cNvGrpSpPr/>
            <p:nvPr/>
          </p:nvGrpSpPr>
          <p:grpSpPr>
            <a:xfrm>
              <a:off x="174" y="465"/>
              <a:ext cx="7" cy="16"/>
              <a:chOff x="162" y="465"/>
              <a:chExt cx="7" cy="16"/>
            </a:xfrm>
          </p:grpSpPr>
          <p:sp>
            <p:nvSpPr>
              <p:cNvPr id="43168" name="Line 21"/>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169" name="Line 22"/>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170" name="Line 23"/>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3171" name="Line 24"/>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3172" name="Line 25"/>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3173" name="Line 26"/>
              <p:cNvSpPr/>
              <p:nvPr/>
            </p:nvSpPr>
            <p:spPr>
              <a:xfrm>
                <a:off x="162" y="481"/>
                <a:ext cx="7" cy="0"/>
              </a:xfrm>
              <a:prstGeom prst="line">
                <a:avLst/>
              </a:prstGeom>
              <a:ln w="9525" cap="flat" cmpd="sng">
                <a:solidFill>
                  <a:srgbClr val="000000"/>
                </a:solidFill>
                <a:prstDash val="solid"/>
                <a:headEnd type="none" w="med" len="med"/>
                <a:tailEnd type="none" w="med" len="med"/>
              </a:ln>
            </p:spPr>
          </p:sp>
        </p:grpSp>
        <p:sp>
          <p:nvSpPr>
            <p:cNvPr id="43167" name="Rectangle 27"/>
            <p:cNvSpPr/>
            <p:nvPr/>
          </p:nvSpPr>
          <p:spPr>
            <a:xfrm>
              <a:off x="182" y="487"/>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3017" name="Group 28"/>
          <p:cNvGrpSpPr/>
          <p:nvPr/>
        </p:nvGrpSpPr>
        <p:grpSpPr>
          <a:xfrm rot="1177744" flipH="1">
            <a:off x="5724525" y="4292600"/>
            <a:ext cx="792163" cy="534988"/>
            <a:chOff x="223" y="634"/>
            <a:chExt cx="45" cy="28"/>
          </a:xfrm>
        </p:grpSpPr>
        <p:sp>
          <p:nvSpPr>
            <p:cNvPr id="43122" name="Rectangle 29"/>
            <p:cNvSpPr/>
            <p:nvPr/>
          </p:nvSpPr>
          <p:spPr>
            <a:xfrm>
              <a:off x="248" y="635"/>
              <a:ext cx="3" cy="27"/>
            </a:xfrm>
            <a:prstGeom prst="rect">
              <a:avLst/>
            </a:prstGeom>
            <a:solidFill>
              <a:srgbClr val="333333"/>
            </a:solidFill>
            <a:ln w="0"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23" name="Freeform 30"/>
            <p:cNvSpPr/>
            <p:nvPr/>
          </p:nvSpPr>
          <p:spPr>
            <a:xfrm>
              <a:off x="246" y="635"/>
              <a:ext cx="2" cy="2"/>
            </a:xfrm>
            <a:custGeom>
              <a:avLst/>
              <a:gdLst/>
              <a:ahLst/>
              <a:cxnLst>
                <a:cxn ang="0">
                  <a:pos x="2" y="0"/>
                </a:cxn>
                <a:cxn ang="0">
                  <a:pos x="0" y="0"/>
                </a:cxn>
                <a:cxn ang="0">
                  <a:pos x="0" y="1"/>
                </a:cxn>
                <a:cxn ang="0">
                  <a:pos x="1" y="1"/>
                </a:cxn>
                <a:cxn ang="0">
                  <a:pos x="2" y="2"/>
                </a:cxn>
                <a:cxn ang="0">
                  <a:pos x="2" y="0"/>
                </a:cxn>
              </a:cxnLst>
              <a:pathLst>
                <a:path w="2" h="2">
                  <a:moveTo>
                    <a:pt x="2" y="0"/>
                  </a:moveTo>
                  <a:lnTo>
                    <a:pt x="0" y="0"/>
                  </a:lnTo>
                  <a:lnTo>
                    <a:pt x="0" y="1"/>
                  </a:lnTo>
                  <a:lnTo>
                    <a:pt x="1" y="1"/>
                  </a:lnTo>
                  <a:lnTo>
                    <a:pt x="2" y="2"/>
                  </a:lnTo>
                  <a:lnTo>
                    <a:pt x="2" y="0"/>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24" name="Rectangle 31"/>
            <p:cNvSpPr/>
            <p:nvPr/>
          </p:nvSpPr>
          <p:spPr>
            <a:xfrm>
              <a:off x="248" y="645"/>
              <a:ext cx="3" cy="1"/>
            </a:xfrm>
            <a:prstGeom prst="rect">
              <a:avLst/>
            </a:prstGeom>
            <a:solidFill>
              <a:srgbClr val="FF0000"/>
            </a:solid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25" name="Freeform 32"/>
            <p:cNvSpPr/>
            <p:nvPr/>
          </p:nvSpPr>
          <p:spPr>
            <a:xfrm>
              <a:off x="246" y="651"/>
              <a:ext cx="3" cy="2"/>
            </a:xfrm>
            <a:custGeom>
              <a:avLst/>
              <a:gdLst/>
              <a:ahLst/>
              <a:cxnLst>
                <a:cxn ang="0">
                  <a:pos x="3" y="0"/>
                </a:cxn>
                <a:cxn ang="0">
                  <a:pos x="3" y="0"/>
                </a:cxn>
                <a:cxn ang="0">
                  <a:pos x="0" y="2"/>
                </a:cxn>
                <a:cxn ang="0">
                  <a:pos x="0" y="1"/>
                </a:cxn>
                <a:cxn ang="0">
                  <a:pos x="3" y="0"/>
                </a:cxn>
              </a:cxnLst>
              <a:pathLst>
                <a:path w="3" h="2">
                  <a:moveTo>
                    <a:pt x="3" y="0"/>
                  </a:moveTo>
                  <a:lnTo>
                    <a:pt x="3" y="0"/>
                  </a:lnTo>
                  <a:lnTo>
                    <a:pt x="0" y="2"/>
                  </a:lnTo>
                  <a:lnTo>
                    <a:pt x="0" y="1"/>
                  </a:lnTo>
                  <a:lnTo>
                    <a:pt x="3" y="0"/>
                  </a:lnTo>
                  <a:close/>
                </a:path>
              </a:pathLst>
            </a:custGeom>
            <a:solidFill>
              <a:srgbClr val="FFCC99">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26" name="Oval 33"/>
            <p:cNvSpPr/>
            <p:nvPr/>
          </p:nvSpPr>
          <p:spPr>
            <a:xfrm>
              <a:off x="249" y="650"/>
              <a:ext cx="1" cy="1"/>
            </a:xfrm>
            <a:prstGeom prst="ellipse">
              <a:avLst/>
            </a:prstGeom>
            <a:solidFill>
              <a:srgbClr val="FFCC99"/>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27" name="Freeform 34"/>
            <p:cNvSpPr/>
            <p:nvPr/>
          </p:nvSpPr>
          <p:spPr>
            <a:xfrm>
              <a:off x="223" y="648"/>
              <a:ext cx="2" cy="2"/>
            </a:xfrm>
            <a:custGeom>
              <a:avLst/>
              <a:gdLst/>
              <a:ahLst/>
              <a:cxnLst>
                <a:cxn ang="0">
                  <a:pos x="2" y="2"/>
                </a:cxn>
                <a:cxn ang="0">
                  <a:pos x="2" y="0"/>
                </a:cxn>
                <a:cxn ang="0">
                  <a:pos x="1" y="0"/>
                </a:cxn>
                <a:cxn ang="0">
                  <a:pos x="1" y="1"/>
                </a:cxn>
                <a:cxn ang="0">
                  <a:pos x="0" y="2"/>
                </a:cxn>
                <a:cxn ang="0">
                  <a:pos x="2" y="2"/>
                </a:cxn>
              </a:cxnLst>
              <a:pathLst>
                <a:path w="2" h="2">
                  <a:moveTo>
                    <a:pt x="2" y="2"/>
                  </a:moveTo>
                  <a:lnTo>
                    <a:pt x="2" y="0"/>
                  </a:lnTo>
                  <a:lnTo>
                    <a:pt x="1" y="0"/>
                  </a:lnTo>
                  <a:lnTo>
                    <a:pt x="1" y="1"/>
                  </a:lnTo>
                  <a:lnTo>
                    <a:pt x="0" y="2"/>
                  </a:lnTo>
                  <a:lnTo>
                    <a:pt x="2" y="2"/>
                  </a:lnTo>
                  <a:close/>
                </a:path>
              </a:pathLst>
            </a:custGeom>
            <a:solidFill>
              <a:srgbClr val="FF66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28" name="Freeform 35"/>
            <p:cNvSpPr/>
            <p:nvPr/>
          </p:nvSpPr>
          <p:spPr>
            <a:xfrm>
              <a:off x="227" y="648"/>
              <a:ext cx="9" cy="2"/>
            </a:xfrm>
            <a:custGeom>
              <a:avLst/>
              <a:gdLst/>
              <a:ahLst/>
              <a:cxnLst>
                <a:cxn ang="0">
                  <a:pos x="9" y="2"/>
                </a:cxn>
                <a:cxn ang="0">
                  <a:pos x="7" y="2"/>
                </a:cxn>
                <a:cxn ang="0">
                  <a:pos x="0" y="2"/>
                </a:cxn>
                <a:cxn ang="0">
                  <a:pos x="0" y="0"/>
                </a:cxn>
                <a:cxn ang="0">
                  <a:pos x="6" y="0"/>
                </a:cxn>
                <a:cxn ang="0">
                  <a:pos x="7" y="1"/>
                </a:cxn>
                <a:cxn ang="0">
                  <a:pos x="8" y="1"/>
                </a:cxn>
                <a:cxn ang="0">
                  <a:pos x="9" y="1"/>
                </a:cxn>
                <a:cxn ang="0">
                  <a:pos x="9" y="1"/>
                </a:cxn>
                <a:cxn ang="0">
                  <a:pos x="9" y="2"/>
                </a:cxn>
                <a:cxn ang="0">
                  <a:pos x="9" y="2"/>
                </a:cxn>
              </a:cxnLst>
              <a:pathLst>
                <a:path w="9" h="2">
                  <a:moveTo>
                    <a:pt x="9" y="2"/>
                  </a:moveTo>
                  <a:lnTo>
                    <a:pt x="7" y="2"/>
                  </a:lnTo>
                  <a:lnTo>
                    <a:pt x="0" y="2"/>
                  </a:lnTo>
                  <a:lnTo>
                    <a:pt x="0" y="0"/>
                  </a:lnTo>
                  <a:lnTo>
                    <a:pt x="6" y="0"/>
                  </a:lnTo>
                  <a:lnTo>
                    <a:pt x="7" y="1"/>
                  </a:lnTo>
                  <a:lnTo>
                    <a:pt x="8" y="1"/>
                  </a:lnTo>
                  <a:lnTo>
                    <a:pt x="9" y="1"/>
                  </a:lnTo>
                  <a:lnTo>
                    <a:pt x="9" y="2"/>
                  </a:lnTo>
                  <a:close/>
                </a:path>
              </a:pathLst>
            </a:custGeom>
            <a:solidFill>
              <a:srgbClr val="FF66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29" name="Oval 36"/>
            <p:cNvSpPr/>
            <p:nvPr/>
          </p:nvSpPr>
          <p:spPr>
            <a:xfrm>
              <a:off x="242" y="655"/>
              <a:ext cx="8" cy="7"/>
            </a:xfrm>
            <a:prstGeom prst="ellipse">
              <a:avLst/>
            </a:prstGeom>
            <a:solidFill>
              <a:srgbClr val="808080"/>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30" name="Oval 37"/>
            <p:cNvSpPr/>
            <p:nvPr/>
          </p:nvSpPr>
          <p:spPr>
            <a:xfrm>
              <a:off x="244" y="657"/>
              <a:ext cx="4" cy="3"/>
            </a:xfrm>
            <a:prstGeom prst="ellipse">
              <a:avLst/>
            </a:prstGeom>
            <a:solidFill>
              <a:srgbClr val="333333"/>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31" name="Oval 38"/>
            <p:cNvSpPr/>
            <p:nvPr/>
          </p:nvSpPr>
          <p:spPr>
            <a:xfrm>
              <a:off x="224" y="656"/>
              <a:ext cx="6" cy="6"/>
            </a:xfrm>
            <a:prstGeom prst="ellipse">
              <a:avLst/>
            </a:prstGeom>
            <a:solidFill>
              <a:srgbClr val="808080"/>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32" name="Oval 39"/>
            <p:cNvSpPr/>
            <p:nvPr/>
          </p:nvSpPr>
          <p:spPr>
            <a:xfrm>
              <a:off x="225" y="658"/>
              <a:ext cx="3" cy="3"/>
            </a:xfrm>
            <a:prstGeom prst="ellipse">
              <a:avLst/>
            </a:prstGeom>
            <a:solidFill>
              <a:srgbClr val="333333"/>
            </a:solidFill>
            <a:ln w="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33" name="Freeform 40"/>
            <p:cNvSpPr/>
            <p:nvPr/>
          </p:nvSpPr>
          <p:spPr>
            <a:xfrm>
              <a:off x="248" y="654"/>
              <a:ext cx="2" cy="1"/>
            </a:xfrm>
            <a:custGeom>
              <a:avLst/>
              <a:gdLst/>
              <a:ahLst/>
              <a:cxnLst>
                <a:cxn ang="0">
                  <a:pos x="0" y="0"/>
                </a:cxn>
                <a:cxn ang="0">
                  <a:pos x="2" y="0"/>
                </a:cxn>
                <a:cxn ang="0">
                  <a:pos x="1" y="0"/>
                </a:cxn>
                <a:cxn ang="0">
                  <a:pos x="0" y="0"/>
                </a:cxn>
                <a:cxn ang="0">
                  <a:pos x="0" y="0"/>
                </a:cxn>
              </a:cxnLst>
              <a:pathLst>
                <a:path w="2" h="1">
                  <a:moveTo>
                    <a:pt x="0" y="0"/>
                  </a:moveTo>
                  <a:lnTo>
                    <a:pt x="2" y="0"/>
                  </a:lnTo>
                  <a:lnTo>
                    <a:pt x="1" y="0"/>
                  </a:lnTo>
                  <a:lnTo>
                    <a:pt x="0"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34" name="Freeform 41"/>
            <p:cNvSpPr/>
            <p:nvPr/>
          </p:nvSpPr>
          <p:spPr>
            <a:xfrm>
              <a:off x="229" y="657"/>
              <a:ext cx="13" cy="4"/>
            </a:xfrm>
            <a:custGeom>
              <a:avLst/>
              <a:gdLst/>
              <a:ahLst/>
              <a:cxnLst>
                <a:cxn ang="0">
                  <a:pos x="13" y="0"/>
                </a:cxn>
                <a:cxn ang="0">
                  <a:pos x="13" y="4"/>
                </a:cxn>
                <a:cxn ang="0">
                  <a:pos x="1" y="4"/>
                </a:cxn>
                <a:cxn ang="0">
                  <a:pos x="1" y="3"/>
                </a:cxn>
                <a:cxn ang="0">
                  <a:pos x="1" y="3"/>
                </a:cxn>
                <a:cxn ang="0">
                  <a:pos x="1" y="2"/>
                </a:cxn>
                <a:cxn ang="0">
                  <a:pos x="1" y="2"/>
                </a:cxn>
                <a:cxn ang="0">
                  <a:pos x="1" y="1"/>
                </a:cxn>
                <a:cxn ang="0">
                  <a:pos x="1" y="1"/>
                </a:cxn>
                <a:cxn ang="0">
                  <a:pos x="0" y="0"/>
                </a:cxn>
                <a:cxn ang="0">
                  <a:pos x="13" y="0"/>
                </a:cxn>
              </a:cxnLst>
              <a:pathLst>
                <a:path w="13" h="4">
                  <a:moveTo>
                    <a:pt x="13" y="0"/>
                  </a:moveTo>
                  <a:lnTo>
                    <a:pt x="13" y="4"/>
                  </a:lnTo>
                  <a:lnTo>
                    <a:pt x="1" y="4"/>
                  </a:lnTo>
                  <a:lnTo>
                    <a:pt x="1" y="3"/>
                  </a:lnTo>
                  <a:lnTo>
                    <a:pt x="1" y="2"/>
                  </a:lnTo>
                  <a:lnTo>
                    <a:pt x="1" y="1"/>
                  </a:lnTo>
                  <a:lnTo>
                    <a:pt x="0" y="0"/>
                  </a:lnTo>
                  <a:lnTo>
                    <a:pt x="13" y="0"/>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35" name="Freeform 42"/>
            <p:cNvSpPr/>
            <p:nvPr/>
          </p:nvSpPr>
          <p:spPr>
            <a:xfrm>
              <a:off x="243" y="647"/>
              <a:ext cx="4" cy="5"/>
            </a:xfrm>
            <a:custGeom>
              <a:avLst/>
              <a:gdLst/>
              <a:ahLst/>
              <a:cxnLst>
                <a:cxn ang="0">
                  <a:pos x="4" y="5"/>
                </a:cxn>
                <a:cxn ang="0">
                  <a:pos x="0" y="4"/>
                </a:cxn>
                <a:cxn ang="0">
                  <a:pos x="1" y="4"/>
                </a:cxn>
                <a:cxn ang="0">
                  <a:pos x="1" y="3"/>
                </a:cxn>
                <a:cxn ang="0">
                  <a:pos x="2" y="3"/>
                </a:cxn>
                <a:cxn ang="0">
                  <a:pos x="2" y="2"/>
                </a:cxn>
                <a:cxn ang="0">
                  <a:pos x="2" y="2"/>
                </a:cxn>
                <a:cxn ang="0">
                  <a:pos x="2" y="1"/>
                </a:cxn>
                <a:cxn ang="0">
                  <a:pos x="1" y="0"/>
                </a:cxn>
                <a:cxn ang="0">
                  <a:pos x="3" y="1"/>
                </a:cxn>
                <a:cxn ang="0">
                  <a:pos x="4" y="5"/>
                </a:cxn>
              </a:cxnLst>
              <a:pathLst>
                <a:path w="4" h="5">
                  <a:moveTo>
                    <a:pt x="4" y="5"/>
                  </a:moveTo>
                  <a:lnTo>
                    <a:pt x="0" y="4"/>
                  </a:lnTo>
                  <a:lnTo>
                    <a:pt x="1" y="4"/>
                  </a:lnTo>
                  <a:lnTo>
                    <a:pt x="1" y="3"/>
                  </a:lnTo>
                  <a:lnTo>
                    <a:pt x="2" y="3"/>
                  </a:lnTo>
                  <a:lnTo>
                    <a:pt x="2" y="2"/>
                  </a:lnTo>
                  <a:lnTo>
                    <a:pt x="2" y="1"/>
                  </a:lnTo>
                  <a:lnTo>
                    <a:pt x="1" y="0"/>
                  </a:lnTo>
                  <a:lnTo>
                    <a:pt x="3" y="1"/>
                  </a:lnTo>
                  <a:lnTo>
                    <a:pt x="4" y="5"/>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36" name="Freeform 43"/>
            <p:cNvSpPr/>
            <p:nvPr/>
          </p:nvSpPr>
          <p:spPr>
            <a:xfrm>
              <a:off x="223" y="650"/>
              <a:ext cx="5" cy="3"/>
            </a:xfrm>
            <a:custGeom>
              <a:avLst/>
              <a:gdLst/>
              <a:ahLst/>
              <a:cxnLst>
                <a:cxn ang="0">
                  <a:pos x="5" y="3"/>
                </a:cxn>
                <a:cxn ang="0">
                  <a:pos x="4" y="0"/>
                </a:cxn>
                <a:cxn ang="0">
                  <a:pos x="0" y="0"/>
                </a:cxn>
                <a:cxn ang="0">
                  <a:pos x="0" y="3"/>
                </a:cxn>
                <a:cxn ang="0">
                  <a:pos x="5" y="3"/>
                </a:cxn>
              </a:cxnLst>
              <a:pathLst>
                <a:path w="5" h="3">
                  <a:moveTo>
                    <a:pt x="5" y="3"/>
                  </a:moveTo>
                  <a:lnTo>
                    <a:pt x="4" y="0"/>
                  </a:lnTo>
                  <a:lnTo>
                    <a:pt x="0" y="0"/>
                  </a:lnTo>
                  <a:lnTo>
                    <a:pt x="0" y="3"/>
                  </a:lnTo>
                  <a:lnTo>
                    <a:pt x="5" y="3"/>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37" name="Freeform 44"/>
            <p:cNvSpPr/>
            <p:nvPr/>
          </p:nvSpPr>
          <p:spPr>
            <a:xfrm>
              <a:off x="225" y="634"/>
              <a:ext cx="20" cy="16"/>
            </a:xfrm>
            <a:custGeom>
              <a:avLst/>
              <a:gdLst/>
              <a:ahLst/>
              <a:cxnLst>
                <a:cxn ang="0">
                  <a:pos x="0" y="16"/>
                </a:cxn>
                <a:cxn ang="0">
                  <a:pos x="0" y="0"/>
                </a:cxn>
                <a:cxn ang="0">
                  <a:pos x="12" y="0"/>
                </a:cxn>
                <a:cxn ang="0">
                  <a:pos x="13" y="0"/>
                </a:cxn>
                <a:cxn ang="0">
                  <a:pos x="13" y="0"/>
                </a:cxn>
                <a:cxn ang="0">
                  <a:pos x="14" y="1"/>
                </a:cxn>
                <a:cxn ang="0">
                  <a:pos x="14" y="1"/>
                </a:cxn>
                <a:cxn ang="0">
                  <a:pos x="15" y="1"/>
                </a:cxn>
                <a:cxn ang="0">
                  <a:pos x="15" y="1"/>
                </a:cxn>
                <a:cxn ang="0">
                  <a:pos x="16" y="2"/>
                </a:cxn>
                <a:cxn ang="0">
                  <a:pos x="16" y="2"/>
                </a:cxn>
                <a:cxn ang="0">
                  <a:pos x="17" y="3"/>
                </a:cxn>
                <a:cxn ang="0">
                  <a:pos x="20" y="14"/>
                </a:cxn>
                <a:cxn ang="0">
                  <a:pos x="19" y="14"/>
                </a:cxn>
                <a:cxn ang="0">
                  <a:pos x="16" y="5"/>
                </a:cxn>
                <a:cxn ang="0">
                  <a:pos x="16" y="4"/>
                </a:cxn>
                <a:cxn ang="0">
                  <a:pos x="16" y="4"/>
                </a:cxn>
                <a:cxn ang="0">
                  <a:pos x="16" y="3"/>
                </a:cxn>
                <a:cxn ang="0">
                  <a:pos x="15" y="3"/>
                </a:cxn>
                <a:cxn ang="0">
                  <a:pos x="15" y="2"/>
                </a:cxn>
                <a:cxn ang="0">
                  <a:pos x="14" y="2"/>
                </a:cxn>
                <a:cxn ang="0">
                  <a:pos x="14" y="2"/>
                </a:cxn>
                <a:cxn ang="0">
                  <a:pos x="13" y="2"/>
                </a:cxn>
                <a:cxn ang="0">
                  <a:pos x="13" y="1"/>
                </a:cxn>
                <a:cxn ang="0">
                  <a:pos x="13" y="1"/>
                </a:cxn>
                <a:cxn ang="0">
                  <a:pos x="12" y="1"/>
                </a:cxn>
                <a:cxn ang="0">
                  <a:pos x="12" y="1"/>
                </a:cxn>
                <a:cxn ang="0">
                  <a:pos x="2" y="1"/>
                </a:cxn>
                <a:cxn ang="0">
                  <a:pos x="2" y="16"/>
                </a:cxn>
                <a:cxn ang="0">
                  <a:pos x="0" y="16"/>
                </a:cxn>
              </a:cxnLst>
              <a:pathLst>
                <a:path w="20" h="16">
                  <a:moveTo>
                    <a:pt x="0" y="16"/>
                  </a:moveTo>
                  <a:lnTo>
                    <a:pt x="0" y="0"/>
                  </a:lnTo>
                  <a:lnTo>
                    <a:pt x="12" y="0"/>
                  </a:lnTo>
                  <a:lnTo>
                    <a:pt x="13" y="0"/>
                  </a:lnTo>
                  <a:lnTo>
                    <a:pt x="14" y="1"/>
                  </a:lnTo>
                  <a:lnTo>
                    <a:pt x="15" y="1"/>
                  </a:lnTo>
                  <a:lnTo>
                    <a:pt x="16" y="2"/>
                  </a:lnTo>
                  <a:lnTo>
                    <a:pt x="17" y="3"/>
                  </a:lnTo>
                  <a:lnTo>
                    <a:pt x="20" y="14"/>
                  </a:lnTo>
                  <a:lnTo>
                    <a:pt x="19" y="14"/>
                  </a:lnTo>
                  <a:lnTo>
                    <a:pt x="16" y="5"/>
                  </a:lnTo>
                  <a:lnTo>
                    <a:pt x="16" y="4"/>
                  </a:lnTo>
                  <a:lnTo>
                    <a:pt x="16" y="3"/>
                  </a:lnTo>
                  <a:lnTo>
                    <a:pt x="15" y="3"/>
                  </a:lnTo>
                  <a:lnTo>
                    <a:pt x="15" y="2"/>
                  </a:lnTo>
                  <a:lnTo>
                    <a:pt x="14" y="2"/>
                  </a:lnTo>
                  <a:lnTo>
                    <a:pt x="13" y="2"/>
                  </a:lnTo>
                  <a:lnTo>
                    <a:pt x="13" y="1"/>
                  </a:lnTo>
                  <a:lnTo>
                    <a:pt x="12" y="1"/>
                  </a:lnTo>
                  <a:lnTo>
                    <a:pt x="2" y="1"/>
                  </a:lnTo>
                  <a:lnTo>
                    <a:pt x="2" y="16"/>
                  </a:lnTo>
                  <a:lnTo>
                    <a:pt x="0" y="16"/>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38" name="Freeform 45"/>
            <p:cNvSpPr/>
            <p:nvPr/>
          </p:nvSpPr>
          <p:spPr>
            <a:xfrm>
              <a:off x="223" y="656"/>
              <a:ext cx="3" cy="2"/>
            </a:xfrm>
            <a:custGeom>
              <a:avLst/>
              <a:gdLst/>
              <a:ahLst/>
              <a:cxnLst>
                <a:cxn ang="0">
                  <a:pos x="3" y="0"/>
                </a:cxn>
                <a:cxn ang="0">
                  <a:pos x="2" y="0"/>
                </a:cxn>
                <a:cxn ang="0">
                  <a:pos x="2" y="1"/>
                </a:cxn>
                <a:cxn ang="0">
                  <a:pos x="1" y="1"/>
                </a:cxn>
                <a:cxn ang="0">
                  <a:pos x="1" y="2"/>
                </a:cxn>
                <a:cxn ang="0">
                  <a:pos x="1" y="2"/>
                </a:cxn>
                <a:cxn ang="0">
                  <a:pos x="0" y="2"/>
                </a:cxn>
                <a:cxn ang="0">
                  <a:pos x="0" y="0"/>
                </a:cxn>
                <a:cxn ang="0">
                  <a:pos x="0" y="0"/>
                </a:cxn>
                <a:cxn ang="0">
                  <a:pos x="1" y="0"/>
                </a:cxn>
                <a:cxn ang="0">
                  <a:pos x="3" y="0"/>
                </a:cxn>
              </a:cxnLst>
              <a:pathLst>
                <a:path w="3" h="2">
                  <a:moveTo>
                    <a:pt x="3" y="0"/>
                  </a:moveTo>
                  <a:lnTo>
                    <a:pt x="2" y="0"/>
                  </a:lnTo>
                  <a:lnTo>
                    <a:pt x="2" y="1"/>
                  </a:lnTo>
                  <a:lnTo>
                    <a:pt x="1" y="1"/>
                  </a:lnTo>
                  <a:lnTo>
                    <a:pt x="1" y="2"/>
                  </a:lnTo>
                  <a:lnTo>
                    <a:pt x="0" y="2"/>
                  </a:lnTo>
                  <a:lnTo>
                    <a:pt x="0" y="0"/>
                  </a:lnTo>
                  <a:lnTo>
                    <a:pt x="1" y="0"/>
                  </a:lnTo>
                  <a:lnTo>
                    <a:pt x="3"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39" name="Freeform 46"/>
            <p:cNvSpPr/>
            <p:nvPr/>
          </p:nvSpPr>
          <p:spPr>
            <a:xfrm>
              <a:off x="242" y="636"/>
              <a:ext cx="2" cy="3"/>
            </a:xfrm>
            <a:custGeom>
              <a:avLst/>
              <a:gdLst/>
              <a:ahLst/>
              <a:cxnLst>
                <a:cxn ang="0">
                  <a:pos x="2" y="0"/>
                </a:cxn>
                <a:cxn ang="0">
                  <a:pos x="2" y="2"/>
                </a:cxn>
                <a:cxn ang="0">
                  <a:pos x="1" y="3"/>
                </a:cxn>
                <a:cxn ang="0">
                  <a:pos x="0" y="2"/>
                </a:cxn>
                <a:cxn ang="0">
                  <a:pos x="0" y="2"/>
                </a:cxn>
                <a:cxn ang="0">
                  <a:pos x="0" y="1"/>
                </a:cxn>
                <a:cxn ang="0">
                  <a:pos x="0" y="1"/>
                </a:cxn>
                <a:cxn ang="0">
                  <a:pos x="0" y="0"/>
                </a:cxn>
                <a:cxn ang="0">
                  <a:pos x="1" y="0"/>
                </a:cxn>
                <a:cxn ang="0">
                  <a:pos x="1" y="0"/>
                </a:cxn>
                <a:cxn ang="0">
                  <a:pos x="2" y="0"/>
                </a:cxn>
              </a:cxnLst>
              <a:pathLst>
                <a:path w="2" h="3">
                  <a:moveTo>
                    <a:pt x="2" y="0"/>
                  </a:moveTo>
                  <a:lnTo>
                    <a:pt x="2" y="2"/>
                  </a:lnTo>
                  <a:lnTo>
                    <a:pt x="1" y="3"/>
                  </a:lnTo>
                  <a:lnTo>
                    <a:pt x="0" y="2"/>
                  </a:lnTo>
                  <a:lnTo>
                    <a:pt x="0" y="1"/>
                  </a:lnTo>
                  <a:lnTo>
                    <a:pt x="0" y="0"/>
                  </a:lnTo>
                  <a:lnTo>
                    <a:pt x="1" y="0"/>
                  </a:lnTo>
                  <a:lnTo>
                    <a:pt x="2"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0" name="Line 47"/>
            <p:cNvSpPr/>
            <p:nvPr/>
          </p:nvSpPr>
          <p:spPr>
            <a:xfrm>
              <a:off x="243" y="636"/>
              <a:ext cx="1" cy="3"/>
            </a:xfrm>
            <a:prstGeom prst="line">
              <a:avLst/>
            </a:prstGeom>
            <a:ln w="0" cap="flat" cmpd="sng">
              <a:solidFill>
                <a:srgbClr val="000000"/>
              </a:solidFill>
              <a:prstDash val="solid"/>
              <a:headEnd type="none" w="med" len="med"/>
              <a:tailEnd type="none" w="med" len="med"/>
            </a:ln>
          </p:spPr>
        </p:sp>
        <p:sp>
          <p:nvSpPr>
            <p:cNvPr id="43141" name="Freeform 48"/>
            <p:cNvSpPr/>
            <p:nvPr/>
          </p:nvSpPr>
          <p:spPr>
            <a:xfrm>
              <a:off x="239" y="637"/>
              <a:ext cx="2" cy="3"/>
            </a:xfrm>
            <a:custGeom>
              <a:avLst/>
              <a:gdLst/>
              <a:ahLst/>
              <a:cxnLst>
                <a:cxn ang="0">
                  <a:pos x="1" y="0"/>
                </a:cxn>
                <a:cxn ang="0">
                  <a:pos x="2" y="3"/>
                </a:cxn>
                <a:cxn ang="0">
                  <a:pos x="1" y="3"/>
                </a:cxn>
                <a:cxn ang="0">
                  <a:pos x="1" y="2"/>
                </a:cxn>
                <a:cxn ang="0">
                  <a:pos x="0" y="1"/>
                </a:cxn>
                <a:cxn ang="0">
                  <a:pos x="1" y="0"/>
                </a:cxn>
                <a:cxn ang="0">
                  <a:pos x="1" y="0"/>
                </a:cxn>
              </a:cxnLst>
              <a:pathLst>
                <a:path w="2" h="3">
                  <a:moveTo>
                    <a:pt x="1" y="0"/>
                  </a:moveTo>
                  <a:lnTo>
                    <a:pt x="2" y="3"/>
                  </a:lnTo>
                  <a:lnTo>
                    <a:pt x="1" y="3"/>
                  </a:lnTo>
                  <a:lnTo>
                    <a:pt x="1" y="2"/>
                  </a:lnTo>
                  <a:lnTo>
                    <a:pt x="0" y="1"/>
                  </a:lnTo>
                  <a:lnTo>
                    <a:pt x="1"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2" name="Freeform 49"/>
            <p:cNvSpPr/>
            <p:nvPr/>
          </p:nvSpPr>
          <p:spPr>
            <a:xfrm>
              <a:off x="240" y="638"/>
              <a:ext cx="1" cy="1"/>
            </a:xfrm>
            <a:custGeom>
              <a:avLst/>
              <a:gdLst/>
              <a:ahLst/>
              <a:cxnLst>
                <a:cxn ang="0">
                  <a:pos x="0" y="0"/>
                </a:cxn>
                <a:cxn ang="0">
                  <a:pos x="0" y="1"/>
                </a:cxn>
                <a:cxn ang="0">
                  <a:pos x="0" y="1"/>
                </a:cxn>
                <a:cxn ang="0">
                  <a:pos x="1" y="1"/>
                </a:cxn>
                <a:cxn ang="0">
                  <a:pos x="1" y="1"/>
                </a:cxn>
                <a:cxn ang="0">
                  <a:pos x="1" y="0"/>
                </a:cxn>
                <a:cxn ang="0">
                  <a:pos x="1" y="0"/>
                </a:cxn>
              </a:cxnLst>
              <a:pathLst>
                <a:path w="1" h="1">
                  <a:moveTo>
                    <a:pt x="0" y="0"/>
                  </a:moveTo>
                  <a:lnTo>
                    <a:pt x="0" y="1"/>
                  </a:lnTo>
                  <a:lnTo>
                    <a:pt x="1" y="1"/>
                  </a:lnTo>
                  <a:lnTo>
                    <a:pt x="1"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3" name="Freeform 50"/>
            <p:cNvSpPr/>
            <p:nvPr/>
          </p:nvSpPr>
          <p:spPr>
            <a:xfrm>
              <a:off x="241" y="641"/>
              <a:ext cx="2" cy="2"/>
            </a:xfrm>
            <a:custGeom>
              <a:avLst/>
              <a:gdLst/>
              <a:ahLst/>
              <a:cxnLst>
                <a:cxn ang="0">
                  <a:pos x="1" y="0"/>
                </a:cxn>
                <a:cxn ang="0">
                  <a:pos x="1" y="0"/>
                </a:cxn>
                <a:cxn ang="0">
                  <a:pos x="0" y="1"/>
                </a:cxn>
                <a:cxn ang="0">
                  <a:pos x="1" y="2"/>
                </a:cxn>
                <a:cxn ang="0">
                  <a:pos x="1" y="2"/>
                </a:cxn>
                <a:cxn ang="0">
                  <a:pos x="2" y="2"/>
                </a:cxn>
              </a:cxnLst>
              <a:pathLst>
                <a:path w="2" h="2">
                  <a:moveTo>
                    <a:pt x="1" y="0"/>
                  </a:moveTo>
                  <a:lnTo>
                    <a:pt x="1" y="0"/>
                  </a:lnTo>
                  <a:lnTo>
                    <a:pt x="0" y="1"/>
                  </a:lnTo>
                  <a:lnTo>
                    <a:pt x="1" y="2"/>
                  </a:lnTo>
                  <a:lnTo>
                    <a:pt x="2" y="2"/>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4" name="Freeform 51"/>
            <p:cNvSpPr/>
            <p:nvPr/>
          </p:nvSpPr>
          <p:spPr>
            <a:xfrm>
              <a:off x="241" y="647"/>
              <a:ext cx="4" cy="4"/>
            </a:xfrm>
            <a:custGeom>
              <a:avLst/>
              <a:gdLst/>
              <a:ahLst/>
              <a:cxnLst>
                <a:cxn ang="0">
                  <a:pos x="3" y="0"/>
                </a:cxn>
                <a:cxn ang="0">
                  <a:pos x="4" y="1"/>
                </a:cxn>
                <a:cxn ang="0">
                  <a:pos x="4" y="1"/>
                </a:cxn>
                <a:cxn ang="0">
                  <a:pos x="4" y="2"/>
                </a:cxn>
                <a:cxn ang="0">
                  <a:pos x="4" y="2"/>
                </a:cxn>
                <a:cxn ang="0">
                  <a:pos x="4" y="3"/>
                </a:cxn>
                <a:cxn ang="0">
                  <a:pos x="3" y="3"/>
                </a:cxn>
                <a:cxn ang="0">
                  <a:pos x="3" y="4"/>
                </a:cxn>
                <a:cxn ang="0">
                  <a:pos x="0" y="1"/>
                </a:cxn>
                <a:cxn ang="0">
                  <a:pos x="0" y="0"/>
                </a:cxn>
                <a:cxn ang="0">
                  <a:pos x="1" y="0"/>
                </a:cxn>
                <a:cxn ang="0">
                  <a:pos x="2" y="0"/>
                </a:cxn>
                <a:cxn ang="0">
                  <a:pos x="3" y="0"/>
                </a:cxn>
              </a:cxnLst>
              <a:pathLst>
                <a:path w="4" h="4">
                  <a:moveTo>
                    <a:pt x="3" y="0"/>
                  </a:moveTo>
                  <a:lnTo>
                    <a:pt x="4" y="1"/>
                  </a:lnTo>
                  <a:lnTo>
                    <a:pt x="4" y="2"/>
                  </a:lnTo>
                  <a:lnTo>
                    <a:pt x="4" y="3"/>
                  </a:lnTo>
                  <a:lnTo>
                    <a:pt x="3" y="3"/>
                  </a:lnTo>
                  <a:lnTo>
                    <a:pt x="3" y="4"/>
                  </a:lnTo>
                  <a:lnTo>
                    <a:pt x="0" y="1"/>
                  </a:lnTo>
                  <a:lnTo>
                    <a:pt x="0" y="0"/>
                  </a:lnTo>
                  <a:lnTo>
                    <a:pt x="1" y="0"/>
                  </a:lnTo>
                  <a:lnTo>
                    <a:pt x="2" y="0"/>
                  </a:lnTo>
                  <a:lnTo>
                    <a:pt x="3"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5" name="Freeform 52"/>
            <p:cNvSpPr/>
            <p:nvPr/>
          </p:nvSpPr>
          <p:spPr>
            <a:xfrm>
              <a:off x="239" y="643"/>
              <a:ext cx="5" cy="5"/>
            </a:xfrm>
            <a:custGeom>
              <a:avLst/>
              <a:gdLst/>
              <a:ahLst/>
              <a:cxnLst>
                <a:cxn ang="0">
                  <a:pos x="5" y="4"/>
                </a:cxn>
                <a:cxn ang="0">
                  <a:pos x="5" y="4"/>
                </a:cxn>
                <a:cxn ang="0">
                  <a:pos x="4" y="4"/>
                </a:cxn>
                <a:cxn ang="0">
                  <a:pos x="4" y="2"/>
                </a:cxn>
                <a:cxn ang="0">
                  <a:pos x="3" y="1"/>
                </a:cxn>
                <a:cxn ang="0">
                  <a:pos x="2" y="0"/>
                </a:cxn>
                <a:cxn ang="0">
                  <a:pos x="0" y="2"/>
                </a:cxn>
                <a:cxn ang="0">
                  <a:pos x="2" y="5"/>
                </a:cxn>
                <a:cxn ang="0">
                  <a:pos x="3" y="4"/>
                </a:cxn>
                <a:cxn ang="0">
                  <a:pos x="4" y="4"/>
                </a:cxn>
                <a:cxn ang="0">
                  <a:pos x="5" y="4"/>
                </a:cxn>
              </a:cxnLst>
              <a:pathLst>
                <a:path w="5" h="5">
                  <a:moveTo>
                    <a:pt x="5" y="4"/>
                  </a:moveTo>
                  <a:lnTo>
                    <a:pt x="5" y="4"/>
                  </a:lnTo>
                  <a:lnTo>
                    <a:pt x="4" y="4"/>
                  </a:lnTo>
                  <a:lnTo>
                    <a:pt x="4" y="2"/>
                  </a:lnTo>
                  <a:lnTo>
                    <a:pt x="3" y="1"/>
                  </a:lnTo>
                  <a:lnTo>
                    <a:pt x="2" y="0"/>
                  </a:lnTo>
                  <a:lnTo>
                    <a:pt x="0" y="2"/>
                  </a:lnTo>
                  <a:lnTo>
                    <a:pt x="2" y="5"/>
                  </a:lnTo>
                  <a:lnTo>
                    <a:pt x="3" y="4"/>
                  </a:lnTo>
                  <a:lnTo>
                    <a:pt x="4" y="4"/>
                  </a:lnTo>
                  <a:lnTo>
                    <a:pt x="5" y="4"/>
                  </a:lnTo>
                  <a:close/>
                </a:path>
              </a:pathLst>
            </a:custGeom>
            <a:solidFill>
              <a:srgbClr val="969696">
                <a:alpha val="100000"/>
              </a:srgbClr>
            </a:solidFill>
            <a:ln w="9525">
              <a:noFill/>
            </a:ln>
          </p:spPr>
          <p:txBody>
            <a:bodyPr/>
            <a:p>
              <a:endParaRPr lang="zh-CN" altLang="en-US"/>
            </a:p>
          </p:txBody>
        </p:sp>
        <p:sp>
          <p:nvSpPr>
            <p:cNvPr id="43146" name="Freeform 53"/>
            <p:cNvSpPr/>
            <p:nvPr/>
          </p:nvSpPr>
          <p:spPr>
            <a:xfrm>
              <a:off x="239" y="643"/>
              <a:ext cx="5" cy="5"/>
            </a:xfrm>
            <a:custGeom>
              <a:avLst/>
              <a:gdLst/>
              <a:ahLst/>
              <a:cxnLst>
                <a:cxn ang="0">
                  <a:pos x="5" y="4"/>
                </a:cxn>
                <a:cxn ang="0">
                  <a:pos x="5" y="4"/>
                </a:cxn>
                <a:cxn ang="0">
                  <a:pos x="4" y="4"/>
                </a:cxn>
                <a:cxn ang="0">
                  <a:pos x="4" y="2"/>
                </a:cxn>
                <a:cxn ang="0">
                  <a:pos x="3" y="1"/>
                </a:cxn>
                <a:cxn ang="0">
                  <a:pos x="2" y="0"/>
                </a:cxn>
                <a:cxn ang="0">
                  <a:pos x="0" y="2"/>
                </a:cxn>
                <a:cxn ang="0">
                  <a:pos x="2" y="5"/>
                </a:cxn>
                <a:cxn ang="0">
                  <a:pos x="3" y="4"/>
                </a:cxn>
                <a:cxn ang="0">
                  <a:pos x="4" y="4"/>
                </a:cxn>
              </a:cxnLst>
              <a:pathLst>
                <a:path w="5" h="5">
                  <a:moveTo>
                    <a:pt x="5" y="4"/>
                  </a:moveTo>
                  <a:lnTo>
                    <a:pt x="5" y="4"/>
                  </a:lnTo>
                  <a:lnTo>
                    <a:pt x="4" y="4"/>
                  </a:lnTo>
                  <a:lnTo>
                    <a:pt x="4" y="2"/>
                  </a:lnTo>
                  <a:lnTo>
                    <a:pt x="3" y="1"/>
                  </a:lnTo>
                  <a:lnTo>
                    <a:pt x="2" y="0"/>
                  </a:lnTo>
                  <a:lnTo>
                    <a:pt x="0" y="2"/>
                  </a:lnTo>
                  <a:lnTo>
                    <a:pt x="2" y="5"/>
                  </a:lnTo>
                  <a:lnTo>
                    <a:pt x="3" y="4"/>
                  </a:lnTo>
                  <a:lnTo>
                    <a:pt x="4" y="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7" name="Freeform 54"/>
            <p:cNvSpPr/>
            <p:nvPr/>
          </p:nvSpPr>
          <p:spPr>
            <a:xfrm>
              <a:off x="237" y="642"/>
              <a:ext cx="4" cy="3"/>
            </a:xfrm>
            <a:custGeom>
              <a:avLst/>
              <a:gdLst/>
              <a:ahLst/>
              <a:cxnLst>
                <a:cxn ang="0">
                  <a:pos x="4" y="0"/>
                </a:cxn>
                <a:cxn ang="0">
                  <a:pos x="4" y="0"/>
                </a:cxn>
                <a:cxn ang="0">
                  <a:pos x="0" y="3"/>
                </a:cxn>
                <a:cxn ang="0">
                  <a:pos x="0" y="3"/>
                </a:cxn>
                <a:cxn ang="0">
                  <a:pos x="4" y="0"/>
                </a:cxn>
              </a:cxnLst>
              <a:pathLst>
                <a:path w="4" h="3">
                  <a:moveTo>
                    <a:pt x="4" y="0"/>
                  </a:moveTo>
                  <a:lnTo>
                    <a:pt x="4" y="0"/>
                  </a:lnTo>
                  <a:lnTo>
                    <a:pt x="0" y="3"/>
                  </a:lnTo>
                  <a:lnTo>
                    <a:pt x="4"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8" name="Freeform 55"/>
            <p:cNvSpPr/>
            <p:nvPr/>
          </p:nvSpPr>
          <p:spPr>
            <a:xfrm>
              <a:off x="239" y="643"/>
              <a:ext cx="2" cy="2"/>
            </a:xfrm>
            <a:custGeom>
              <a:avLst/>
              <a:gdLst/>
              <a:ahLst/>
              <a:cxnLst>
                <a:cxn ang="0">
                  <a:pos x="1" y="0"/>
                </a:cxn>
                <a:cxn ang="0">
                  <a:pos x="2" y="1"/>
                </a:cxn>
                <a:cxn ang="0">
                  <a:pos x="0" y="2"/>
                </a:cxn>
                <a:cxn ang="0">
                  <a:pos x="0" y="1"/>
                </a:cxn>
                <a:cxn ang="0">
                  <a:pos x="1" y="0"/>
                </a:cxn>
              </a:cxnLst>
              <a:pathLst>
                <a:path w="2" h="2">
                  <a:moveTo>
                    <a:pt x="1" y="0"/>
                  </a:moveTo>
                  <a:lnTo>
                    <a:pt x="2" y="1"/>
                  </a:lnTo>
                  <a:lnTo>
                    <a:pt x="0" y="2"/>
                  </a:lnTo>
                  <a:lnTo>
                    <a:pt x="0" y="1"/>
                  </a:lnTo>
                  <a:lnTo>
                    <a:pt x="1" y="0"/>
                  </a:lnTo>
                  <a:close/>
                </a:path>
              </a:pathLst>
            </a:custGeom>
            <a:solidFill>
              <a:srgbClr val="96969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49" name="Freeform 56"/>
            <p:cNvSpPr/>
            <p:nvPr/>
          </p:nvSpPr>
          <p:spPr>
            <a:xfrm>
              <a:off x="237" y="643"/>
              <a:ext cx="1" cy="1"/>
            </a:xfrm>
            <a:custGeom>
              <a:avLst/>
              <a:gdLst/>
              <a:ahLst/>
              <a:cxnLst>
                <a:cxn ang="0">
                  <a:pos x="0" y="0"/>
                </a:cxn>
                <a:cxn ang="0">
                  <a:pos x="1" y="0"/>
                </a:cxn>
                <a:cxn ang="0">
                  <a:pos x="1" y="0"/>
                </a:cxn>
                <a:cxn ang="0">
                  <a:pos x="1" y="1"/>
                </a:cxn>
                <a:cxn ang="0">
                  <a:pos x="1" y="1"/>
                </a:cxn>
                <a:cxn ang="0">
                  <a:pos x="0" y="1"/>
                </a:cxn>
                <a:cxn ang="0">
                  <a:pos x="0" y="1"/>
                </a:cxn>
                <a:cxn ang="0">
                  <a:pos x="0" y="1"/>
                </a:cxn>
                <a:cxn ang="0">
                  <a:pos x="0" y="0"/>
                </a:cxn>
              </a:cxnLst>
              <a:pathLst>
                <a:path w="1" h="1">
                  <a:moveTo>
                    <a:pt x="0" y="0"/>
                  </a:moveTo>
                  <a:lnTo>
                    <a:pt x="1" y="0"/>
                  </a:lnTo>
                  <a:lnTo>
                    <a:pt x="1" y="1"/>
                  </a:lnTo>
                  <a:lnTo>
                    <a:pt x="0" y="1"/>
                  </a:lnTo>
                  <a:lnTo>
                    <a:pt x="0"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0" name="Freeform 57"/>
            <p:cNvSpPr/>
            <p:nvPr/>
          </p:nvSpPr>
          <p:spPr>
            <a:xfrm>
              <a:off x="227" y="643"/>
              <a:ext cx="9" cy="6"/>
            </a:xfrm>
            <a:custGeom>
              <a:avLst/>
              <a:gdLst/>
              <a:ahLst/>
              <a:cxnLst>
                <a:cxn ang="0">
                  <a:pos x="7" y="6"/>
                </a:cxn>
                <a:cxn ang="0">
                  <a:pos x="7" y="6"/>
                </a:cxn>
                <a:cxn ang="0">
                  <a:pos x="8" y="6"/>
                </a:cxn>
                <a:cxn ang="0">
                  <a:pos x="8" y="6"/>
                </a:cxn>
                <a:cxn ang="0">
                  <a:pos x="8" y="6"/>
                </a:cxn>
                <a:cxn ang="0">
                  <a:pos x="9" y="6"/>
                </a:cxn>
                <a:cxn ang="0">
                  <a:pos x="9" y="5"/>
                </a:cxn>
                <a:cxn ang="0">
                  <a:pos x="9" y="5"/>
                </a:cxn>
                <a:cxn ang="0">
                  <a:pos x="9" y="5"/>
                </a:cxn>
                <a:cxn ang="0">
                  <a:pos x="8" y="5"/>
                </a:cxn>
                <a:cxn ang="0">
                  <a:pos x="8" y="5"/>
                </a:cxn>
                <a:cxn ang="0">
                  <a:pos x="7" y="5"/>
                </a:cxn>
                <a:cxn ang="0">
                  <a:pos x="7" y="5"/>
                </a:cxn>
                <a:cxn ang="0">
                  <a:pos x="6" y="5"/>
                </a:cxn>
                <a:cxn ang="0">
                  <a:pos x="6" y="5"/>
                </a:cxn>
                <a:cxn ang="0">
                  <a:pos x="5" y="5"/>
                </a:cxn>
                <a:cxn ang="0">
                  <a:pos x="4" y="4"/>
                </a:cxn>
                <a:cxn ang="0">
                  <a:pos x="4" y="4"/>
                </a:cxn>
                <a:cxn ang="0">
                  <a:pos x="4" y="4"/>
                </a:cxn>
                <a:cxn ang="0">
                  <a:pos x="3" y="4"/>
                </a:cxn>
                <a:cxn ang="0">
                  <a:pos x="3" y="3"/>
                </a:cxn>
                <a:cxn ang="0">
                  <a:pos x="3" y="3"/>
                </a:cxn>
                <a:cxn ang="0">
                  <a:pos x="3" y="2"/>
                </a:cxn>
                <a:cxn ang="0">
                  <a:pos x="3" y="2"/>
                </a:cxn>
                <a:cxn ang="0">
                  <a:pos x="3" y="2"/>
                </a:cxn>
                <a:cxn ang="0">
                  <a:pos x="3" y="1"/>
                </a:cxn>
                <a:cxn ang="0">
                  <a:pos x="2" y="0"/>
                </a:cxn>
                <a:cxn ang="0">
                  <a:pos x="2" y="0"/>
                </a:cxn>
                <a:cxn ang="0">
                  <a:pos x="1" y="0"/>
                </a:cxn>
                <a:cxn ang="0">
                  <a:pos x="1" y="0"/>
                </a:cxn>
                <a:cxn ang="0">
                  <a:pos x="1" y="0"/>
                </a:cxn>
                <a:cxn ang="0">
                  <a:pos x="1" y="0"/>
                </a:cxn>
                <a:cxn ang="0">
                  <a:pos x="1" y="0"/>
                </a:cxn>
                <a:cxn ang="0">
                  <a:pos x="1" y="0"/>
                </a:cxn>
                <a:cxn ang="0">
                  <a:pos x="0" y="0"/>
                </a:cxn>
                <a:cxn ang="0">
                  <a:pos x="0" y="1"/>
                </a:cxn>
                <a:cxn ang="0">
                  <a:pos x="0" y="1"/>
                </a:cxn>
                <a:cxn ang="0">
                  <a:pos x="1" y="2"/>
                </a:cxn>
                <a:cxn ang="0">
                  <a:pos x="1" y="3"/>
                </a:cxn>
                <a:cxn ang="0">
                  <a:pos x="1" y="3"/>
                </a:cxn>
                <a:cxn ang="0">
                  <a:pos x="1" y="4"/>
                </a:cxn>
                <a:cxn ang="0">
                  <a:pos x="1" y="5"/>
                </a:cxn>
                <a:cxn ang="0">
                  <a:pos x="1" y="5"/>
                </a:cxn>
                <a:cxn ang="0">
                  <a:pos x="2" y="5"/>
                </a:cxn>
                <a:cxn ang="0">
                  <a:pos x="3" y="5"/>
                </a:cxn>
                <a:cxn ang="0">
                  <a:pos x="3" y="5"/>
                </a:cxn>
                <a:cxn ang="0">
                  <a:pos x="4" y="5"/>
                </a:cxn>
                <a:cxn ang="0">
                  <a:pos x="4" y="5"/>
                </a:cxn>
                <a:cxn ang="0">
                  <a:pos x="5" y="5"/>
                </a:cxn>
                <a:cxn ang="0">
                  <a:pos x="5" y="5"/>
                </a:cxn>
                <a:cxn ang="0">
                  <a:pos x="6" y="5"/>
                </a:cxn>
                <a:cxn ang="0">
                  <a:pos x="6" y="5"/>
                </a:cxn>
                <a:cxn ang="0">
                  <a:pos x="6" y="5"/>
                </a:cxn>
                <a:cxn ang="0">
                  <a:pos x="6" y="6"/>
                </a:cxn>
                <a:cxn ang="0">
                  <a:pos x="6" y="6"/>
                </a:cxn>
                <a:cxn ang="0">
                  <a:pos x="7" y="6"/>
                </a:cxn>
                <a:cxn ang="0">
                  <a:pos x="7" y="6"/>
                </a:cxn>
              </a:cxnLst>
              <a:pathLst>
                <a:path w="9" h="6">
                  <a:moveTo>
                    <a:pt x="7" y="6"/>
                  </a:moveTo>
                  <a:lnTo>
                    <a:pt x="7" y="6"/>
                  </a:lnTo>
                  <a:lnTo>
                    <a:pt x="8" y="6"/>
                  </a:lnTo>
                  <a:lnTo>
                    <a:pt x="9" y="6"/>
                  </a:lnTo>
                  <a:lnTo>
                    <a:pt x="9" y="5"/>
                  </a:lnTo>
                  <a:lnTo>
                    <a:pt x="8" y="5"/>
                  </a:lnTo>
                  <a:lnTo>
                    <a:pt x="7" y="5"/>
                  </a:lnTo>
                  <a:lnTo>
                    <a:pt x="6" y="5"/>
                  </a:lnTo>
                  <a:lnTo>
                    <a:pt x="5" y="5"/>
                  </a:lnTo>
                  <a:lnTo>
                    <a:pt x="4" y="4"/>
                  </a:lnTo>
                  <a:lnTo>
                    <a:pt x="3" y="4"/>
                  </a:lnTo>
                  <a:lnTo>
                    <a:pt x="3" y="3"/>
                  </a:lnTo>
                  <a:lnTo>
                    <a:pt x="3" y="2"/>
                  </a:lnTo>
                  <a:lnTo>
                    <a:pt x="3" y="1"/>
                  </a:lnTo>
                  <a:lnTo>
                    <a:pt x="2" y="0"/>
                  </a:lnTo>
                  <a:lnTo>
                    <a:pt x="1" y="0"/>
                  </a:lnTo>
                  <a:lnTo>
                    <a:pt x="0" y="0"/>
                  </a:lnTo>
                  <a:lnTo>
                    <a:pt x="0" y="1"/>
                  </a:lnTo>
                  <a:lnTo>
                    <a:pt x="1" y="2"/>
                  </a:lnTo>
                  <a:lnTo>
                    <a:pt x="1" y="3"/>
                  </a:lnTo>
                  <a:lnTo>
                    <a:pt x="1" y="4"/>
                  </a:lnTo>
                  <a:lnTo>
                    <a:pt x="1" y="5"/>
                  </a:lnTo>
                  <a:lnTo>
                    <a:pt x="2" y="5"/>
                  </a:lnTo>
                  <a:lnTo>
                    <a:pt x="3" y="5"/>
                  </a:lnTo>
                  <a:lnTo>
                    <a:pt x="4" y="5"/>
                  </a:lnTo>
                  <a:lnTo>
                    <a:pt x="5" y="5"/>
                  </a:lnTo>
                  <a:lnTo>
                    <a:pt x="6" y="5"/>
                  </a:lnTo>
                  <a:lnTo>
                    <a:pt x="6" y="6"/>
                  </a:lnTo>
                  <a:lnTo>
                    <a:pt x="7" y="6"/>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1" name="Freeform 58"/>
            <p:cNvSpPr/>
            <p:nvPr/>
          </p:nvSpPr>
          <p:spPr>
            <a:xfrm>
              <a:off x="228" y="644"/>
              <a:ext cx="1" cy="1"/>
            </a:xfrm>
            <a:custGeom>
              <a:avLst/>
              <a:gdLst/>
              <a:ahLst/>
              <a:cxnLst>
                <a:cxn ang="0">
                  <a:pos x="0"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0"/>
                </a:cxn>
                <a:cxn ang="0">
                  <a:pos x="0" y="0"/>
                </a:cxn>
                <a:cxn ang="0">
                  <a:pos x="0" y="0"/>
                </a:cxn>
              </a:cxnLst>
              <a:pathLst>
                <a:path w="1" h="1">
                  <a:moveTo>
                    <a:pt x="0" y="0"/>
                  </a:moveTo>
                  <a:lnTo>
                    <a:pt x="1" y="0"/>
                  </a:lnTo>
                  <a:lnTo>
                    <a:pt x="1" y="1"/>
                  </a:lnTo>
                  <a:lnTo>
                    <a:pt x="0" y="1"/>
                  </a:lnTo>
                  <a:lnTo>
                    <a:pt x="0" y="0"/>
                  </a:lnTo>
                  <a:close/>
                </a:path>
              </a:pathLst>
            </a:custGeom>
            <a:solidFill>
              <a:srgbClr val="80808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2" name="Freeform 59"/>
            <p:cNvSpPr/>
            <p:nvPr/>
          </p:nvSpPr>
          <p:spPr>
            <a:xfrm>
              <a:off x="227" y="650"/>
              <a:ext cx="9" cy="3"/>
            </a:xfrm>
            <a:custGeom>
              <a:avLst/>
              <a:gdLst/>
              <a:ahLst/>
              <a:cxnLst>
                <a:cxn ang="0">
                  <a:pos x="0" y="0"/>
                </a:cxn>
                <a:cxn ang="0">
                  <a:pos x="7" y="0"/>
                </a:cxn>
                <a:cxn ang="0">
                  <a:pos x="9" y="0"/>
                </a:cxn>
                <a:cxn ang="0">
                  <a:pos x="7" y="1"/>
                </a:cxn>
                <a:cxn ang="0">
                  <a:pos x="5" y="1"/>
                </a:cxn>
                <a:cxn ang="0">
                  <a:pos x="4" y="1"/>
                </a:cxn>
                <a:cxn ang="0">
                  <a:pos x="4" y="1"/>
                </a:cxn>
                <a:cxn ang="0">
                  <a:pos x="4" y="2"/>
                </a:cxn>
                <a:cxn ang="0">
                  <a:pos x="4" y="2"/>
                </a:cxn>
                <a:cxn ang="0">
                  <a:pos x="4" y="3"/>
                </a:cxn>
                <a:cxn ang="0">
                  <a:pos x="1" y="3"/>
                </a:cxn>
                <a:cxn ang="0">
                  <a:pos x="0" y="0"/>
                </a:cxn>
              </a:cxnLst>
              <a:pathLst>
                <a:path w="9" h="3">
                  <a:moveTo>
                    <a:pt x="0" y="0"/>
                  </a:moveTo>
                  <a:lnTo>
                    <a:pt x="7" y="0"/>
                  </a:lnTo>
                  <a:lnTo>
                    <a:pt x="9" y="0"/>
                  </a:lnTo>
                  <a:lnTo>
                    <a:pt x="7" y="1"/>
                  </a:lnTo>
                  <a:lnTo>
                    <a:pt x="5" y="1"/>
                  </a:lnTo>
                  <a:lnTo>
                    <a:pt x="4" y="1"/>
                  </a:lnTo>
                  <a:lnTo>
                    <a:pt x="4" y="2"/>
                  </a:lnTo>
                  <a:lnTo>
                    <a:pt x="4" y="3"/>
                  </a:lnTo>
                  <a:lnTo>
                    <a:pt x="1" y="3"/>
                  </a:lnTo>
                  <a:lnTo>
                    <a:pt x="0" y="0"/>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3" name="Rectangle 60"/>
            <p:cNvSpPr/>
            <p:nvPr/>
          </p:nvSpPr>
          <p:spPr>
            <a:xfrm>
              <a:off x="230" y="648"/>
              <a:ext cx="3" cy="1"/>
            </a:xfrm>
            <a:prstGeom prst="rect">
              <a:avLst/>
            </a:prstGeom>
            <a:solidFill>
              <a:srgbClr val="333333"/>
            </a:solidFill>
            <a:ln w="0"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54" name="Freeform 61"/>
            <p:cNvSpPr/>
            <p:nvPr/>
          </p:nvSpPr>
          <p:spPr>
            <a:xfrm>
              <a:off x="231" y="651"/>
              <a:ext cx="3" cy="2"/>
            </a:xfrm>
            <a:custGeom>
              <a:avLst/>
              <a:gdLst/>
              <a:ahLst/>
              <a:cxnLst>
                <a:cxn ang="0">
                  <a:pos x="2" y="0"/>
                </a:cxn>
                <a:cxn ang="0">
                  <a:pos x="2" y="0"/>
                </a:cxn>
                <a:cxn ang="0">
                  <a:pos x="2" y="1"/>
                </a:cxn>
                <a:cxn ang="0">
                  <a:pos x="2" y="1"/>
                </a:cxn>
                <a:cxn ang="0">
                  <a:pos x="3" y="2"/>
                </a:cxn>
                <a:cxn ang="0">
                  <a:pos x="1" y="2"/>
                </a:cxn>
                <a:cxn ang="0">
                  <a:pos x="0" y="1"/>
                </a:cxn>
                <a:cxn ang="0">
                  <a:pos x="0" y="1"/>
                </a:cxn>
                <a:cxn ang="0">
                  <a:pos x="0" y="1"/>
                </a:cxn>
                <a:cxn ang="0">
                  <a:pos x="0" y="0"/>
                </a:cxn>
                <a:cxn ang="0">
                  <a:pos x="1" y="0"/>
                </a:cxn>
                <a:cxn ang="0">
                  <a:pos x="1" y="0"/>
                </a:cxn>
                <a:cxn ang="0">
                  <a:pos x="2" y="0"/>
                </a:cxn>
                <a:cxn ang="0">
                  <a:pos x="2" y="0"/>
                </a:cxn>
              </a:cxnLst>
              <a:pathLst>
                <a:path w="3" h="2">
                  <a:moveTo>
                    <a:pt x="2" y="0"/>
                  </a:moveTo>
                  <a:lnTo>
                    <a:pt x="2" y="0"/>
                  </a:lnTo>
                  <a:lnTo>
                    <a:pt x="2" y="1"/>
                  </a:lnTo>
                  <a:lnTo>
                    <a:pt x="3" y="2"/>
                  </a:lnTo>
                  <a:lnTo>
                    <a:pt x="1" y="2"/>
                  </a:lnTo>
                  <a:lnTo>
                    <a:pt x="0" y="1"/>
                  </a:lnTo>
                  <a:lnTo>
                    <a:pt x="0" y="0"/>
                  </a:lnTo>
                  <a:lnTo>
                    <a:pt x="1" y="0"/>
                  </a:lnTo>
                  <a:lnTo>
                    <a:pt x="2" y="0"/>
                  </a:lnTo>
                  <a:close/>
                </a:path>
              </a:pathLst>
            </a:custGeom>
            <a:solidFill>
              <a:srgbClr val="33333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5" name="Freeform 62"/>
            <p:cNvSpPr/>
            <p:nvPr/>
          </p:nvSpPr>
          <p:spPr>
            <a:xfrm>
              <a:off x="223" y="651"/>
              <a:ext cx="25" cy="6"/>
            </a:xfrm>
            <a:custGeom>
              <a:avLst/>
              <a:gdLst/>
              <a:ahLst/>
              <a:cxnLst>
                <a:cxn ang="0">
                  <a:pos x="19" y="6"/>
                </a:cxn>
                <a:cxn ang="0">
                  <a:pos x="6" y="6"/>
                </a:cxn>
                <a:cxn ang="0">
                  <a:pos x="6" y="6"/>
                </a:cxn>
                <a:cxn ang="0">
                  <a:pos x="5" y="5"/>
                </a:cxn>
                <a:cxn ang="0">
                  <a:pos x="4" y="5"/>
                </a:cxn>
                <a:cxn ang="0">
                  <a:pos x="3" y="5"/>
                </a:cxn>
                <a:cxn ang="0">
                  <a:pos x="1" y="5"/>
                </a:cxn>
                <a:cxn ang="0">
                  <a:pos x="0" y="5"/>
                </a:cxn>
                <a:cxn ang="0">
                  <a:pos x="0" y="4"/>
                </a:cxn>
                <a:cxn ang="0">
                  <a:pos x="0" y="3"/>
                </a:cxn>
                <a:cxn ang="0">
                  <a:pos x="0" y="2"/>
                </a:cxn>
                <a:cxn ang="0">
                  <a:pos x="5" y="2"/>
                </a:cxn>
                <a:cxn ang="0">
                  <a:pos x="12" y="2"/>
                </a:cxn>
                <a:cxn ang="0">
                  <a:pos x="19" y="2"/>
                </a:cxn>
                <a:cxn ang="0">
                  <a:pos x="20" y="0"/>
                </a:cxn>
                <a:cxn ang="0">
                  <a:pos x="24" y="1"/>
                </a:cxn>
                <a:cxn ang="0">
                  <a:pos x="25" y="3"/>
                </a:cxn>
                <a:cxn ang="0">
                  <a:pos x="23" y="3"/>
                </a:cxn>
                <a:cxn ang="0">
                  <a:pos x="22" y="4"/>
                </a:cxn>
                <a:cxn ang="0">
                  <a:pos x="21" y="4"/>
                </a:cxn>
                <a:cxn ang="0">
                  <a:pos x="21" y="4"/>
                </a:cxn>
                <a:cxn ang="0">
                  <a:pos x="20" y="5"/>
                </a:cxn>
                <a:cxn ang="0">
                  <a:pos x="20" y="5"/>
                </a:cxn>
                <a:cxn ang="0">
                  <a:pos x="19" y="6"/>
                </a:cxn>
              </a:cxnLst>
              <a:pathLst>
                <a:path w="25" h="6">
                  <a:moveTo>
                    <a:pt x="19" y="6"/>
                  </a:moveTo>
                  <a:lnTo>
                    <a:pt x="6" y="6"/>
                  </a:lnTo>
                  <a:lnTo>
                    <a:pt x="5" y="5"/>
                  </a:lnTo>
                  <a:lnTo>
                    <a:pt x="4" y="5"/>
                  </a:lnTo>
                  <a:lnTo>
                    <a:pt x="3" y="5"/>
                  </a:lnTo>
                  <a:lnTo>
                    <a:pt x="1" y="5"/>
                  </a:lnTo>
                  <a:lnTo>
                    <a:pt x="0" y="5"/>
                  </a:lnTo>
                  <a:lnTo>
                    <a:pt x="0" y="4"/>
                  </a:lnTo>
                  <a:lnTo>
                    <a:pt x="0" y="3"/>
                  </a:lnTo>
                  <a:lnTo>
                    <a:pt x="0" y="2"/>
                  </a:lnTo>
                  <a:lnTo>
                    <a:pt x="5" y="2"/>
                  </a:lnTo>
                  <a:lnTo>
                    <a:pt x="12" y="2"/>
                  </a:lnTo>
                  <a:lnTo>
                    <a:pt x="19" y="2"/>
                  </a:lnTo>
                  <a:lnTo>
                    <a:pt x="20" y="0"/>
                  </a:lnTo>
                  <a:lnTo>
                    <a:pt x="24" y="1"/>
                  </a:lnTo>
                  <a:lnTo>
                    <a:pt x="25" y="3"/>
                  </a:lnTo>
                  <a:lnTo>
                    <a:pt x="23" y="3"/>
                  </a:lnTo>
                  <a:lnTo>
                    <a:pt x="22" y="4"/>
                  </a:lnTo>
                  <a:lnTo>
                    <a:pt x="21" y="4"/>
                  </a:lnTo>
                  <a:lnTo>
                    <a:pt x="20" y="5"/>
                  </a:lnTo>
                  <a:lnTo>
                    <a:pt x="19" y="6"/>
                  </a:lnTo>
                  <a:close/>
                </a:path>
              </a:pathLst>
            </a:custGeom>
            <a:solidFill>
              <a:srgbClr val="FF99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6" name="Line 63"/>
            <p:cNvSpPr/>
            <p:nvPr/>
          </p:nvSpPr>
          <p:spPr>
            <a:xfrm>
              <a:off x="235" y="653"/>
              <a:ext cx="1" cy="4"/>
            </a:xfrm>
            <a:prstGeom prst="line">
              <a:avLst/>
            </a:prstGeom>
            <a:ln w="0" cap="flat" cmpd="sng">
              <a:solidFill>
                <a:srgbClr val="000000"/>
              </a:solidFill>
              <a:prstDash val="solid"/>
              <a:headEnd type="none" w="med" len="med"/>
              <a:tailEnd type="none" w="med" len="med"/>
            </a:ln>
          </p:spPr>
        </p:sp>
        <p:sp>
          <p:nvSpPr>
            <p:cNvPr id="43157" name="Freeform 64"/>
            <p:cNvSpPr/>
            <p:nvPr/>
          </p:nvSpPr>
          <p:spPr>
            <a:xfrm>
              <a:off x="241" y="653"/>
              <a:ext cx="1" cy="4"/>
            </a:xfrm>
            <a:custGeom>
              <a:avLst/>
              <a:gdLst/>
              <a:ahLst/>
              <a:cxnLst>
                <a:cxn ang="0">
                  <a:pos x="1" y="0"/>
                </a:cxn>
                <a:cxn ang="0">
                  <a:pos x="0" y="1"/>
                </a:cxn>
                <a:cxn ang="0">
                  <a:pos x="0" y="2"/>
                </a:cxn>
                <a:cxn ang="0">
                  <a:pos x="0" y="3"/>
                </a:cxn>
                <a:cxn ang="0">
                  <a:pos x="0" y="4"/>
                </a:cxn>
                <a:cxn ang="0">
                  <a:pos x="1" y="0"/>
                </a:cxn>
              </a:cxnLst>
              <a:pathLst>
                <a:path w="1" h="4">
                  <a:moveTo>
                    <a:pt x="1" y="0"/>
                  </a:moveTo>
                  <a:lnTo>
                    <a:pt x="0" y="1"/>
                  </a:lnTo>
                  <a:lnTo>
                    <a:pt x="0" y="2"/>
                  </a:lnTo>
                  <a:lnTo>
                    <a:pt x="0" y="3"/>
                  </a:lnTo>
                  <a:lnTo>
                    <a:pt x="0" y="4"/>
                  </a:lnTo>
                  <a:lnTo>
                    <a:pt x="1" y="0"/>
                  </a:lnTo>
                  <a:close/>
                </a:path>
              </a:pathLst>
            </a:custGeom>
            <a:solidFill>
              <a:srgbClr val="FF9900">
                <a:alpha val="100000"/>
              </a:srgbClr>
            </a:solidFill>
            <a:ln w="9525">
              <a:noFill/>
            </a:ln>
          </p:spPr>
          <p:txBody>
            <a:bodyPr/>
            <a:p>
              <a:endParaRPr lang="zh-CN" altLang="en-US"/>
            </a:p>
          </p:txBody>
        </p:sp>
        <p:sp>
          <p:nvSpPr>
            <p:cNvPr id="43158" name="Freeform 65"/>
            <p:cNvSpPr/>
            <p:nvPr/>
          </p:nvSpPr>
          <p:spPr>
            <a:xfrm>
              <a:off x="241" y="653"/>
              <a:ext cx="1" cy="4"/>
            </a:xfrm>
            <a:custGeom>
              <a:avLst/>
              <a:gdLst/>
              <a:ahLst/>
              <a:cxnLst>
                <a:cxn ang="0">
                  <a:pos x="1" y="0"/>
                </a:cxn>
                <a:cxn ang="0">
                  <a:pos x="0" y="1"/>
                </a:cxn>
                <a:cxn ang="0">
                  <a:pos x="0" y="2"/>
                </a:cxn>
                <a:cxn ang="0">
                  <a:pos x="0" y="3"/>
                </a:cxn>
                <a:cxn ang="0">
                  <a:pos x="0" y="4"/>
                </a:cxn>
              </a:cxnLst>
              <a:pathLst>
                <a:path w="1" h="4">
                  <a:moveTo>
                    <a:pt x="1" y="0"/>
                  </a:moveTo>
                  <a:lnTo>
                    <a:pt x="0" y="1"/>
                  </a:lnTo>
                  <a:lnTo>
                    <a:pt x="0" y="2"/>
                  </a:lnTo>
                  <a:lnTo>
                    <a:pt x="0" y="3"/>
                  </a:lnTo>
                  <a:lnTo>
                    <a:pt x="0" y="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59" name="Rectangle 66"/>
            <p:cNvSpPr/>
            <p:nvPr/>
          </p:nvSpPr>
          <p:spPr>
            <a:xfrm>
              <a:off x="248" y="638"/>
              <a:ext cx="4" cy="15"/>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60" name="Rectangle 67"/>
            <p:cNvSpPr/>
            <p:nvPr/>
          </p:nvSpPr>
          <p:spPr>
            <a:xfrm rot="5400000">
              <a:off x="234" y="647"/>
              <a:ext cx="13" cy="1"/>
            </a:xfrm>
            <a:prstGeom prst="rect">
              <a:avLst/>
            </a:prstGeom>
            <a:noFill/>
            <a:ln w="9525">
              <a:noFill/>
            </a:ln>
          </p:spPr>
          <p:txBody>
            <a:bodyPr vert="eaVert" lIns="0" tIns="0" rIns="0" bIns="0">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ja-JP" altLang="en-US" sz="1600" i="1" dirty="0">
                <a:ea typeface="MS PGothic" panose="020B0600070205080204" pitchFamily="34" charset="-128"/>
              </a:endParaRPr>
            </a:p>
          </p:txBody>
        </p:sp>
        <p:sp>
          <p:nvSpPr>
            <p:cNvPr id="43161" name="Freeform 68"/>
            <p:cNvSpPr/>
            <p:nvPr/>
          </p:nvSpPr>
          <p:spPr>
            <a:xfrm>
              <a:off x="251" y="649"/>
              <a:ext cx="17" cy="13"/>
            </a:xfrm>
            <a:custGeom>
              <a:avLst/>
              <a:gdLst/>
              <a:ahLst/>
              <a:cxnLst>
                <a:cxn ang="0">
                  <a:pos x="0" y="13"/>
                </a:cxn>
                <a:cxn ang="0">
                  <a:pos x="0" y="0"/>
                </a:cxn>
                <a:cxn ang="0">
                  <a:pos x="1" y="0"/>
                </a:cxn>
                <a:cxn ang="0">
                  <a:pos x="1" y="12"/>
                </a:cxn>
                <a:cxn ang="0">
                  <a:pos x="17" y="12"/>
                </a:cxn>
                <a:cxn ang="0">
                  <a:pos x="17" y="12"/>
                </a:cxn>
                <a:cxn ang="0">
                  <a:pos x="0" y="13"/>
                </a:cxn>
              </a:cxnLst>
              <a:pathLst>
                <a:path w="17" h="13">
                  <a:moveTo>
                    <a:pt x="0" y="13"/>
                  </a:moveTo>
                  <a:lnTo>
                    <a:pt x="0" y="0"/>
                  </a:lnTo>
                  <a:lnTo>
                    <a:pt x="1" y="0"/>
                  </a:lnTo>
                  <a:lnTo>
                    <a:pt x="1" y="12"/>
                  </a:lnTo>
                  <a:lnTo>
                    <a:pt x="17" y="12"/>
                  </a:lnTo>
                  <a:lnTo>
                    <a:pt x="0" y="13"/>
                  </a:lnTo>
                  <a:close/>
                </a:path>
              </a:pathLst>
            </a:custGeom>
            <a:solidFill>
              <a:srgbClr val="FF99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43162" name="Rectangle 69"/>
            <p:cNvSpPr/>
            <p:nvPr/>
          </p:nvSpPr>
          <p:spPr>
            <a:xfrm>
              <a:off x="251" y="649"/>
              <a:ext cx="1" cy="12"/>
            </a:xfrm>
            <a:prstGeom prst="rect">
              <a:avLst/>
            </a:prstGeom>
            <a:solidFill>
              <a:srgbClr val="333333"/>
            </a:solidFill>
            <a:ln w="0"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3018" name="Group 70"/>
          <p:cNvGrpSpPr/>
          <p:nvPr/>
        </p:nvGrpSpPr>
        <p:grpSpPr>
          <a:xfrm>
            <a:off x="4953000" y="3048000"/>
            <a:ext cx="228600" cy="304800"/>
            <a:chOff x="320" y="877"/>
            <a:chExt cx="17" cy="25"/>
          </a:xfrm>
        </p:grpSpPr>
        <p:sp>
          <p:nvSpPr>
            <p:cNvPr id="43120" name="Line 71"/>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3121" name="Rectangle 72"/>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3019" name="Rectangle 73"/>
          <p:cNvSpPr/>
          <p:nvPr/>
        </p:nvSpPr>
        <p:spPr>
          <a:xfrm>
            <a:off x="4716463" y="2781300"/>
            <a:ext cx="431800" cy="144463"/>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呼叫器</a:t>
            </a:r>
            <a:endParaRPr lang="zh-CN" altLang="en-US" sz="1600" i="1" dirty="0">
              <a:ea typeface="MS PGothic" panose="020B0600070205080204" pitchFamily="34" charset="-128"/>
            </a:endParaRPr>
          </a:p>
        </p:txBody>
      </p:sp>
      <p:sp>
        <p:nvSpPr>
          <p:cNvPr id="43020" name="Rectangle 74"/>
          <p:cNvSpPr/>
          <p:nvPr/>
        </p:nvSpPr>
        <p:spPr>
          <a:xfrm>
            <a:off x="5580063" y="2492375"/>
            <a:ext cx="1225550" cy="71438"/>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ea typeface="MS PGothic" panose="020B0600070205080204" pitchFamily="34" charset="-128"/>
              </a:rPr>
              <a:t>集中看板</a:t>
            </a:r>
            <a:endParaRPr lang="zh-CN" altLang="en-US" sz="1600" i="1" dirty="0">
              <a:ea typeface="MS PGothic" panose="020B0600070205080204" pitchFamily="34" charset="-128"/>
            </a:endParaRPr>
          </a:p>
        </p:txBody>
      </p:sp>
      <p:sp>
        <p:nvSpPr>
          <p:cNvPr id="43021" name="Line 75"/>
          <p:cNvSpPr/>
          <p:nvPr/>
        </p:nvSpPr>
        <p:spPr>
          <a:xfrm flipH="1">
            <a:off x="5486400" y="5334000"/>
            <a:ext cx="1241425" cy="185738"/>
          </a:xfrm>
          <a:prstGeom prst="line">
            <a:avLst/>
          </a:prstGeom>
          <a:ln w="9525" cap="flat" cmpd="sng">
            <a:solidFill>
              <a:schemeClr val="tx1"/>
            </a:solidFill>
            <a:prstDash val="solid"/>
            <a:headEnd type="none" w="med" len="med"/>
            <a:tailEnd type="triangle" w="med" len="med"/>
          </a:ln>
        </p:spPr>
      </p:sp>
      <p:grpSp>
        <p:nvGrpSpPr>
          <p:cNvPr id="43022" name="Group 76"/>
          <p:cNvGrpSpPr/>
          <p:nvPr/>
        </p:nvGrpSpPr>
        <p:grpSpPr>
          <a:xfrm flipH="1">
            <a:off x="3429000" y="1981200"/>
            <a:ext cx="504825" cy="504825"/>
            <a:chOff x="836" y="289"/>
            <a:chExt cx="153" cy="142"/>
          </a:xfrm>
        </p:grpSpPr>
        <p:grpSp>
          <p:nvGrpSpPr>
            <p:cNvPr id="43100" name="Group 77"/>
            <p:cNvGrpSpPr/>
            <p:nvPr/>
          </p:nvGrpSpPr>
          <p:grpSpPr>
            <a:xfrm>
              <a:off x="850" y="289"/>
              <a:ext cx="139" cy="142"/>
              <a:chOff x="853" y="37"/>
              <a:chExt cx="111" cy="101"/>
            </a:xfrm>
          </p:grpSpPr>
          <p:grpSp>
            <p:nvGrpSpPr>
              <p:cNvPr id="43107" name="Group 78"/>
              <p:cNvGrpSpPr/>
              <p:nvPr/>
            </p:nvGrpSpPr>
            <p:grpSpPr>
              <a:xfrm>
                <a:off x="853" y="37"/>
                <a:ext cx="111" cy="101"/>
                <a:chOff x="864" y="30"/>
                <a:chExt cx="111" cy="101"/>
              </a:xfrm>
            </p:grpSpPr>
            <p:sp>
              <p:nvSpPr>
                <p:cNvPr id="43109" name="Rectangle 79"/>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10" name="Freeform 80"/>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111" name="Freeform 81"/>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112" name="Rectangle 82"/>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13" name="Freeform 83"/>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114" name="Rectangle 84"/>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15" name="Oval 85"/>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16" name="Oval 86"/>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3117" name="Group 87"/>
                <p:cNvGrpSpPr/>
                <p:nvPr/>
              </p:nvGrpSpPr>
              <p:grpSpPr>
                <a:xfrm>
                  <a:off x="963" y="82"/>
                  <a:ext cx="6" cy="14"/>
                  <a:chOff x="988" y="35"/>
                  <a:chExt cx="9" cy="19"/>
                </a:xfrm>
              </p:grpSpPr>
              <p:sp>
                <p:nvSpPr>
                  <p:cNvPr id="43118" name="Freeform 88"/>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119" name="Line 89"/>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43108" name="Line 90"/>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43101" name="Group 91"/>
            <p:cNvGrpSpPr/>
            <p:nvPr/>
          </p:nvGrpSpPr>
          <p:grpSpPr>
            <a:xfrm>
              <a:off x="836" y="393"/>
              <a:ext cx="14" cy="31"/>
              <a:chOff x="650" y="182"/>
              <a:chExt cx="14" cy="31"/>
            </a:xfrm>
          </p:grpSpPr>
          <p:grpSp>
            <p:nvGrpSpPr>
              <p:cNvPr id="43102" name="Group 92"/>
              <p:cNvGrpSpPr/>
              <p:nvPr/>
            </p:nvGrpSpPr>
            <p:grpSpPr>
              <a:xfrm>
                <a:off x="652" y="182"/>
                <a:ext cx="9" cy="31"/>
                <a:chOff x="735" y="225"/>
                <a:chExt cx="9" cy="31"/>
              </a:xfrm>
            </p:grpSpPr>
            <p:sp>
              <p:nvSpPr>
                <p:cNvPr id="43104" name="Rectangle 93"/>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05" name="Oval 94"/>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106" name="Oval 95"/>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3103" name="Freeform 96"/>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43023" name="Group 97"/>
          <p:cNvGrpSpPr/>
          <p:nvPr/>
        </p:nvGrpSpPr>
        <p:grpSpPr>
          <a:xfrm>
            <a:off x="3962400" y="2057400"/>
            <a:ext cx="504825" cy="431800"/>
            <a:chOff x="264" y="402"/>
            <a:chExt cx="28" cy="37"/>
          </a:xfrm>
        </p:grpSpPr>
        <p:sp>
          <p:nvSpPr>
            <p:cNvPr id="43096" name="Rectangle 98"/>
            <p:cNvSpPr/>
            <p:nvPr/>
          </p:nvSpPr>
          <p:spPr>
            <a:xfrm>
              <a:off x="264" y="415"/>
              <a:ext cx="28" cy="1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97" name="Oval 99"/>
            <p:cNvSpPr/>
            <p:nvPr/>
          </p:nvSpPr>
          <p:spPr>
            <a:xfrm>
              <a:off x="264"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98" name="Oval 100"/>
            <p:cNvSpPr/>
            <p:nvPr/>
          </p:nvSpPr>
          <p:spPr>
            <a:xfrm>
              <a:off x="281" y="429"/>
              <a:ext cx="10" cy="1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99" name="Line 101"/>
            <p:cNvSpPr/>
            <p:nvPr/>
          </p:nvSpPr>
          <p:spPr>
            <a:xfrm flipV="1">
              <a:off x="266" y="402"/>
              <a:ext cx="0" cy="14"/>
            </a:xfrm>
            <a:prstGeom prst="line">
              <a:avLst/>
            </a:prstGeom>
            <a:ln w="38100" cap="flat" cmpd="sng">
              <a:solidFill>
                <a:srgbClr val="000000"/>
              </a:solidFill>
              <a:prstDash val="solid"/>
              <a:headEnd type="none" w="med" len="med"/>
              <a:tailEnd type="none" w="med" len="med"/>
            </a:ln>
          </p:spPr>
        </p:sp>
      </p:grpSp>
      <p:sp>
        <p:nvSpPr>
          <p:cNvPr id="43024" name="Rectangle 102"/>
          <p:cNvSpPr/>
          <p:nvPr/>
        </p:nvSpPr>
        <p:spPr>
          <a:xfrm>
            <a:off x="323850" y="1268413"/>
            <a:ext cx="1584325" cy="48958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i="1" dirty="0">
                <a:ea typeface="MS PGothic" panose="020B0600070205080204" pitchFamily="34" charset="-128"/>
              </a:rPr>
              <a:t>生产线</a:t>
            </a:r>
            <a:endParaRPr lang="zh-CN" altLang="en-US" sz="2400" i="1" dirty="0">
              <a:ea typeface="MS PGothic" panose="020B0600070205080204" pitchFamily="34" charset="-128"/>
            </a:endParaRPr>
          </a:p>
        </p:txBody>
      </p:sp>
      <p:grpSp>
        <p:nvGrpSpPr>
          <p:cNvPr id="43025" name="Group 103"/>
          <p:cNvGrpSpPr/>
          <p:nvPr/>
        </p:nvGrpSpPr>
        <p:grpSpPr>
          <a:xfrm>
            <a:off x="1447800" y="2057400"/>
            <a:ext cx="222250" cy="277813"/>
            <a:chOff x="320" y="877"/>
            <a:chExt cx="17" cy="25"/>
          </a:xfrm>
        </p:grpSpPr>
        <p:sp>
          <p:nvSpPr>
            <p:cNvPr id="43094" name="Line 104"/>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3095" name="Rectangle 105"/>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3026" name="Line 109"/>
          <p:cNvSpPr/>
          <p:nvPr/>
        </p:nvSpPr>
        <p:spPr>
          <a:xfrm>
            <a:off x="5181600" y="3200400"/>
            <a:ext cx="990600" cy="304800"/>
          </a:xfrm>
          <a:prstGeom prst="line">
            <a:avLst/>
          </a:prstGeom>
          <a:ln w="9525" cap="flat" cmpd="sng">
            <a:solidFill>
              <a:schemeClr val="tx1"/>
            </a:solidFill>
            <a:prstDash val="dash"/>
            <a:headEnd type="none" w="med" len="med"/>
            <a:tailEnd type="triangle" w="med" len="med"/>
          </a:ln>
        </p:spPr>
      </p:sp>
      <p:sp>
        <p:nvSpPr>
          <p:cNvPr id="43027" name="Line 110"/>
          <p:cNvSpPr/>
          <p:nvPr/>
        </p:nvSpPr>
        <p:spPr>
          <a:xfrm>
            <a:off x="1752600" y="2362200"/>
            <a:ext cx="1600200" cy="2667000"/>
          </a:xfrm>
          <a:prstGeom prst="line">
            <a:avLst/>
          </a:prstGeom>
          <a:ln w="9525" cap="flat" cmpd="sng">
            <a:solidFill>
              <a:schemeClr val="tx1"/>
            </a:solidFill>
            <a:prstDash val="dash"/>
            <a:headEnd type="none" w="med" len="med"/>
            <a:tailEnd type="triangle" w="med" len="med"/>
          </a:ln>
        </p:spPr>
      </p:sp>
      <p:sp>
        <p:nvSpPr>
          <p:cNvPr id="43028" name="Line 111"/>
          <p:cNvSpPr/>
          <p:nvPr/>
        </p:nvSpPr>
        <p:spPr>
          <a:xfrm flipH="1" flipV="1">
            <a:off x="1600200" y="2057400"/>
            <a:ext cx="1752600" cy="304800"/>
          </a:xfrm>
          <a:prstGeom prst="line">
            <a:avLst/>
          </a:prstGeom>
          <a:ln w="9525" cap="flat" cmpd="sng">
            <a:solidFill>
              <a:schemeClr val="tx1"/>
            </a:solidFill>
            <a:prstDash val="solid"/>
            <a:headEnd type="none" w="med" len="med"/>
            <a:tailEnd type="triangle" w="med" len="med"/>
          </a:ln>
        </p:spPr>
      </p:sp>
      <p:grpSp>
        <p:nvGrpSpPr>
          <p:cNvPr id="43029" name="Group 113"/>
          <p:cNvGrpSpPr/>
          <p:nvPr/>
        </p:nvGrpSpPr>
        <p:grpSpPr>
          <a:xfrm>
            <a:off x="4419600" y="6096000"/>
            <a:ext cx="666750" cy="371475"/>
            <a:chOff x="228" y="917"/>
            <a:chExt cx="70" cy="39"/>
          </a:xfrm>
        </p:grpSpPr>
        <p:sp>
          <p:nvSpPr>
            <p:cNvPr id="43090" name="Oval 114"/>
            <p:cNvSpPr/>
            <p:nvPr/>
          </p:nvSpPr>
          <p:spPr>
            <a:xfrm>
              <a:off x="234" y="942"/>
              <a:ext cx="14" cy="14"/>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91" name="Oval 115"/>
            <p:cNvSpPr/>
            <p:nvPr/>
          </p:nvSpPr>
          <p:spPr>
            <a:xfrm>
              <a:off x="279" y="942"/>
              <a:ext cx="14" cy="14"/>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92" name="Rectangle 116"/>
            <p:cNvSpPr/>
            <p:nvPr/>
          </p:nvSpPr>
          <p:spPr>
            <a:xfrm>
              <a:off x="228" y="941"/>
              <a:ext cx="70" cy="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93" name="Freeform 117"/>
            <p:cNvSpPr/>
            <p:nvPr/>
          </p:nvSpPr>
          <p:spPr>
            <a:xfrm>
              <a:off x="233" y="917"/>
              <a:ext cx="64" cy="22"/>
            </a:xfrm>
            <a:custGeom>
              <a:avLst/>
              <a:gdLst/>
              <a:ahLst/>
              <a:cxnLst>
                <a:cxn ang="0">
                  <a:pos x="0" y="15"/>
                </a:cxn>
                <a:cxn ang="0">
                  <a:pos x="0" y="8"/>
                </a:cxn>
                <a:cxn ang="0">
                  <a:pos x="11" y="0"/>
                </a:cxn>
                <a:cxn ang="0">
                  <a:pos x="30" y="0"/>
                </a:cxn>
                <a:cxn ang="0">
                  <a:pos x="37" y="7"/>
                </a:cxn>
                <a:cxn ang="0">
                  <a:pos x="43" y="8"/>
                </a:cxn>
                <a:cxn ang="0">
                  <a:pos x="43" y="15"/>
                </a:cxn>
                <a:cxn ang="0">
                  <a:pos x="38" y="15"/>
                </a:cxn>
                <a:cxn ang="0">
                  <a:pos x="35" y="14"/>
                </a:cxn>
                <a:cxn ang="0">
                  <a:pos x="34" y="10"/>
                </a:cxn>
                <a:cxn ang="0">
                  <a:pos x="29" y="10"/>
                </a:cxn>
                <a:cxn ang="0">
                  <a:pos x="27" y="14"/>
                </a:cxn>
                <a:cxn ang="0">
                  <a:pos x="0" y="15"/>
                </a:cxn>
              </a:cxnLst>
              <a:pathLst>
                <a:path w="95" h="32">
                  <a:moveTo>
                    <a:pt x="0" y="32"/>
                  </a:moveTo>
                  <a:lnTo>
                    <a:pt x="0" y="17"/>
                  </a:lnTo>
                  <a:lnTo>
                    <a:pt x="25" y="0"/>
                  </a:lnTo>
                  <a:lnTo>
                    <a:pt x="67" y="0"/>
                  </a:lnTo>
                  <a:lnTo>
                    <a:pt x="81" y="14"/>
                  </a:lnTo>
                  <a:lnTo>
                    <a:pt x="95" y="17"/>
                  </a:lnTo>
                  <a:lnTo>
                    <a:pt x="95" y="32"/>
                  </a:lnTo>
                  <a:lnTo>
                    <a:pt x="85" y="32"/>
                  </a:lnTo>
                  <a:lnTo>
                    <a:pt x="77" y="31"/>
                  </a:lnTo>
                  <a:lnTo>
                    <a:pt x="74" y="21"/>
                  </a:lnTo>
                  <a:lnTo>
                    <a:pt x="64" y="21"/>
                  </a:lnTo>
                  <a:lnTo>
                    <a:pt x="60" y="31"/>
                  </a:lnTo>
                  <a:lnTo>
                    <a:pt x="0" y="32"/>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sp>
        <p:nvSpPr>
          <p:cNvPr id="43030" name="Line 119"/>
          <p:cNvSpPr/>
          <p:nvPr/>
        </p:nvSpPr>
        <p:spPr>
          <a:xfrm flipH="1">
            <a:off x="5410200" y="1981200"/>
            <a:ext cx="2209800" cy="0"/>
          </a:xfrm>
          <a:prstGeom prst="line">
            <a:avLst/>
          </a:prstGeom>
          <a:ln w="9525" cap="flat" cmpd="sng">
            <a:solidFill>
              <a:schemeClr val="tx1"/>
            </a:solidFill>
            <a:prstDash val="solid"/>
            <a:headEnd type="none" w="med" len="med"/>
            <a:tailEnd type="triangle" w="med" len="med"/>
          </a:ln>
        </p:spPr>
      </p:sp>
      <p:sp>
        <p:nvSpPr>
          <p:cNvPr id="43031" name="Line 120"/>
          <p:cNvSpPr/>
          <p:nvPr/>
        </p:nvSpPr>
        <p:spPr>
          <a:xfrm flipV="1">
            <a:off x="4876800" y="3581400"/>
            <a:ext cx="1295400" cy="1371600"/>
          </a:xfrm>
          <a:prstGeom prst="line">
            <a:avLst/>
          </a:prstGeom>
          <a:ln w="9525" cap="flat" cmpd="sng">
            <a:solidFill>
              <a:schemeClr val="tx1"/>
            </a:solidFill>
            <a:prstDash val="dash"/>
            <a:headEnd type="none" w="med" len="med"/>
            <a:tailEnd type="triangle" w="med" len="med"/>
          </a:ln>
        </p:spPr>
      </p:sp>
      <p:grpSp>
        <p:nvGrpSpPr>
          <p:cNvPr id="43032" name="Group 594"/>
          <p:cNvGrpSpPr/>
          <p:nvPr/>
        </p:nvGrpSpPr>
        <p:grpSpPr>
          <a:xfrm>
            <a:off x="3352800" y="5029200"/>
            <a:ext cx="304800" cy="400050"/>
            <a:chOff x="159" y="460"/>
            <a:chExt cx="28" cy="34"/>
          </a:xfrm>
        </p:grpSpPr>
        <p:sp>
          <p:nvSpPr>
            <p:cNvPr id="43073" name="Rectangle 595"/>
            <p:cNvSpPr/>
            <p:nvPr/>
          </p:nvSpPr>
          <p:spPr>
            <a:xfrm>
              <a:off x="159" y="460"/>
              <a:ext cx="28" cy="27"/>
            </a:xfrm>
            <a:prstGeom prst="rect">
              <a:avLst/>
            </a:prstGeom>
            <a:solidFill>
              <a:srgbClr val="80808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74" name="Rectangle 596"/>
            <p:cNvSpPr/>
            <p:nvPr/>
          </p:nvSpPr>
          <p:spPr>
            <a:xfrm>
              <a:off x="159" y="487"/>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3075" name="Group 597"/>
            <p:cNvGrpSpPr/>
            <p:nvPr/>
          </p:nvGrpSpPr>
          <p:grpSpPr>
            <a:xfrm>
              <a:off x="163" y="465"/>
              <a:ext cx="7" cy="16"/>
              <a:chOff x="162" y="465"/>
              <a:chExt cx="7" cy="16"/>
            </a:xfrm>
          </p:grpSpPr>
          <p:sp>
            <p:nvSpPr>
              <p:cNvPr id="43084" name="Line 598"/>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085" name="Line 599"/>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086" name="Line 600"/>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3087" name="Line 601"/>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3088" name="Line 602"/>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3089" name="Line 603"/>
              <p:cNvSpPr/>
              <p:nvPr/>
            </p:nvSpPr>
            <p:spPr>
              <a:xfrm>
                <a:off x="162" y="481"/>
                <a:ext cx="7" cy="0"/>
              </a:xfrm>
              <a:prstGeom prst="line">
                <a:avLst/>
              </a:prstGeom>
              <a:ln w="9525" cap="flat" cmpd="sng">
                <a:solidFill>
                  <a:srgbClr val="000000"/>
                </a:solidFill>
                <a:prstDash val="solid"/>
                <a:headEnd type="none" w="med" len="med"/>
                <a:tailEnd type="none" w="med" len="med"/>
              </a:ln>
            </p:spPr>
          </p:sp>
        </p:grpSp>
        <p:grpSp>
          <p:nvGrpSpPr>
            <p:cNvPr id="43076" name="Group 604"/>
            <p:cNvGrpSpPr/>
            <p:nvPr/>
          </p:nvGrpSpPr>
          <p:grpSpPr>
            <a:xfrm>
              <a:off x="174" y="465"/>
              <a:ext cx="7" cy="16"/>
              <a:chOff x="162" y="465"/>
              <a:chExt cx="7" cy="16"/>
            </a:xfrm>
          </p:grpSpPr>
          <p:sp>
            <p:nvSpPr>
              <p:cNvPr id="43078" name="Line 605"/>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079" name="Line 606"/>
              <p:cNvSpPr/>
              <p:nvPr/>
            </p:nvSpPr>
            <p:spPr>
              <a:xfrm>
                <a:off x="162" y="465"/>
                <a:ext cx="7" cy="0"/>
              </a:xfrm>
              <a:prstGeom prst="line">
                <a:avLst/>
              </a:prstGeom>
              <a:ln w="9525" cap="flat" cmpd="sng">
                <a:solidFill>
                  <a:srgbClr val="000000"/>
                </a:solidFill>
                <a:prstDash val="solid"/>
                <a:headEnd type="none" w="med" len="med"/>
                <a:tailEnd type="none" w="med" len="med"/>
              </a:ln>
            </p:spPr>
          </p:sp>
          <p:sp>
            <p:nvSpPr>
              <p:cNvPr id="43080" name="Line 607"/>
              <p:cNvSpPr/>
              <p:nvPr/>
            </p:nvSpPr>
            <p:spPr>
              <a:xfrm>
                <a:off x="162" y="469"/>
                <a:ext cx="7" cy="0"/>
              </a:xfrm>
              <a:prstGeom prst="line">
                <a:avLst/>
              </a:prstGeom>
              <a:ln w="9525" cap="flat" cmpd="sng">
                <a:solidFill>
                  <a:srgbClr val="000000"/>
                </a:solidFill>
                <a:prstDash val="solid"/>
                <a:headEnd type="none" w="med" len="med"/>
                <a:tailEnd type="none" w="med" len="med"/>
              </a:ln>
            </p:spPr>
          </p:sp>
          <p:sp>
            <p:nvSpPr>
              <p:cNvPr id="43081" name="Line 608"/>
              <p:cNvSpPr/>
              <p:nvPr/>
            </p:nvSpPr>
            <p:spPr>
              <a:xfrm>
                <a:off x="162" y="473"/>
                <a:ext cx="7" cy="0"/>
              </a:xfrm>
              <a:prstGeom prst="line">
                <a:avLst/>
              </a:prstGeom>
              <a:ln w="9525" cap="flat" cmpd="sng">
                <a:solidFill>
                  <a:srgbClr val="000000"/>
                </a:solidFill>
                <a:prstDash val="solid"/>
                <a:headEnd type="none" w="med" len="med"/>
                <a:tailEnd type="none" w="med" len="med"/>
              </a:ln>
            </p:spPr>
          </p:sp>
          <p:sp>
            <p:nvSpPr>
              <p:cNvPr id="43082" name="Line 609"/>
              <p:cNvSpPr/>
              <p:nvPr/>
            </p:nvSpPr>
            <p:spPr>
              <a:xfrm>
                <a:off x="162" y="477"/>
                <a:ext cx="7" cy="0"/>
              </a:xfrm>
              <a:prstGeom prst="line">
                <a:avLst/>
              </a:prstGeom>
              <a:ln w="9525" cap="flat" cmpd="sng">
                <a:solidFill>
                  <a:srgbClr val="000000"/>
                </a:solidFill>
                <a:prstDash val="solid"/>
                <a:headEnd type="none" w="med" len="med"/>
                <a:tailEnd type="none" w="med" len="med"/>
              </a:ln>
            </p:spPr>
          </p:sp>
          <p:sp>
            <p:nvSpPr>
              <p:cNvPr id="43083" name="Line 610"/>
              <p:cNvSpPr/>
              <p:nvPr/>
            </p:nvSpPr>
            <p:spPr>
              <a:xfrm>
                <a:off x="162" y="481"/>
                <a:ext cx="7" cy="0"/>
              </a:xfrm>
              <a:prstGeom prst="line">
                <a:avLst/>
              </a:prstGeom>
              <a:ln w="9525" cap="flat" cmpd="sng">
                <a:solidFill>
                  <a:srgbClr val="000000"/>
                </a:solidFill>
                <a:prstDash val="solid"/>
                <a:headEnd type="none" w="med" len="med"/>
                <a:tailEnd type="none" w="med" len="med"/>
              </a:ln>
            </p:spPr>
          </p:sp>
        </p:grpSp>
        <p:sp>
          <p:nvSpPr>
            <p:cNvPr id="43077" name="Rectangle 611"/>
            <p:cNvSpPr/>
            <p:nvPr/>
          </p:nvSpPr>
          <p:spPr>
            <a:xfrm>
              <a:off x="182" y="487"/>
              <a:ext cx="5" cy="7"/>
            </a:xfrm>
            <a:prstGeom prst="rect">
              <a:avLst/>
            </a:prstGeom>
            <a:solidFill>
              <a:srgbClr val="00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3033" name="Group 624"/>
          <p:cNvGrpSpPr/>
          <p:nvPr/>
        </p:nvGrpSpPr>
        <p:grpSpPr>
          <a:xfrm>
            <a:off x="5029200" y="1905000"/>
            <a:ext cx="238125" cy="190500"/>
            <a:chOff x="237" y="907"/>
            <a:chExt cx="32" cy="25"/>
          </a:xfrm>
        </p:grpSpPr>
        <p:sp>
          <p:nvSpPr>
            <p:cNvPr id="43071" name="Rectangle 625"/>
            <p:cNvSpPr/>
            <p:nvPr/>
          </p:nvSpPr>
          <p:spPr>
            <a:xfrm>
              <a:off x="241" y="907"/>
              <a:ext cx="25" cy="18"/>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72" name="Rectangle 626"/>
            <p:cNvSpPr/>
            <p:nvPr/>
          </p:nvSpPr>
          <p:spPr>
            <a:xfrm>
              <a:off x="237" y="918"/>
              <a:ext cx="32" cy="14"/>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3034" name="Group 627"/>
          <p:cNvGrpSpPr/>
          <p:nvPr/>
        </p:nvGrpSpPr>
        <p:grpSpPr>
          <a:xfrm>
            <a:off x="4495800" y="1905000"/>
            <a:ext cx="238125" cy="190500"/>
            <a:chOff x="237" y="907"/>
            <a:chExt cx="32" cy="25"/>
          </a:xfrm>
        </p:grpSpPr>
        <p:sp>
          <p:nvSpPr>
            <p:cNvPr id="43069" name="Rectangle 628"/>
            <p:cNvSpPr/>
            <p:nvPr/>
          </p:nvSpPr>
          <p:spPr>
            <a:xfrm>
              <a:off x="241" y="907"/>
              <a:ext cx="25" cy="18"/>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70" name="Rectangle 629"/>
            <p:cNvSpPr/>
            <p:nvPr/>
          </p:nvSpPr>
          <p:spPr>
            <a:xfrm>
              <a:off x="237" y="918"/>
              <a:ext cx="32" cy="14"/>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3035" name="Rectangle 630"/>
          <p:cNvSpPr/>
          <p:nvPr/>
        </p:nvSpPr>
        <p:spPr>
          <a:xfrm>
            <a:off x="3200400" y="3200400"/>
            <a:ext cx="990600" cy="228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定时搬运</a:t>
            </a:r>
            <a:endParaRPr lang="zh-CN" altLang="en-US" sz="1600" i="1" dirty="0"/>
          </a:p>
        </p:txBody>
      </p:sp>
      <p:sp>
        <p:nvSpPr>
          <p:cNvPr id="43036" name="Rectangle 631"/>
          <p:cNvSpPr/>
          <p:nvPr/>
        </p:nvSpPr>
        <p:spPr>
          <a:xfrm>
            <a:off x="4419600" y="1600200"/>
            <a:ext cx="914400" cy="22860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空时呼叫</a:t>
            </a:r>
            <a:endParaRPr lang="zh-CN" altLang="en-US" sz="1600" i="1" dirty="0"/>
          </a:p>
        </p:txBody>
      </p:sp>
      <p:sp>
        <p:nvSpPr>
          <p:cNvPr id="43037" name="Rectangle 632"/>
          <p:cNvSpPr/>
          <p:nvPr/>
        </p:nvSpPr>
        <p:spPr>
          <a:xfrm>
            <a:off x="3810000" y="5486400"/>
            <a:ext cx="1066800" cy="228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大物品</a:t>
            </a:r>
            <a:r>
              <a:rPr lang="en-US" altLang="zh-CN" sz="1600" i="1" dirty="0">
                <a:ea typeface="MS PGothic" panose="020B0600070205080204" pitchFamily="34" charset="-128"/>
              </a:rPr>
              <a:t>P</a:t>
            </a:r>
            <a:endParaRPr lang="en-US" altLang="zh-CN" sz="1600" i="1" dirty="0">
              <a:ea typeface="MS PGothic" panose="020B0600070205080204" pitchFamily="34" charset="-128"/>
            </a:endParaRPr>
          </a:p>
        </p:txBody>
      </p:sp>
      <p:grpSp>
        <p:nvGrpSpPr>
          <p:cNvPr id="43038" name="Group 633"/>
          <p:cNvGrpSpPr/>
          <p:nvPr/>
        </p:nvGrpSpPr>
        <p:grpSpPr>
          <a:xfrm flipH="1">
            <a:off x="3886200" y="5943600"/>
            <a:ext cx="504825" cy="504825"/>
            <a:chOff x="836" y="289"/>
            <a:chExt cx="153" cy="142"/>
          </a:xfrm>
        </p:grpSpPr>
        <p:grpSp>
          <p:nvGrpSpPr>
            <p:cNvPr id="43049" name="Group 634"/>
            <p:cNvGrpSpPr/>
            <p:nvPr/>
          </p:nvGrpSpPr>
          <p:grpSpPr>
            <a:xfrm>
              <a:off x="850" y="289"/>
              <a:ext cx="139" cy="142"/>
              <a:chOff x="853" y="37"/>
              <a:chExt cx="111" cy="101"/>
            </a:xfrm>
          </p:grpSpPr>
          <p:grpSp>
            <p:nvGrpSpPr>
              <p:cNvPr id="43056" name="Group 635"/>
              <p:cNvGrpSpPr/>
              <p:nvPr/>
            </p:nvGrpSpPr>
            <p:grpSpPr>
              <a:xfrm>
                <a:off x="853" y="37"/>
                <a:ext cx="111" cy="101"/>
                <a:chOff x="864" y="30"/>
                <a:chExt cx="111" cy="101"/>
              </a:xfrm>
            </p:grpSpPr>
            <p:sp>
              <p:nvSpPr>
                <p:cNvPr id="43058" name="Rectangle 636"/>
                <p:cNvSpPr/>
                <p:nvPr/>
              </p:nvSpPr>
              <p:spPr>
                <a:xfrm rot="4201328">
                  <a:off x="929" y="69"/>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59" name="Freeform 637"/>
                <p:cNvSpPr/>
                <p:nvPr/>
              </p:nvSpPr>
              <p:spPr>
                <a:xfrm>
                  <a:off x="864" y="67"/>
                  <a:ext cx="111" cy="54"/>
                </a:xfrm>
                <a:custGeom>
                  <a:avLst/>
                  <a:gdLst/>
                  <a:ahLst/>
                  <a:cxnLst>
                    <a:cxn ang="0">
                      <a:pos x="0" y="5"/>
                    </a:cxn>
                    <a:cxn ang="0">
                      <a:pos x="52" y="5"/>
                    </a:cxn>
                    <a:cxn ang="0">
                      <a:pos x="58" y="41"/>
                    </a:cxn>
                    <a:cxn ang="0">
                      <a:pos x="73" y="41"/>
                    </a:cxn>
                    <a:cxn ang="0">
                      <a:pos x="72" y="0"/>
                    </a:cxn>
                    <a:cxn ang="0">
                      <a:pos x="94" y="0"/>
                    </a:cxn>
                    <a:cxn ang="0">
                      <a:pos x="103" y="41"/>
                    </a:cxn>
                    <a:cxn ang="0">
                      <a:pos x="111" y="41"/>
                    </a:cxn>
                    <a:cxn ang="0">
                      <a:pos x="111" y="54"/>
                    </a:cxn>
                    <a:cxn ang="0">
                      <a:pos x="0" y="54"/>
                    </a:cxn>
                    <a:cxn ang="0">
                      <a:pos x="0" y="5"/>
                    </a:cxn>
                  </a:cxnLst>
                  <a:pathLst>
                    <a:path w="111" h="54">
                      <a:moveTo>
                        <a:pt x="0" y="5"/>
                      </a:moveTo>
                      <a:lnTo>
                        <a:pt x="52" y="5"/>
                      </a:lnTo>
                      <a:lnTo>
                        <a:pt x="58" y="41"/>
                      </a:lnTo>
                      <a:lnTo>
                        <a:pt x="73" y="41"/>
                      </a:lnTo>
                      <a:lnTo>
                        <a:pt x="72" y="0"/>
                      </a:lnTo>
                      <a:lnTo>
                        <a:pt x="94" y="0"/>
                      </a:lnTo>
                      <a:lnTo>
                        <a:pt x="103" y="41"/>
                      </a:lnTo>
                      <a:lnTo>
                        <a:pt x="111" y="41"/>
                      </a:lnTo>
                      <a:lnTo>
                        <a:pt x="111" y="54"/>
                      </a:lnTo>
                      <a:lnTo>
                        <a:pt x="0" y="54"/>
                      </a:lnTo>
                      <a:lnTo>
                        <a:pt x="0" y="5"/>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060" name="Freeform 638"/>
                <p:cNvSpPr/>
                <p:nvPr/>
              </p:nvSpPr>
              <p:spPr>
                <a:xfrm>
                  <a:off x="870" y="30"/>
                  <a:ext cx="7" cy="42"/>
                </a:xfrm>
                <a:custGeom>
                  <a:avLst/>
                  <a:gdLst/>
                  <a:ahLst/>
                  <a:cxnLst>
                    <a:cxn ang="0">
                      <a:pos x="0" y="42"/>
                    </a:cxn>
                    <a:cxn ang="0">
                      <a:pos x="0" y="0"/>
                    </a:cxn>
                    <a:cxn ang="0">
                      <a:pos x="6" y="0"/>
                    </a:cxn>
                    <a:cxn ang="0">
                      <a:pos x="6" y="42"/>
                    </a:cxn>
                  </a:cxnLst>
                  <a:pathLst>
                    <a:path w="8" h="42">
                      <a:moveTo>
                        <a:pt x="0" y="42"/>
                      </a:moveTo>
                      <a:lnTo>
                        <a:pt x="0" y="0"/>
                      </a:lnTo>
                      <a:lnTo>
                        <a:pt x="8" y="0"/>
                      </a:lnTo>
                      <a:lnTo>
                        <a:pt x="8" y="42"/>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061" name="Rectangle 639"/>
                <p:cNvSpPr/>
                <p:nvPr/>
              </p:nvSpPr>
              <p:spPr>
                <a:xfrm>
                  <a:off x="872" y="32"/>
                  <a:ext cx="3" cy="1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62" name="Freeform 640"/>
                <p:cNvSpPr/>
                <p:nvPr/>
              </p:nvSpPr>
              <p:spPr>
                <a:xfrm>
                  <a:off x="891" y="53"/>
                  <a:ext cx="22" cy="20"/>
                </a:xfrm>
                <a:custGeom>
                  <a:avLst/>
                  <a:gdLst/>
                  <a:ahLst/>
                  <a:cxnLst>
                    <a:cxn ang="0">
                      <a:pos x="0" y="18"/>
                    </a:cxn>
                    <a:cxn ang="0">
                      <a:pos x="0" y="0"/>
                    </a:cxn>
                    <a:cxn ang="0">
                      <a:pos x="4" y="0"/>
                    </a:cxn>
                    <a:cxn ang="0">
                      <a:pos x="4" y="16"/>
                    </a:cxn>
                    <a:cxn ang="0">
                      <a:pos x="22" y="16"/>
                    </a:cxn>
                    <a:cxn ang="0">
                      <a:pos x="22" y="20"/>
                    </a:cxn>
                  </a:cxnLst>
                  <a:pathLst>
                    <a:path w="22" h="20">
                      <a:moveTo>
                        <a:pt x="0" y="18"/>
                      </a:moveTo>
                      <a:lnTo>
                        <a:pt x="0" y="0"/>
                      </a:lnTo>
                      <a:lnTo>
                        <a:pt x="4" y="0"/>
                      </a:lnTo>
                      <a:lnTo>
                        <a:pt x="4" y="16"/>
                      </a:lnTo>
                      <a:lnTo>
                        <a:pt x="22" y="16"/>
                      </a:lnTo>
                      <a:lnTo>
                        <a:pt x="22" y="20"/>
                      </a:ln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063" name="Rectangle 641"/>
                <p:cNvSpPr/>
                <p:nvPr/>
              </p:nvSpPr>
              <p:spPr>
                <a:xfrm rot="-1088354">
                  <a:off x="926" y="60"/>
                  <a:ext cx="18" cy="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64" name="Oval 642"/>
                <p:cNvSpPr/>
                <p:nvPr/>
              </p:nvSpPr>
              <p:spPr>
                <a:xfrm>
                  <a:off x="943" y="110"/>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65" name="Oval 643"/>
                <p:cNvSpPr/>
                <p:nvPr/>
              </p:nvSpPr>
              <p:spPr>
                <a:xfrm>
                  <a:off x="870" y="111"/>
                  <a:ext cx="21" cy="2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3066" name="Group 644"/>
                <p:cNvGrpSpPr/>
                <p:nvPr/>
              </p:nvGrpSpPr>
              <p:grpSpPr>
                <a:xfrm>
                  <a:off x="963" y="82"/>
                  <a:ext cx="6" cy="14"/>
                  <a:chOff x="988" y="35"/>
                  <a:chExt cx="9" cy="19"/>
                </a:xfrm>
              </p:grpSpPr>
              <p:sp>
                <p:nvSpPr>
                  <p:cNvPr id="43067" name="Freeform 645"/>
                  <p:cNvSpPr/>
                  <p:nvPr/>
                </p:nvSpPr>
                <p:spPr>
                  <a:xfrm>
                    <a:off x="988" y="36"/>
                    <a:ext cx="9" cy="18"/>
                  </a:xfrm>
                  <a:custGeom>
                    <a:avLst/>
                    <a:gdLst/>
                    <a:ahLst/>
                    <a:cxnLst>
                      <a:cxn ang="0">
                        <a:pos x="9" y="0"/>
                      </a:cxn>
                      <a:cxn ang="0">
                        <a:pos x="2" y="2"/>
                      </a:cxn>
                      <a:cxn ang="0">
                        <a:pos x="0" y="9"/>
                      </a:cxn>
                      <a:cxn ang="0">
                        <a:pos x="2" y="15"/>
                      </a:cxn>
                      <a:cxn ang="0">
                        <a:pos x="9" y="18"/>
                      </a:cxn>
                    </a:cxnLst>
                    <a:pathLst>
                      <a:path w="9" h="18">
                        <a:moveTo>
                          <a:pt x="9" y="0"/>
                        </a:moveTo>
                        <a:cubicBezTo>
                          <a:pt x="8" y="0"/>
                          <a:pt x="3" y="1"/>
                          <a:pt x="2" y="2"/>
                        </a:cubicBezTo>
                        <a:cubicBezTo>
                          <a:pt x="1" y="3"/>
                          <a:pt x="0" y="7"/>
                          <a:pt x="0" y="9"/>
                        </a:cubicBezTo>
                        <a:cubicBezTo>
                          <a:pt x="0" y="11"/>
                          <a:pt x="1" y="14"/>
                          <a:pt x="2" y="15"/>
                        </a:cubicBezTo>
                        <a:cubicBezTo>
                          <a:pt x="3" y="16"/>
                          <a:pt x="8" y="18"/>
                          <a:pt x="9" y="18"/>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068" name="Line 646"/>
                  <p:cNvSpPr/>
                  <p:nvPr/>
                </p:nvSpPr>
                <p:spPr>
                  <a:xfrm>
                    <a:off x="997" y="35"/>
                    <a:ext cx="0" cy="18"/>
                  </a:xfrm>
                  <a:prstGeom prst="line">
                    <a:avLst/>
                  </a:prstGeom>
                  <a:ln w="9525" cap="flat" cmpd="sng">
                    <a:solidFill>
                      <a:srgbClr val="000000"/>
                    </a:solidFill>
                    <a:prstDash val="solid"/>
                    <a:headEnd type="none" w="med" len="med"/>
                    <a:tailEnd type="none" w="med" len="med"/>
                  </a:ln>
                </p:spPr>
              </p:sp>
            </p:grpSp>
          </p:grpSp>
          <p:sp>
            <p:nvSpPr>
              <p:cNvPr id="43057" name="Line 647"/>
              <p:cNvSpPr/>
              <p:nvPr/>
            </p:nvSpPr>
            <p:spPr>
              <a:xfrm>
                <a:off x="853" y="115"/>
                <a:ext cx="107" cy="0"/>
              </a:xfrm>
              <a:prstGeom prst="line">
                <a:avLst/>
              </a:prstGeom>
              <a:ln w="9525" cap="flat" cmpd="sng">
                <a:solidFill>
                  <a:srgbClr val="000000"/>
                </a:solidFill>
                <a:prstDash val="solid"/>
                <a:headEnd type="none" w="med" len="med"/>
                <a:tailEnd type="none" w="med" len="med"/>
              </a:ln>
            </p:spPr>
          </p:sp>
        </p:grpSp>
        <p:grpSp>
          <p:nvGrpSpPr>
            <p:cNvPr id="43050" name="Group 648"/>
            <p:cNvGrpSpPr/>
            <p:nvPr/>
          </p:nvGrpSpPr>
          <p:grpSpPr>
            <a:xfrm>
              <a:off x="836" y="393"/>
              <a:ext cx="14" cy="31"/>
              <a:chOff x="650" y="182"/>
              <a:chExt cx="14" cy="31"/>
            </a:xfrm>
          </p:grpSpPr>
          <p:grpSp>
            <p:nvGrpSpPr>
              <p:cNvPr id="43051" name="Group 649"/>
              <p:cNvGrpSpPr/>
              <p:nvPr/>
            </p:nvGrpSpPr>
            <p:grpSpPr>
              <a:xfrm>
                <a:off x="652" y="182"/>
                <a:ext cx="9" cy="31"/>
                <a:chOff x="735" y="225"/>
                <a:chExt cx="9" cy="31"/>
              </a:xfrm>
            </p:grpSpPr>
            <p:sp>
              <p:nvSpPr>
                <p:cNvPr id="43053" name="Rectangle 650"/>
                <p:cNvSpPr/>
                <p:nvPr/>
              </p:nvSpPr>
              <p:spPr>
                <a:xfrm>
                  <a:off x="738" y="234"/>
                  <a:ext cx="3" cy="2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54" name="Oval 651"/>
                <p:cNvSpPr/>
                <p:nvPr/>
              </p:nvSpPr>
              <p:spPr>
                <a:xfrm>
                  <a:off x="735" y="225"/>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3055" name="Oval 652"/>
                <p:cNvSpPr/>
                <p:nvPr/>
              </p:nvSpPr>
              <p:spPr>
                <a:xfrm>
                  <a:off x="737" y="227"/>
                  <a:ext cx="5" cy="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3052" name="Freeform 653"/>
              <p:cNvSpPr/>
              <p:nvPr/>
            </p:nvSpPr>
            <p:spPr>
              <a:xfrm>
                <a:off x="650" y="191"/>
                <a:ext cx="14" cy="16"/>
              </a:xfrm>
              <a:custGeom>
                <a:avLst/>
                <a:gdLst/>
                <a:ahLst/>
                <a:cxnLst>
                  <a:cxn ang="0">
                    <a:pos x="0" y="1"/>
                  </a:cxn>
                  <a:cxn ang="0">
                    <a:pos x="9" y="1"/>
                  </a:cxn>
                  <a:cxn ang="0">
                    <a:pos x="9" y="11"/>
                  </a:cxn>
                  <a:cxn ang="0">
                    <a:pos x="0" y="11"/>
                  </a:cxn>
                  <a:cxn ang="0">
                    <a:pos x="0" y="12"/>
                  </a:cxn>
                  <a:cxn ang="0">
                    <a:pos x="10" y="12"/>
                  </a:cxn>
                  <a:cxn ang="0">
                    <a:pos x="10" y="0"/>
                  </a:cxn>
                  <a:cxn ang="0">
                    <a:pos x="0" y="0"/>
                  </a:cxn>
                  <a:cxn ang="0">
                    <a:pos x="0" y="1"/>
                  </a:cxn>
                </a:cxnLst>
                <a:pathLst>
                  <a:path w="20" h="22">
                    <a:moveTo>
                      <a:pt x="0" y="2"/>
                    </a:moveTo>
                    <a:lnTo>
                      <a:pt x="18" y="2"/>
                    </a:lnTo>
                    <a:lnTo>
                      <a:pt x="18" y="20"/>
                    </a:lnTo>
                    <a:lnTo>
                      <a:pt x="0" y="20"/>
                    </a:lnTo>
                    <a:lnTo>
                      <a:pt x="0" y="22"/>
                    </a:lnTo>
                    <a:lnTo>
                      <a:pt x="20" y="22"/>
                    </a:lnTo>
                    <a:lnTo>
                      <a:pt x="20" y="0"/>
                    </a:lnTo>
                    <a:lnTo>
                      <a:pt x="0" y="0"/>
                    </a:lnTo>
                    <a:lnTo>
                      <a:pt x="0" y="2"/>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grpSp>
      </p:grpSp>
      <p:grpSp>
        <p:nvGrpSpPr>
          <p:cNvPr id="43039" name="Group 677"/>
          <p:cNvGrpSpPr/>
          <p:nvPr/>
        </p:nvGrpSpPr>
        <p:grpSpPr>
          <a:xfrm>
            <a:off x="4648200" y="4876800"/>
            <a:ext cx="222250" cy="277813"/>
            <a:chOff x="320" y="877"/>
            <a:chExt cx="17" cy="25"/>
          </a:xfrm>
        </p:grpSpPr>
        <p:sp>
          <p:nvSpPr>
            <p:cNvPr id="43047" name="Line 678"/>
            <p:cNvSpPr/>
            <p:nvPr/>
          </p:nvSpPr>
          <p:spPr>
            <a:xfrm flipV="1">
              <a:off x="323" y="886"/>
              <a:ext cx="14" cy="3"/>
            </a:xfrm>
            <a:prstGeom prst="line">
              <a:avLst/>
            </a:prstGeom>
            <a:ln w="57150" cap="flat" cmpd="sng">
              <a:solidFill>
                <a:srgbClr val="000000"/>
              </a:solidFill>
              <a:prstDash val="solid"/>
              <a:headEnd type="none" w="med" len="med"/>
              <a:tailEnd type="none" w="med" len="med"/>
            </a:ln>
          </p:spPr>
        </p:sp>
        <p:sp>
          <p:nvSpPr>
            <p:cNvPr id="43048" name="Rectangle 679"/>
            <p:cNvSpPr/>
            <p:nvPr/>
          </p:nvSpPr>
          <p:spPr>
            <a:xfrm>
              <a:off x="320" y="877"/>
              <a:ext cx="10" cy="25"/>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3040" name="Line 680"/>
          <p:cNvSpPr/>
          <p:nvPr/>
        </p:nvSpPr>
        <p:spPr>
          <a:xfrm flipH="1" flipV="1">
            <a:off x="1600200" y="2362200"/>
            <a:ext cx="2251075" cy="3875088"/>
          </a:xfrm>
          <a:prstGeom prst="line">
            <a:avLst/>
          </a:prstGeom>
          <a:ln w="9525" cap="flat" cmpd="sng">
            <a:solidFill>
              <a:schemeClr val="tx1"/>
            </a:solidFill>
            <a:prstDash val="solid"/>
            <a:headEnd type="none" w="med" len="med"/>
            <a:tailEnd type="triangle" w="med" len="med"/>
          </a:ln>
        </p:spPr>
      </p:sp>
      <p:sp>
        <p:nvSpPr>
          <p:cNvPr id="43041" name="Rectangle 681"/>
          <p:cNvSpPr/>
          <p:nvPr/>
        </p:nvSpPr>
        <p:spPr>
          <a:xfrm>
            <a:off x="4495800" y="5257800"/>
            <a:ext cx="381000" cy="1524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呼叫器</a:t>
            </a:r>
            <a:endParaRPr lang="zh-CN" altLang="en-US" sz="1600" i="1" dirty="0"/>
          </a:p>
        </p:txBody>
      </p:sp>
      <p:sp>
        <p:nvSpPr>
          <p:cNvPr id="43042" name="Rectangle 682"/>
          <p:cNvSpPr/>
          <p:nvPr/>
        </p:nvSpPr>
        <p:spPr>
          <a:xfrm>
            <a:off x="1143000" y="1981200"/>
            <a:ext cx="228600" cy="304800"/>
          </a:xfrm>
          <a:prstGeom prst="rect">
            <a:avLst/>
          </a:prstGeom>
          <a:solidFill>
            <a:schemeClr val="bg1"/>
          </a:solidFill>
          <a:ln w="9525" cap="flat" cmpd="sng">
            <a:solidFill>
              <a:schemeClr val="bg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呼叫器</a:t>
            </a:r>
            <a:endParaRPr lang="zh-CN" altLang="en-US" sz="1600" i="1" dirty="0"/>
          </a:p>
        </p:txBody>
      </p:sp>
      <p:sp>
        <p:nvSpPr>
          <p:cNvPr id="43043" name="Line 683"/>
          <p:cNvSpPr/>
          <p:nvPr/>
        </p:nvSpPr>
        <p:spPr>
          <a:xfrm>
            <a:off x="7620000" y="1981200"/>
            <a:ext cx="0" cy="3276600"/>
          </a:xfrm>
          <a:prstGeom prst="line">
            <a:avLst/>
          </a:prstGeom>
          <a:ln w="9525" cap="flat" cmpd="sng">
            <a:solidFill>
              <a:schemeClr val="tx1"/>
            </a:solidFill>
            <a:prstDash val="solid"/>
            <a:headEnd type="none" w="med" len="med"/>
            <a:tailEnd type="none" w="med" len="med"/>
          </a:ln>
        </p:spPr>
      </p:sp>
      <p:sp>
        <p:nvSpPr>
          <p:cNvPr id="43044" name="Line 684"/>
          <p:cNvSpPr/>
          <p:nvPr/>
        </p:nvSpPr>
        <p:spPr>
          <a:xfrm flipV="1">
            <a:off x="5486400" y="5715000"/>
            <a:ext cx="1219200" cy="228600"/>
          </a:xfrm>
          <a:prstGeom prst="line">
            <a:avLst/>
          </a:prstGeom>
          <a:ln w="9525" cap="flat" cmpd="sng">
            <a:solidFill>
              <a:srgbClr val="FF3300"/>
            </a:solidFill>
            <a:prstDash val="solid"/>
            <a:headEnd type="none" w="med" len="med"/>
            <a:tailEnd type="triangle" w="med" len="med"/>
          </a:ln>
        </p:spPr>
      </p:sp>
      <p:sp>
        <p:nvSpPr>
          <p:cNvPr id="43045" name="Line 685"/>
          <p:cNvSpPr/>
          <p:nvPr/>
        </p:nvSpPr>
        <p:spPr>
          <a:xfrm>
            <a:off x="5410200" y="1752600"/>
            <a:ext cx="2438400" cy="0"/>
          </a:xfrm>
          <a:prstGeom prst="line">
            <a:avLst/>
          </a:prstGeom>
          <a:ln w="9525" cap="flat" cmpd="sng">
            <a:solidFill>
              <a:srgbClr val="FF3300"/>
            </a:solidFill>
            <a:prstDash val="solid"/>
            <a:headEnd type="none" w="med" len="med"/>
            <a:tailEnd type="none" w="med" len="med"/>
          </a:ln>
        </p:spPr>
      </p:sp>
      <p:sp>
        <p:nvSpPr>
          <p:cNvPr id="43046" name="Line 686"/>
          <p:cNvSpPr/>
          <p:nvPr/>
        </p:nvSpPr>
        <p:spPr>
          <a:xfrm>
            <a:off x="7848600" y="1752600"/>
            <a:ext cx="0" cy="3505200"/>
          </a:xfrm>
          <a:prstGeom prst="line">
            <a:avLst/>
          </a:prstGeom>
          <a:ln w="9525" cap="flat" cmpd="sng">
            <a:solidFill>
              <a:srgbClr val="FF3300"/>
            </a:solidFill>
            <a:prstDash val="solid"/>
            <a:headEnd type="none" w="med" len="med"/>
            <a:tailEnd type="triangle" w="med" len="med"/>
          </a:ln>
        </p:spPr>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6"/>
          <p:cNvSpPr txBox="1"/>
          <p:nvPr/>
        </p:nvSpPr>
        <p:spPr>
          <a:xfrm>
            <a:off x="2195513" y="692150"/>
            <a:ext cx="4248150" cy="528638"/>
          </a:xfrm>
          <a:prstGeom prst="rect">
            <a:avLst/>
          </a:prstGeom>
          <a:no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800" b="1" i="1" dirty="0"/>
              <a:t>丰田生产方式的 </a:t>
            </a:r>
            <a:r>
              <a:rPr lang="en-US" altLang="zh-CN" sz="2800" b="1" i="1" dirty="0"/>
              <a:t>2</a:t>
            </a:r>
            <a:r>
              <a:rPr lang="zh-CN" altLang="en-US" sz="2800" b="1" i="1" dirty="0"/>
              <a:t>大支柱</a:t>
            </a:r>
            <a:endParaRPr lang="zh-CN" altLang="en-US" sz="2800" b="1" i="1" dirty="0"/>
          </a:p>
        </p:txBody>
      </p:sp>
      <p:sp>
        <p:nvSpPr>
          <p:cNvPr id="6147" name="Text Box 27"/>
          <p:cNvSpPr txBox="1"/>
          <p:nvPr/>
        </p:nvSpPr>
        <p:spPr>
          <a:xfrm>
            <a:off x="5148263" y="2492375"/>
            <a:ext cx="2376487" cy="495300"/>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（２）自动化</a:t>
            </a:r>
            <a:endParaRPr lang="zh-CN" altLang="en-US" sz="2400" dirty="0"/>
          </a:p>
        </p:txBody>
      </p:sp>
      <p:sp>
        <p:nvSpPr>
          <p:cNvPr id="6148" name="Text Box 28"/>
          <p:cNvSpPr txBox="1"/>
          <p:nvPr/>
        </p:nvSpPr>
        <p:spPr>
          <a:xfrm>
            <a:off x="1187450" y="2492375"/>
            <a:ext cx="2089150" cy="466725"/>
          </a:xfrm>
          <a:prstGeom prst="rect">
            <a:avLst/>
          </a:prstGeom>
          <a:solidFill>
            <a:srgbClr val="CCFF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（１）准时化</a:t>
            </a:r>
            <a:endParaRPr lang="zh-CN" altLang="en-US" sz="2400" dirty="0"/>
          </a:p>
        </p:txBody>
      </p:sp>
      <p:grpSp>
        <p:nvGrpSpPr>
          <p:cNvPr id="6149" name="Group 29"/>
          <p:cNvGrpSpPr/>
          <p:nvPr/>
        </p:nvGrpSpPr>
        <p:grpSpPr>
          <a:xfrm>
            <a:off x="2124075" y="1268413"/>
            <a:ext cx="3959225" cy="1223962"/>
            <a:chOff x="241" y="244"/>
            <a:chExt cx="300" cy="36"/>
          </a:xfrm>
        </p:grpSpPr>
        <p:sp>
          <p:nvSpPr>
            <p:cNvPr id="6154" name="Line 30"/>
            <p:cNvSpPr/>
            <p:nvPr/>
          </p:nvSpPr>
          <p:spPr>
            <a:xfrm flipV="1">
              <a:off x="241" y="265"/>
              <a:ext cx="0" cy="14"/>
            </a:xfrm>
            <a:prstGeom prst="line">
              <a:avLst/>
            </a:prstGeom>
            <a:ln w="19050" cap="flat" cmpd="sng">
              <a:solidFill>
                <a:srgbClr val="000000"/>
              </a:solidFill>
              <a:prstDash val="solid"/>
              <a:headEnd type="none" w="med" len="med"/>
              <a:tailEnd type="none" w="med" len="med"/>
            </a:ln>
          </p:spPr>
        </p:sp>
        <p:sp>
          <p:nvSpPr>
            <p:cNvPr id="6155" name="Line 31"/>
            <p:cNvSpPr/>
            <p:nvPr/>
          </p:nvSpPr>
          <p:spPr>
            <a:xfrm flipV="1">
              <a:off x="541" y="266"/>
              <a:ext cx="0" cy="14"/>
            </a:xfrm>
            <a:prstGeom prst="line">
              <a:avLst/>
            </a:prstGeom>
            <a:ln w="19050" cap="flat" cmpd="sng">
              <a:solidFill>
                <a:srgbClr val="000000"/>
              </a:solidFill>
              <a:prstDash val="solid"/>
              <a:headEnd type="none" w="med" len="med"/>
              <a:tailEnd type="none" w="med" len="med"/>
            </a:ln>
          </p:spPr>
        </p:sp>
        <p:sp>
          <p:nvSpPr>
            <p:cNvPr id="6156" name="Line 32"/>
            <p:cNvSpPr/>
            <p:nvPr/>
          </p:nvSpPr>
          <p:spPr>
            <a:xfrm>
              <a:off x="241" y="265"/>
              <a:ext cx="300" cy="0"/>
            </a:xfrm>
            <a:prstGeom prst="line">
              <a:avLst/>
            </a:prstGeom>
            <a:ln w="19050" cap="flat" cmpd="sng">
              <a:solidFill>
                <a:srgbClr val="000000"/>
              </a:solidFill>
              <a:prstDash val="solid"/>
              <a:headEnd type="none" w="med" len="med"/>
              <a:tailEnd type="none" w="med" len="med"/>
            </a:ln>
          </p:spPr>
        </p:sp>
        <p:sp>
          <p:nvSpPr>
            <p:cNvPr id="6157" name="Line 33"/>
            <p:cNvSpPr/>
            <p:nvPr/>
          </p:nvSpPr>
          <p:spPr>
            <a:xfrm>
              <a:off x="396" y="244"/>
              <a:ext cx="0" cy="21"/>
            </a:xfrm>
            <a:prstGeom prst="line">
              <a:avLst/>
            </a:prstGeom>
            <a:ln w="19050" cap="flat" cmpd="sng">
              <a:solidFill>
                <a:srgbClr val="000000"/>
              </a:solidFill>
              <a:prstDash val="solid"/>
              <a:headEnd type="none" w="med" len="med"/>
              <a:tailEnd type="none" w="med" len="med"/>
            </a:ln>
          </p:spPr>
        </p:sp>
      </p:grpSp>
      <p:sp>
        <p:nvSpPr>
          <p:cNvPr id="6150" name="Text Box 34"/>
          <p:cNvSpPr txBox="1"/>
          <p:nvPr/>
        </p:nvSpPr>
        <p:spPr>
          <a:xfrm>
            <a:off x="250825" y="3141663"/>
            <a:ext cx="2303463" cy="406400"/>
          </a:xfrm>
          <a:prstGeom prst="rect">
            <a:avLst/>
          </a:prstGeom>
          <a:solidFill>
            <a:srgbClr val="CCFF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（１）准时化</a:t>
            </a:r>
            <a:endParaRPr lang="zh-CN" altLang="en-US" sz="2000" dirty="0"/>
          </a:p>
        </p:txBody>
      </p:sp>
      <p:sp>
        <p:nvSpPr>
          <p:cNvPr id="6151" name="Text Box 35"/>
          <p:cNvSpPr txBox="1"/>
          <p:nvPr/>
        </p:nvSpPr>
        <p:spPr>
          <a:xfrm>
            <a:off x="1116013" y="3860800"/>
            <a:ext cx="5903912"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必要的物品只在必要的时刻，生产搬运必要的量。</a:t>
            </a:r>
            <a:endParaRPr lang="zh-CN" altLang="en-US" sz="2000" dirty="0"/>
          </a:p>
        </p:txBody>
      </p:sp>
      <p:sp>
        <p:nvSpPr>
          <p:cNvPr id="6152" name="Text Box 36"/>
          <p:cNvSpPr txBox="1"/>
          <p:nvPr/>
        </p:nvSpPr>
        <p:spPr>
          <a:xfrm>
            <a:off x="468313" y="4652963"/>
            <a:ext cx="453707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t>①</a:t>
            </a:r>
            <a:r>
              <a:rPr lang="zh-CN" altLang="en-US" sz="2000" dirty="0"/>
              <a:t>　管理工具・・・・・・看板</a:t>
            </a:r>
            <a:endParaRPr lang="zh-CN" altLang="en-US" sz="2000" dirty="0"/>
          </a:p>
        </p:txBody>
      </p:sp>
      <p:sp>
        <p:nvSpPr>
          <p:cNvPr id="6153" name="Text Box 37"/>
          <p:cNvSpPr txBox="1"/>
          <p:nvPr/>
        </p:nvSpPr>
        <p:spPr>
          <a:xfrm>
            <a:off x="755650" y="5300663"/>
            <a:ext cx="8027988"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t>②</a:t>
            </a:r>
            <a:r>
              <a:rPr lang="zh-CN" altLang="en-US" sz="2000" dirty="0"/>
              <a:t>　前提条件・・・・・・与畅销相 关的物品种类和量，综合的平均        化不作剩余的设备、材料、劳力。</a:t>
            </a:r>
            <a:endParaRPr lang="zh-CN" altLang="en-US" sz="2000"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Freeform 7"/>
          <p:cNvSpPr/>
          <p:nvPr/>
        </p:nvSpPr>
        <p:spPr>
          <a:xfrm>
            <a:off x="381000" y="609600"/>
            <a:ext cx="8137525" cy="5903913"/>
          </a:xfrm>
          <a:custGeom>
            <a:avLst/>
            <a:gdLst/>
            <a:ahLst/>
            <a:cxnLst>
              <a:cxn ang="0">
                <a:pos x="0" y="2147483646"/>
              </a:cxn>
              <a:cxn ang="0">
                <a:pos x="0" y="1561653639"/>
              </a:cxn>
              <a:cxn ang="0">
                <a:pos x="2147483646" y="2147483646"/>
              </a:cxn>
              <a:cxn ang="0">
                <a:pos x="2147483646" y="0"/>
              </a:cxn>
              <a:cxn ang="0">
                <a:pos x="2147483646" y="2147483646"/>
              </a:cxn>
              <a:cxn ang="0">
                <a:pos x="2147483646" y="780826819"/>
              </a:cxn>
              <a:cxn ang="0">
                <a:pos x="2147483646" y="2147483646"/>
              </a:cxn>
              <a:cxn ang="0">
                <a:pos x="2147483646" y="2147483646"/>
              </a:cxn>
              <a:cxn ang="0">
                <a:pos x="0" y="2147483646"/>
              </a:cxn>
            </a:cxnLst>
            <a:pathLst>
              <a:path w="378" h="559">
                <a:moveTo>
                  <a:pt x="0" y="559"/>
                </a:moveTo>
                <a:lnTo>
                  <a:pt x="0" y="14"/>
                </a:lnTo>
                <a:lnTo>
                  <a:pt x="124" y="59"/>
                </a:lnTo>
                <a:lnTo>
                  <a:pt x="123" y="0"/>
                </a:lnTo>
                <a:lnTo>
                  <a:pt x="253" y="62"/>
                </a:lnTo>
                <a:lnTo>
                  <a:pt x="253" y="7"/>
                </a:lnTo>
                <a:lnTo>
                  <a:pt x="378" y="58"/>
                </a:lnTo>
                <a:lnTo>
                  <a:pt x="378" y="559"/>
                </a:lnTo>
                <a:lnTo>
                  <a:pt x="0" y="559"/>
                </a:lnTo>
                <a:close/>
              </a:path>
            </a:pathLst>
          </a:custGeom>
          <a:solidFill>
            <a:srgbClr val="FFFFFF">
              <a:alpha val="100000"/>
            </a:srgbClr>
          </a:solid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17442"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br>
            <a:endParaRPr kumimoji="1" lang="en-US" altLang="zh-CN"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4036" name="Rectangle 5"/>
          <p:cNvSpPr/>
          <p:nvPr/>
        </p:nvSpPr>
        <p:spPr>
          <a:xfrm>
            <a:off x="1295400" y="2133600"/>
            <a:ext cx="2087563" cy="16351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二</a:t>
            </a:r>
            <a:r>
              <a:rPr lang="zh-CN" altLang="en-US" sz="1600" i="1" dirty="0">
                <a:ea typeface="MS PGothic" panose="020B0600070205080204" pitchFamily="34" charset="-128"/>
              </a:rPr>
              <a:t>区</a:t>
            </a:r>
            <a:endParaRPr lang="zh-CN" altLang="en-US" sz="1600" i="1" dirty="0">
              <a:ea typeface="MS PGothic" panose="020B0600070205080204" pitchFamily="34" charset="-128"/>
            </a:endParaRPr>
          </a:p>
        </p:txBody>
      </p:sp>
      <p:sp>
        <p:nvSpPr>
          <p:cNvPr id="44037" name="Rectangle 6"/>
          <p:cNvSpPr/>
          <p:nvPr/>
        </p:nvSpPr>
        <p:spPr>
          <a:xfrm>
            <a:off x="5105400" y="2133600"/>
            <a:ext cx="2159000" cy="17113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三</a:t>
            </a:r>
            <a:r>
              <a:rPr lang="zh-CN" altLang="en-US" sz="1600" i="1" dirty="0">
                <a:ea typeface="MS PGothic" panose="020B0600070205080204" pitchFamily="34" charset="-128"/>
              </a:rPr>
              <a:t>区</a:t>
            </a:r>
            <a:endParaRPr lang="zh-CN" altLang="en-US" sz="1600" i="1" dirty="0">
              <a:ea typeface="MS PGothic" panose="020B0600070205080204" pitchFamily="34" charset="-128"/>
            </a:endParaRPr>
          </a:p>
        </p:txBody>
      </p:sp>
      <p:grpSp>
        <p:nvGrpSpPr>
          <p:cNvPr id="44038" name="Group 9"/>
          <p:cNvGrpSpPr/>
          <p:nvPr/>
        </p:nvGrpSpPr>
        <p:grpSpPr>
          <a:xfrm>
            <a:off x="3581400" y="2187575"/>
            <a:ext cx="185738" cy="222250"/>
            <a:chOff x="1113" y="135"/>
            <a:chExt cx="31" cy="37"/>
          </a:xfrm>
        </p:grpSpPr>
        <p:sp>
          <p:nvSpPr>
            <p:cNvPr id="44140" name="Freeform 10"/>
            <p:cNvSpPr/>
            <p:nvPr/>
          </p:nvSpPr>
          <p:spPr>
            <a:xfrm>
              <a:off x="1113" y="135"/>
              <a:ext cx="31" cy="32"/>
            </a:xfrm>
            <a:custGeom>
              <a:avLst/>
              <a:gdLst/>
              <a:ahLst/>
              <a:cxnLst>
                <a:cxn ang="0">
                  <a:pos x="8" y="0"/>
                </a:cxn>
                <a:cxn ang="0">
                  <a:pos x="0" y="25"/>
                </a:cxn>
                <a:cxn ang="0">
                  <a:pos x="0" y="32"/>
                </a:cxn>
                <a:cxn ang="0">
                  <a:pos x="31" y="32"/>
                </a:cxn>
                <a:cxn ang="0">
                  <a:pos x="31" y="19"/>
                </a:cxn>
                <a:cxn ang="0">
                  <a:pos x="19" y="19"/>
                </a:cxn>
                <a:cxn ang="0">
                  <a:pos x="19" y="0"/>
                </a:cxn>
                <a:cxn ang="0">
                  <a:pos x="8" y="0"/>
                </a:cxn>
              </a:cxnLst>
              <a:pathLst>
                <a:path w="31" h="32">
                  <a:moveTo>
                    <a:pt x="8" y="0"/>
                  </a:moveTo>
                  <a:lnTo>
                    <a:pt x="0" y="25"/>
                  </a:lnTo>
                  <a:lnTo>
                    <a:pt x="0" y="32"/>
                  </a:lnTo>
                  <a:lnTo>
                    <a:pt x="31" y="32"/>
                  </a:lnTo>
                  <a:lnTo>
                    <a:pt x="31" y="19"/>
                  </a:lnTo>
                  <a:lnTo>
                    <a:pt x="19" y="19"/>
                  </a:lnTo>
                  <a:lnTo>
                    <a:pt x="19" y="0"/>
                  </a:lnTo>
                  <a:lnTo>
                    <a:pt x="8" y="0"/>
                  </a:lnTo>
                  <a:close/>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4141" name="Oval 11"/>
            <p:cNvSpPr/>
            <p:nvPr/>
          </p:nvSpPr>
          <p:spPr>
            <a:xfrm>
              <a:off x="1116" y="163"/>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42" name="Oval 12"/>
            <p:cNvSpPr/>
            <p:nvPr/>
          </p:nvSpPr>
          <p:spPr>
            <a:xfrm>
              <a:off x="1132" y="163"/>
              <a:ext cx="9" cy="9"/>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nvGrpSpPr>
          <p:cNvPr id="44039" name="Group 81"/>
          <p:cNvGrpSpPr/>
          <p:nvPr/>
        </p:nvGrpSpPr>
        <p:grpSpPr>
          <a:xfrm>
            <a:off x="3803650" y="2133600"/>
            <a:ext cx="996950" cy="276225"/>
            <a:chOff x="2396" y="1344"/>
            <a:chExt cx="628" cy="174"/>
          </a:xfrm>
        </p:grpSpPr>
        <p:grpSp>
          <p:nvGrpSpPr>
            <p:cNvPr id="44100" name="Group 13"/>
            <p:cNvGrpSpPr/>
            <p:nvPr/>
          </p:nvGrpSpPr>
          <p:grpSpPr>
            <a:xfrm>
              <a:off x="2396" y="1446"/>
              <a:ext cx="288" cy="72"/>
              <a:chOff x="1116" y="153"/>
              <a:chExt cx="76" cy="19"/>
            </a:xfrm>
          </p:grpSpPr>
          <p:sp>
            <p:nvSpPr>
              <p:cNvPr id="44136" name="Rectangle 14"/>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37" name="Group 15"/>
              <p:cNvGrpSpPr/>
              <p:nvPr/>
            </p:nvGrpSpPr>
            <p:grpSpPr>
              <a:xfrm>
                <a:off x="1123" y="161"/>
                <a:ext cx="62" cy="11"/>
                <a:chOff x="1122" y="161"/>
                <a:chExt cx="62" cy="11"/>
              </a:xfrm>
            </p:grpSpPr>
            <p:sp>
              <p:nvSpPr>
                <p:cNvPr id="44138" name="Oval 16"/>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39" name="Oval 17"/>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1" name="Group 18"/>
            <p:cNvGrpSpPr/>
            <p:nvPr/>
          </p:nvGrpSpPr>
          <p:grpSpPr>
            <a:xfrm>
              <a:off x="2502" y="1344"/>
              <a:ext cx="94" cy="98"/>
              <a:chOff x="1125" y="120"/>
              <a:chExt cx="19" cy="32"/>
            </a:xfrm>
          </p:grpSpPr>
          <p:sp>
            <p:nvSpPr>
              <p:cNvPr id="44132" name="Rectangle 1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33" name="Group 20"/>
              <p:cNvGrpSpPr/>
              <p:nvPr/>
            </p:nvGrpSpPr>
            <p:grpSpPr>
              <a:xfrm>
                <a:off x="1126" y="145"/>
                <a:ext cx="16" cy="7"/>
                <a:chOff x="1126" y="145"/>
                <a:chExt cx="16" cy="7"/>
              </a:xfrm>
            </p:grpSpPr>
            <p:sp>
              <p:nvSpPr>
                <p:cNvPr id="44134" name="Rectangle 2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35" name="Rectangle 2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2" name="Group 23"/>
            <p:cNvGrpSpPr/>
            <p:nvPr/>
          </p:nvGrpSpPr>
          <p:grpSpPr>
            <a:xfrm>
              <a:off x="2718" y="1446"/>
              <a:ext cx="287" cy="72"/>
              <a:chOff x="1116" y="153"/>
              <a:chExt cx="76" cy="19"/>
            </a:xfrm>
          </p:grpSpPr>
          <p:sp>
            <p:nvSpPr>
              <p:cNvPr id="44128" name="Rectangle 24"/>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29" name="Group 25"/>
              <p:cNvGrpSpPr/>
              <p:nvPr/>
            </p:nvGrpSpPr>
            <p:grpSpPr>
              <a:xfrm>
                <a:off x="1123" y="161"/>
                <a:ext cx="62" cy="11"/>
                <a:chOff x="1122" y="161"/>
                <a:chExt cx="62" cy="11"/>
              </a:xfrm>
            </p:grpSpPr>
            <p:sp>
              <p:nvSpPr>
                <p:cNvPr id="44130" name="Oval 26"/>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31" name="Oval 27"/>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3" name="Group 28"/>
            <p:cNvGrpSpPr/>
            <p:nvPr/>
          </p:nvGrpSpPr>
          <p:grpSpPr>
            <a:xfrm>
              <a:off x="2396" y="1344"/>
              <a:ext cx="95" cy="98"/>
              <a:chOff x="1125" y="120"/>
              <a:chExt cx="19" cy="32"/>
            </a:xfrm>
          </p:grpSpPr>
          <p:sp>
            <p:nvSpPr>
              <p:cNvPr id="44124" name="Rectangle 2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25" name="Group 30"/>
              <p:cNvGrpSpPr/>
              <p:nvPr/>
            </p:nvGrpSpPr>
            <p:grpSpPr>
              <a:xfrm>
                <a:off x="1126" y="145"/>
                <a:ext cx="16" cy="7"/>
                <a:chOff x="1126" y="145"/>
                <a:chExt cx="16" cy="7"/>
              </a:xfrm>
            </p:grpSpPr>
            <p:sp>
              <p:nvSpPr>
                <p:cNvPr id="44126" name="Rectangle 3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27" name="Rectangle 3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4" name="Group 33"/>
            <p:cNvGrpSpPr/>
            <p:nvPr/>
          </p:nvGrpSpPr>
          <p:grpSpPr>
            <a:xfrm>
              <a:off x="2608" y="1344"/>
              <a:ext cx="94" cy="98"/>
              <a:chOff x="1125" y="120"/>
              <a:chExt cx="19" cy="32"/>
            </a:xfrm>
          </p:grpSpPr>
          <p:sp>
            <p:nvSpPr>
              <p:cNvPr id="44120" name="Rectangle 3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21" name="Group 35"/>
              <p:cNvGrpSpPr/>
              <p:nvPr/>
            </p:nvGrpSpPr>
            <p:grpSpPr>
              <a:xfrm>
                <a:off x="1126" y="145"/>
                <a:ext cx="16" cy="7"/>
                <a:chOff x="1126" y="145"/>
                <a:chExt cx="16" cy="7"/>
              </a:xfrm>
            </p:grpSpPr>
            <p:sp>
              <p:nvSpPr>
                <p:cNvPr id="44122" name="Rectangle 3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23" name="Rectangle 3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5" name="Group 38"/>
            <p:cNvGrpSpPr/>
            <p:nvPr/>
          </p:nvGrpSpPr>
          <p:grpSpPr>
            <a:xfrm>
              <a:off x="2832" y="1344"/>
              <a:ext cx="95" cy="98"/>
              <a:chOff x="1125" y="120"/>
              <a:chExt cx="19" cy="32"/>
            </a:xfrm>
          </p:grpSpPr>
          <p:sp>
            <p:nvSpPr>
              <p:cNvPr id="44116" name="Rectangle 3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17" name="Group 40"/>
              <p:cNvGrpSpPr/>
              <p:nvPr/>
            </p:nvGrpSpPr>
            <p:grpSpPr>
              <a:xfrm>
                <a:off x="1126" y="145"/>
                <a:ext cx="16" cy="7"/>
                <a:chOff x="1126" y="145"/>
                <a:chExt cx="16" cy="7"/>
              </a:xfrm>
            </p:grpSpPr>
            <p:sp>
              <p:nvSpPr>
                <p:cNvPr id="44118" name="Rectangle 4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19" name="Rectangle 4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6" name="Group 43"/>
            <p:cNvGrpSpPr/>
            <p:nvPr/>
          </p:nvGrpSpPr>
          <p:grpSpPr>
            <a:xfrm>
              <a:off x="2718" y="1344"/>
              <a:ext cx="94" cy="98"/>
              <a:chOff x="1125" y="120"/>
              <a:chExt cx="19" cy="32"/>
            </a:xfrm>
          </p:grpSpPr>
          <p:sp>
            <p:nvSpPr>
              <p:cNvPr id="44112" name="Rectangle 4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13" name="Group 45"/>
              <p:cNvGrpSpPr/>
              <p:nvPr/>
            </p:nvGrpSpPr>
            <p:grpSpPr>
              <a:xfrm>
                <a:off x="1126" y="145"/>
                <a:ext cx="16" cy="7"/>
                <a:chOff x="1126" y="145"/>
                <a:chExt cx="16" cy="7"/>
              </a:xfrm>
            </p:grpSpPr>
            <p:sp>
              <p:nvSpPr>
                <p:cNvPr id="44114" name="Rectangle 4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15" name="Rectangle 4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107" name="Group 48"/>
            <p:cNvGrpSpPr/>
            <p:nvPr/>
          </p:nvGrpSpPr>
          <p:grpSpPr>
            <a:xfrm>
              <a:off x="2929" y="1344"/>
              <a:ext cx="95" cy="98"/>
              <a:chOff x="1125" y="120"/>
              <a:chExt cx="19" cy="32"/>
            </a:xfrm>
          </p:grpSpPr>
          <p:sp>
            <p:nvSpPr>
              <p:cNvPr id="44108" name="Rectangle 4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109" name="Group 50"/>
              <p:cNvGrpSpPr/>
              <p:nvPr/>
            </p:nvGrpSpPr>
            <p:grpSpPr>
              <a:xfrm>
                <a:off x="1126" y="145"/>
                <a:ext cx="16" cy="7"/>
                <a:chOff x="1126" y="145"/>
                <a:chExt cx="16" cy="7"/>
              </a:xfrm>
            </p:grpSpPr>
            <p:sp>
              <p:nvSpPr>
                <p:cNvPr id="44110" name="Rectangle 5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111" name="Rectangle 5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sp>
        <p:nvSpPr>
          <p:cNvPr id="44040" name="Line 53"/>
          <p:cNvSpPr/>
          <p:nvPr/>
        </p:nvSpPr>
        <p:spPr>
          <a:xfrm flipH="1">
            <a:off x="3352800" y="2438400"/>
            <a:ext cx="1728788" cy="0"/>
          </a:xfrm>
          <a:prstGeom prst="line">
            <a:avLst/>
          </a:prstGeom>
          <a:ln w="9525" cap="flat" cmpd="sng">
            <a:solidFill>
              <a:schemeClr val="tx1"/>
            </a:solidFill>
            <a:prstDash val="solid"/>
            <a:headEnd type="none" w="med" len="med"/>
            <a:tailEnd type="triangle" w="med" len="med"/>
          </a:ln>
        </p:spPr>
      </p:sp>
      <p:sp>
        <p:nvSpPr>
          <p:cNvPr id="44041" name="Rectangle 55"/>
          <p:cNvSpPr/>
          <p:nvPr/>
        </p:nvSpPr>
        <p:spPr>
          <a:xfrm>
            <a:off x="3505200" y="2514600"/>
            <a:ext cx="1447800" cy="304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台车交换</a:t>
            </a:r>
            <a:r>
              <a:rPr lang="en-US" altLang="zh-CN" sz="1600" i="1" dirty="0"/>
              <a:t>33</a:t>
            </a:r>
            <a:r>
              <a:rPr lang="zh-CN" altLang="en-US" sz="1600" i="1" dirty="0"/>
              <a:t>点</a:t>
            </a:r>
            <a:endParaRPr lang="zh-CN" altLang="en-US" sz="1600" i="1" dirty="0"/>
          </a:p>
        </p:txBody>
      </p:sp>
      <p:sp>
        <p:nvSpPr>
          <p:cNvPr id="44042" name="Rectangle 56"/>
          <p:cNvSpPr/>
          <p:nvPr/>
        </p:nvSpPr>
        <p:spPr>
          <a:xfrm>
            <a:off x="3657600" y="2895600"/>
            <a:ext cx="1066800" cy="228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盒式</a:t>
            </a:r>
            <a:r>
              <a:rPr lang="en-US" altLang="zh-CN" sz="1600" i="1" dirty="0"/>
              <a:t>6</a:t>
            </a:r>
            <a:r>
              <a:rPr lang="zh-CN" altLang="en-US" sz="1600" i="1" dirty="0"/>
              <a:t>点</a:t>
            </a:r>
            <a:endParaRPr lang="zh-CN" altLang="en-US" sz="1600" i="1" dirty="0"/>
          </a:p>
        </p:txBody>
      </p:sp>
      <p:sp>
        <p:nvSpPr>
          <p:cNvPr id="44043" name="Oval 57"/>
          <p:cNvSpPr/>
          <p:nvPr/>
        </p:nvSpPr>
        <p:spPr>
          <a:xfrm>
            <a:off x="1371600" y="1600200"/>
            <a:ext cx="457200" cy="4572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800" i="1" dirty="0">
                <a:ea typeface="MS PGothic" panose="020B0600070205080204" pitchFamily="34" charset="-128"/>
              </a:rPr>
              <a:t>W</a:t>
            </a:r>
            <a:endParaRPr lang="en-US" altLang="zh-CN" sz="2800" i="1" dirty="0">
              <a:ea typeface="MS PGothic" panose="020B0600070205080204" pitchFamily="34" charset="-128"/>
            </a:endParaRPr>
          </a:p>
        </p:txBody>
      </p:sp>
      <p:sp>
        <p:nvSpPr>
          <p:cNvPr id="44044" name="Rectangle 59"/>
          <p:cNvSpPr/>
          <p:nvPr/>
        </p:nvSpPr>
        <p:spPr>
          <a:xfrm>
            <a:off x="827088" y="4149725"/>
            <a:ext cx="7162800" cy="1828800"/>
          </a:xfrm>
          <a:prstGeom prst="rect">
            <a:avLst/>
          </a:prstGeom>
          <a:solidFill>
            <a:schemeClr val="bg1"/>
          </a:solidFill>
          <a:ln w="9525" cap="flat" cmpd="sng">
            <a:solidFill>
              <a:schemeClr val="bg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400" b="1" i="1" dirty="0">
                <a:ea typeface="MS PGothic" panose="020B0600070205080204" pitchFamily="34" charset="-128"/>
              </a:rPr>
              <a:t>W</a:t>
            </a:r>
            <a:r>
              <a:rPr lang="zh-CN" altLang="en-US" sz="2400" b="1" i="1" dirty="0"/>
              <a:t>搬运是工程与工程之间的搬运用的是定量不定时的方法（是以生产线的生产台数作为供线指示实质在生产线的每一个地方都可以看到反映生产台数的生产指示灯）</a:t>
            </a:r>
            <a:endParaRPr lang="zh-CN" altLang="en-US" sz="2400" b="1" i="1" dirty="0"/>
          </a:p>
        </p:txBody>
      </p:sp>
      <p:grpSp>
        <p:nvGrpSpPr>
          <p:cNvPr id="44045" name="Group 79"/>
          <p:cNvGrpSpPr/>
          <p:nvPr/>
        </p:nvGrpSpPr>
        <p:grpSpPr>
          <a:xfrm>
            <a:off x="4419600" y="3429000"/>
            <a:ext cx="457200" cy="304800"/>
            <a:chOff x="1008" y="3504"/>
            <a:chExt cx="432" cy="336"/>
          </a:xfrm>
        </p:grpSpPr>
        <p:sp>
          <p:nvSpPr>
            <p:cNvPr id="44090" name="Line 69"/>
            <p:cNvSpPr/>
            <p:nvPr/>
          </p:nvSpPr>
          <p:spPr>
            <a:xfrm>
              <a:off x="1008" y="3792"/>
              <a:ext cx="432" cy="0"/>
            </a:xfrm>
            <a:prstGeom prst="line">
              <a:avLst/>
            </a:prstGeom>
            <a:ln w="9525" cap="flat" cmpd="sng">
              <a:solidFill>
                <a:schemeClr val="tx1"/>
              </a:solidFill>
              <a:prstDash val="solid"/>
              <a:headEnd type="none" w="med" len="med"/>
              <a:tailEnd type="none" w="med" len="med"/>
            </a:ln>
          </p:spPr>
        </p:sp>
        <p:sp>
          <p:nvSpPr>
            <p:cNvPr id="44091" name="Line 70"/>
            <p:cNvSpPr/>
            <p:nvPr/>
          </p:nvSpPr>
          <p:spPr>
            <a:xfrm flipV="1">
              <a:off x="1008" y="3696"/>
              <a:ext cx="0" cy="96"/>
            </a:xfrm>
            <a:prstGeom prst="line">
              <a:avLst/>
            </a:prstGeom>
            <a:ln w="9525" cap="flat" cmpd="sng">
              <a:solidFill>
                <a:schemeClr val="tx1"/>
              </a:solidFill>
              <a:prstDash val="solid"/>
              <a:headEnd type="none" w="med" len="med"/>
              <a:tailEnd type="none" w="med" len="med"/>
            </a:ln>
          </p:spPr>
        </p:sp>
        <p:sp>
          <p:nvSpPr>
            <p:cNvPr id="44092" name="Line 71"/>
            <p:cNvSpPr/>
            <p:nvPr/>
          </p:nvSpPr>
          <p:spPr>
            <a:xfrm>
              <a:off x="1008" y="3696"/>
              <a:ext cx="192" cy="0"/>
            </a:xfrm>
            <a:prstGeom prst="line">
              <a:avLst/>
            </a:prstGeom>
            <a:ln w="9525" cap="flat" cmpd="sng">
              <a:solidFill>
                <a:schemeClr val="tx1"/>
              </a:solidFill>
              <a:prstDash val="solid"/>
              <a:headEnd type="none" w="med" len="med"/>
              <a:tailEnd type="none" w="med" len="med"/>
            </a:ln>
          </p:spPr>
        </p:sp>
        <p:sp>
          <p:nvSpPr>
            <p:cNvPr id="44093" name="Line 72"/>
            <p:cNvSpPr/>
            <p:nvPr/>
          </p:nvSpPr>
          <p:spPr>
            <a:xfrm flipV="1">
              <a:off x="1200" y="3504"/>
              <a:ext cx="0" cy="192"/>
            </a:xfrm>
            <a:prstGeom prst="line">
              <a:avLst/>
            </a:prstGeom>
            <a:ln w="9525" cap="flat" cmpd="sng">
              <a:solidFill>
                <a:schemeClr val="tx1"/>
              </a:solidFill>
              <a:prstDash val="solid"/>
              <a:headEnd type="none" w="med" len="med"/>
              <a:tailEnd type="none" w="med" len="med"/>
            </a:ln>
          </p:spPr>
        </p:sp>
        <p:sp>
          <p:nvSpPr>
            <p:cNvPr id="44094" name="Line 73"/>
            <p:cNvSpPr/>
            <p:nvPr/>
          </p:nvSpPr>
          <p:spPr>
            <a:xfrm>
              <a:off x="1200" y="3504"/>
              <a:ext cx="144" cy="0"/>
            </a:xfrm>
            <a:prstGeom prst="line">
              <a:avLst/>
            </a:prstGeom>
            <a:ln w="9525" cap="flat" cmpd="sng">
              <a:solidFill>
                <a:schemeClr val="tx1"/>
              </a:solidFill>
              <a:prstDash val="solid"/>
              <a:headEnd type="none" w="med" len="med"/>
              <a:tailEnd type="none" w="med" len="med"/>
            </a:ln>
          </p:spPr>
        </p:sp>
        <p:sp>
          <p:nvSpPr>
            <p:cNvPr id="44095" name="Line 74"/>
            <p:cNvSpPr/>
            <p:nvPr/>
          </p:nvSpPr>
          <p:spPr>
            <a:xfrm flipH="1" flipV="1">
              <a:off x="1440" y="3744"/>
              <a:ext cx="0" cy="48"/>
            </a:xfrm>
            <a:prstGeom prst="line">
              <a:avLst/>
            </a:prstGeom>
            <a:ln w="9525" cap="flat" cmpd="sng">
              <a:solidFill>
                <a:schemeClr val="tx1"/>
              </a:solidFill>
              <a:prstDash val="solid"/>
              <a:headEnd type="none" w="med" len="med"/>
              <a:tailEnd type="none" w="med" len="med"/>
            </a:ln>
          </p:spPr>
        </p:sp>
        <p:sp>
          <p:nvSpPr>
            <p:cNvPr id="44096" name="Line 75"/>
            <p:cNvSpPr/>
            <p:nvPr/>
          </p:nvSpPr>
          <p:spPr>
            <a:xfrm>
              <a:off x="1344" y="3504"/>
              <a:ext cx="96" cy="240"/>
            </a:xfrm>
            <a:prstGeom prst="line">
              <a:avLst/>
            </a:prstGeom>
            <a:ln w="9525" cap="flat" cmpd="sng">
              <a:solidFill>
                <a:schemeClr val="tx1"/>
              </a:solidFill>
              <a:prstDash val="solid"/>
              <a:headEnd type="none" w="med" len="med"/>
              <a:tailEnd type="none" w="med" len="med"/>
            </a:ln>
          </p:spPr>
        </p:sp>
        <p:sp>
          <p:nvSpPr>
            <p:cNvPr id="44097" name="Oval 76"/>
            <p:cNvSpPr/>
            <p:nvPr/>
          </p:nvSpPr>
          <p:spPr>
            <a:xfrm>
              <a:off x="1056" y="3744"/>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98" name="Oval 77"/>
            <p:cNvSpPr/>
            <p:nvPr/>
          </p:nvSpPr>
          <p:spPr>
            <a:xfrm>
              <a:off x="1296" y="3744"/>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99" name="Rectangle 78"/>
            <p:cNvSpPr/>
            <p:nvPr/>
          </p:nvSpPr>
          <p:spPr>
            <a:xfrm>
              <a:off x="1248" y="3552"/>
              <a:ext cx="96"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sp>
        <p:nvSpPr>
          <p:cNvPr id="44046" name="Line 80"/>
          <p:cNvSpPr/>
          <p:nvPr/>
        </p:nvSpPr>
        <p:spPr>
          <a:xfrm>
            <a:off x="3352800" y="3733800"/>
            <a:ext cx="1752600" cy="0"/>
          </a:xfrm>
          <a:prstGeom prst="line">
            <a:avLst/>
          </a:prstGeom>
          <a:ln w="9525" cap="flat" cmpd="sng">
            <a:solidFill>
              <a:srgbClr val="FF3300"/>
            </a:solidFill>
            <a:prstDash val="solid"/>
            <a:headEnd type="none" w="med" len="med"/>
            <a:tailEnd type="triangle" w="med" len="med"/>
          </a:ln>
        </p:spPr>
      </p:sp>
      <p:grpSp>
        <p:nvGrpSpPr>
          <p:cNvPr id="44047" name="Group 82"/>
          <p:cNvGrpSpPr/>
          <p:nvPr/>
        </p:nvGrpSpPr>
        <p:grpSpPr>
          <a:xfrm>
            <a:off x="3429000" y="3429000"/>
            <a:ext cx="996950" cy="276225"/>
            <a:chOff x="2396" y="1344"/>
            <a:chExt cx="628" cy="174"/>
          </a:xfrm>
        </p:grpSpPr>
        <p:grpSp>
          <p:nvGrpSpPr>
            <p:cNvPr id="44050" name="Group 83"/>
            <p:cNvGrpSpPr/>
            <p:nvPr/>
          </p:nvGrpSpPr>
          <p:grpSpPr>
            <a:xfrm>
              <a:off x="2396" y="1446"/>
              <a:ext cx="288" cy="72"/>
              <a:chOff x="1116" y="153"/>
              <a:chExt cx="76" cy="19"/>
            </a:xfrm>
          </p:grpSpPr>
          <p:sp>
            <p:nvSpPr>
              <p:cNvPr id="44086" name="Rectangle 84"/>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87" name="Group 85"/>
              <p:cNvGrpSpPr/>
              <p:nvPr/>
            </p:nvGrpSpPr>
            <p:grpSpPr>
              <a:xfrm>
                <a:off x="1123" y="161"/>
                <a:ext cx="62" cy="11"/>
                <a:chOff x="1122" y="161"/>
                <a:chExt cx="62" cy="11"/>
              </a:xfrm>
            </p:grpSpPr>
            <p:sp>
              <p:nvSpPr>
                <p:cNvPr id="44088" name="Oval 86"/>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89" name="Oval 87"/>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1" name="Group 88"/>
            <p:cNvGrpSpPr/>
            <p:nvPr/>
          </p:nvGrpSpPr>
          <p:grpSpPr>
            <a:xfrm>
              <a:off x="2502" y="1344"/>
              <a:ext cx="94" cy="98"/>
              <a:chOff x="1125" y="120"/>
              <a:chExt cx="19" cy="32"/>
            </a:xfrm>
          </p:grpSpPr>
          <p:sp>
            <p:nvSpPr>
              <p:cNvPr id="44082" name="Rectangle 8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83" name="Group 90"/>
              <p:cNvGrpSpPr/>
              <p:nvPr/>
            </p:nvGrpSpPr>
            <p:grpSpPr>
              <a:xfrm>
                <a:off x="1126" y="145"/>
                <a:ext cx="16" cy="7"/>
                <a:chOff x="1126" y="145"/>
                <a:chExt cx="16" cy="7"/>
              </a:xfrm>
            </p:grpSpPr>
            <p:sp>
              <p:nvSpPr>
                <p:cNvPr id="44084" name="Rectangle 9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85" name="Rectangle 9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2" name="Group 93"/>
            <p:cNvGrpSpPr/>
            <p:nvPr/>
          </p:nvGrpSpPr>
          <p:grpSpPr>
            <a:xfrm>
              <a:off x="2718" y="1446"/>
              <a:ext cx="287" cy="72"/>
              <a:chOff x="1116" y="153"/>
              <a:chExt cx="76" cy="19"/>
            </a:xfrm>
          </p:grpSpPr>
          <p:sp>
            <p:nvSpPr>
              <p:cNvPr id="44078" name="Rectangle 94"/>
              <p:cNvSpPr/>
              <p:nvPr/>
            </p:nvSpPr>
            <p:spPr>
              <a:xfrm>
                <a:off x="1116" y="153"/>
                <a:ext cx="76" cy="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79" name="Group 95"/>
              <p:cNvGrpSpPr/>
              <p:nvPr/>
            </p:nvGrpSpPr>
            <p:grpSpPr>
              <a:xfrm>
                <a:off x="1123" y="161"/>
                <a:ext cx="62" cy="11"/>
                <a:chOff x="1122" y="161"/>
                <a:chExt cx="62" cy="11"/>
              </a:xfrm>
            </p:grpSpPr>
            <p:sp>
              <p:nvSpPr>
                <p:cNvPr id="44080" name="Oval 96"/>
                <p:cNvSpPr/>
                <p:nvPr/>
              </p:nvSpPr>
              <p:spPr>
                <a:xfrm>
                  <a:off x="1122"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81" name="Oval 97"/>
                <p:cNvSpPr/>
                <p:nvPr/>
              </p:nvSpPr>
              <p:spPr>
                <a:xfrm>
                  <a:off x="1173" y="161"/>
                  <a:ext cx="11" cy="11"/>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3" name="Group 98"/>
            <p:cNvGrpSpPr/>
            <p:nvPr/>
          </p:nvGrpSpPr>
          <p:grpSpPr>
            <a:xfrm>
              <a:off x="2396" y="1344"/>
              <a:ext cx="95" cy="98"/>
              <a:chOff x="1125" y="120"/>
              <a:chExt cx="19" cy="32"/>
            </a:xfrm>
          </p:grpSpPr>
          <p:sp>
            <p:nvSpPr>
              <p:cNvPr id="44074" name="Rectangle 9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75" name="Group 100"/>
              <p:cNvGrpSpPr/>
              <p:nvPr/>
            </p:nvGrpSpPr>
            <p:grpSpPr>
              <a:xfrm>
                <a:off x="1126" y="145"/>
                <a:ext cx="16" cy="7"/>
                <a:chOff x="1126" y="145"/>
                <a:chExt cx="16" cy="7"/>
              </a:xfrm>
            </p:grpSpPr>
            <p:sp>
              <p:nvSpPr>
                <p:cNvPr id="44076" name="Rectangle 10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77" name="Rectangle 10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4" name="Group 103"/>
            <p:cNvGrpSpPr/>
            <p:nvPr/>
          </p:nvGrpSpPr>
          <p:grpSpPr>
            <a:xfrm>
              <a:off x="2608" y="1344"/>
              <a:ext cx="94" cy="98"/>
              <a:chOff x="1125" y="120"/>
              <a:chExt cx="19" cy="32"/>
            </a:xfrm>
          </p:grpSpPr>
          <p:sp>
            <p:nvSpPr>
              <p:cNvPr id="44070" name="Rectangle 10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71" name="Group 105"/>
              <p:cNvGrpSpPr/>
              <p:nvPr/>
            </p:nvGrpSpPr>
            <p:grpSpPr>
              <a:xfrm>
                <a:off x="1126" y="145"/>
                <a:ext cx="16" cy="7"/>
                <a:chOff x="1126" y="145"/>
                <a:chExt cx="16" cy="7"/>
              </a:xfrm>
            </p:grpSpPr>
            <p:sp>
              <p:nvSpPr>
                <p:cNvPr id="44072" name="Rectangle 10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73" name="Rectangle 10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5" name="Group 108"/>
            <p:cNvGrpSpPr/>
            <p:nvPr/>
          </p:nvGrpSpPr>
          <p:grpSpPr>
            <a:xfrm>
              <a:off x="2832" y="1344"/>
              <a:ext cx="95" cy="98"/>
              <a:chOff x="1125" y="120"/>
              <a:chExt cx="19" cy="32"/>
            </a:xfrm>
          </p:grpSpPr>
          <p:sp>
            <p:nvSpPr>
              <p:cNvPr id="44066" name="Rectangle 10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67" name="Group 110"/>
              <p:cNvGrpSpPr/>
              <p:nvPr/>
            </p:nvGrpSpPr>
            <p:grpSpPr>
              <a:xfrm>
                <a:off x="1126" y="145"/>
                <a:ext cx="16" cy="7"/>
                <a:chOff x="1126" y="145"/>
                <a:chExt cx="16" cy="7"/>
              </a:xfrm>
            </p:grpSpPr>
            <p:sp>
              <p:nvSpPr>
                <p:cNvPr id="44068" name="Rectangle 11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69" name="Rectangle 11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6" name="Group 113"/>
            <p:cNvGrpSpPr/>
            <p:nvPr/>
          </p:nvGrpSpPr>
          <p:grpSpPr>
            <a:xfrm>
              <a:off x="2718" y="1344"/>
              <a:ext cx="94" cy="98"/>
              <a:chOff x="1125" y="120"/>
              <a:chExt cx="19" cy="32"/>
            </a:xfrm>
          </p:grpSpPr>
          <p:sp>
            <p:nvSpPr>
              <p:cNvPr id="44062" name="Rectangle 114"/>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63" name="Group 115"/>
              <p:cNvGrpSpPr/>
              <p:nvPr/>
            </p:nvGrpSpPr>
            <p:grpSpPr>
              <a:xfrm>
                <a:off x="1126" y="145"/>
                <a:ext cx="16" cy="7"/>
                <a:chOff x="1126" y="145"/>
                <a:chExt cx="16" cy="7"/>
              </a:xfrm>
            </p:grpSpPr>
            <p:sp>
              <p:nvSpPr>
                <p:cNvPr id="44064" name="Rectangle 116"/>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65" name="Rectangle 117"/>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nvGrpSpPr>
            <p:cNvPr id="44057" name="Group 118"/>
            <p:cNvGrpSpPr/>
            <p:nvPr/>
          </p:nvGrpSpPr>
          <p:grpSpPr>
            <a:xfrm>
              <a:off x="2929" y="1344"/>
              <a:ext cx="95" cy="98"/>
              <a:chOff x="1125" y="120"/>
              <a:chExt cx="19" cy="32"/>
            </a:xfrm>
          </p:grpSpPr>
          <p:sp>
            <p:nvSpPr>
              <p:cNvPr id="44058" name="Rectangle 119"/>
              <p:cNvSpPr/>
              <p:nvPr/>
            </p:nvSpPr>
            <p:spPr>
              <a:xfrm>
                <a:off x="1125" y="120"/>
                <a:ext cx="19" cy="25"/>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nvGrpSpPr>
              <p:cNvPr id="44059" name="Group 120"/>
              <p:cNvGrpSpPr/>
              <p:nvPr/>
            </p:nvGrpSpPr>
            <p:grpSpPr>
              <a:xfrm>
                <a:off x="1126" y="145"/>
                <a:ext cx="16" cy="7"/>
                <a:chOff x="1126" y="145"/>
                <a:chExt cx="16" cy="7"/>
              </a:xfrm>
            </p:grpSpPr>
            <p:sp>
              <p:nvSpPr>
                <p:cNvPr id="44060" name="Rectangle 121"/>
                <p:cNvSpPr/>
                <p:nvPr/>
              </p:nvSpPr>
              <p:spPr>
                <a:xfrm>
                  <a:off x="1126"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44061" name="Rectangle 122"/>
                <p:cNvSpPr/>
                <p:nvPr/>
              </p:nvSpPr>
              <p:spPr>
                <a:xfrm>
                  <a:off x="1138" y="145"/>
                  <a:ext cx="4" cy="7"/>
                </a:xfrm>
                <a:prstGeom prst="rect">
                  <a:avLst/>
                </a:prstGeom>
                <a:solidFill>
                  <a:srgbClr val="CC99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grpSp>
        </p:grpSp>
      </p:grpSp>
      <p:sp>
        <p:nvSpPr>
          <p:cNvPr id="44048" name="Rectangle 123"/>
          <p:cNvSpPr/>
          <p:nvPr/>
        </p:nvSpPr>
        <p:spPr>
          <a:xfrm>
            <a:off x="3733800" y="3810000"/>
            <a:ext cx="838200" cy="152400"/>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i="1" dirty="0"/>
              <a:t>空台车</a:t>
            </a:r>
            <a:endParaRPr lang="zh-CN" altLang="en-US" sz="1600" i="1" dirty="0"/>
          </a:p>
        </p:txBody>
      </p:sp>
      <p:sp>
        <p:nvSpPr>
          <p:cNvPr id="44049" name="Rectangle 124"/>
          <p:cNvSpPr/>
          <p:nvPr/>
        </p:nvSpPr>
        <p:spPr>
          <a:xfrm>
            <a:off x="5148263" y="3213100"/>
            <a:ext cx="863600" cy="288925"/>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342900" lvl="0" indent="-342900" algn="ctr" eaLnBrk="1" hangingPunct="1">
              <a:buNone/>
            </a:pPr>
            <a:r>
              <a:rPr lang="zh-CN" altLang="en-US" sz="1200" dirty="0"/>
              <a:t>生产指示灯</a:t>
            </a:r>
            <a:endParaRPr lang="zh-CN" altLang="en-US" sz="1200"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WordArt 2"/>
          <p:cNvSpPr>
            <a:spLocks noTextEdit="1"/>
          </p:cNvSpPr>
          <p:nvPr/>
        </p:nvSpPr>
        <p:spPr>
          <a:xfrm>
            <a:off x="1600200" y="1447800"/>
            <a:ext cx="6172200" cy="1524000"/>
          </a:xfrm>
          <a:prstGeom prst="rect">
            <a:avLst/>
          </a:prstGeom>
        </p:spPr>
        <p:txBody>
          <a:bodyPr wrap="none" fromWordArt="1">
            <a:prstTxWarp prst="textPlain">
              <a:avLst>
                <a:gd name="adj" fmla="val 50000"/>
              </a:avLst>
            </a:prstTxWarp>
            <a:normAutofit/>
          </a:bodyPr>
          <a:p>
            <a:pPr algn="ctr"/>
            <a:r>
              <a:rPr lang="zh-CN" altLang="en-US" sz="3600" i="1">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说明结束</a:t>
            </a:r>
            <a:endParaRPr lang="zh-CN" altLang="en-US" sz="3600" i="1">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45059" name="WordArt 3"/>
          <p:cNvSpPr>
            <a:spLocks noTextEdit="1"/>
          </p:cNvSpPr>
          <p:nvPr/>
        </p:nvSpPr>
        <p:spPr>
          <a:xfrm>
            <a:off x="2133600" y="4114800"/>
            <a:ext cx="5029200" cy="1600200"/>
          </a:xfrm>
          <a:prstGeom prst="rect">
            <a:avLst/>
          </a:prstGeom>
        </p:spPr>
        <p:txBody>
          <a:bodyPr wrap="none" fromWordArt="1">
            <a:prstTxWarp prst="textArchUp">
              <a:avLst>
                <a:gd name="adj" fmla="val 10800000"/>
              </a:avLst>
            </a:prstTxWarp>
            <a:normAutofit/>
          </a:bodyPr>
          <a:p>
            <a:pPr algn="ctr"/>
            <a:r>
              <a:rPr lang="zh-CN" altLang="en-US" sz="3600" i="1">
                <a:ln w="9525" cap="flat" cmpd="sng">
                  <a:solidFill>
                    <a:srgbClr val="000000"/>
                  </a:solidFill>
                  <a:prstDash val="solid"/>
                  <a:headEnd type="none" w="med" len="med"/>
                  <a:tailEnd type="none" w="med" len="med"/>
                </a:ln>
                <a:solidFill>
                  <a:srgbClr val="FF0000"/>
                </a:solidFill>
                <a:latin typeface="宋体" panose="02010600030101010101" pitchFamily="2" charset="-122"/>
                <a:ea typeface="宋体" panose="02010600030101010101" pitchFamily="2" charset="-122"/>
              </a:rPr>
              <a:t>谢  谢</a:t>
            </a:r>
            <a:endParaRPr lang="zh-CN" altLang="en-US" sz="3600" i="1">
              <a:ln w="9525" cap="flat" cmpd="sng">
                <a:solidFill>
                  <a:srgbClr val="000000"/>
                </a:solidFill>
                <a:prstDash val="solid"/>
                <a:headEnd type="none" w="med" len="med"/>
                <a:tailEnd type="none" w="med" len="med"/>
              </a:ln>
              <a:solidFill>
                <a:srgbClr val="FF0000"/>
              </a:solidFill>
              <a:latin typeface="宋体" panose="02010600030101010101" pitchFamily="2" charset="-122"/>
              <a:ea typeface="宋体" panose="02010600030101010101" pitchFamily="2" charset="-122"/>
            </a:endParaRPr>
          </a:p>
        </p:txBody>
      </p:sp>
      <p:pic>
        <p:nvPicPr>
          <p:cNvPr id="45060" name="Picture 4" descr="back01">
            <a:hlinkClick r:id="rId1" action="ppaction://hlinksldjump"/>
          </p:cNvPr>
          <p:cNvPicPr>
            <a:picLocks noChangeAspect="1"/>
          </p:cNvPicPr>
          <p:nvPr/>
        </p:nvPicPr>
        <p:blipFill>
          <a:blip r:embed="rId2"/>
          <a:stretch>
            <a:fillRect/>
          </a:stretch>
        </p:blipFill>
        <p:spPr>
          <a:xfrm>
            <a:off x="7848600" y="609600"/>
            <a:ext cx="1295400" cy="609600"/>
          </a:xfrm>
          <a:prstGeom prst="rect">
            <a:avLst/>
          </a:prstGeom>
          <a:noFill/>
          <a:ln w="9525">
            <a:noFill/>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4"/>
          <p:cNvSpPr txBox="1"/>
          <p:nvPr/>
        </p:nvSpPr>
        <p:spPr>
          <a:xfrm>
            <a:off x="395288" y="1557338"/>
            <a:ext cx="2520950" cy="406400"/>
          </a:xfrm>
          <a:prstGeom prst="rect">
            <a:avLst/>
          </a:prstGeom>
          <a:solidFill>
            <a:srgbClr val="FFFF99"/>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（２）自动化</a:t>
            </a:r>
            <a:endParaRPr lang="zh-CN" altLang="en-US" sz="2000" dirty="0"/>
          </a:p>
        </p:txBody>
      </p:sp>
      <p:sp>
        <p:nvSpPr>
          <p:cNvPr id="7171" name="Text Box 5"/>
          <p:cNvSpPr txBox="1"/>
          <p:nvPr/>
        </p:nvSpPr>
        <p:spPr>
          <a:xfrm>
            <a:off x="827088" y="2565400"/>
            <a:ext cx="71961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t>如果</a:t>
            </a:r>
            <a:r>
              <a:rPr lang="zh-CN" altLang="en-US" sz="2400" b="1" dirty="0">
                <a:solidFill>
                  <a:srgbClr val="FF0000"/>
                </a:solidFill>
              </a:rPr>
              <a:t>发生异常</a:t>
            </a:r>
            <a:r>
              <a:rPr lang="zh-CN" altLang="en-US" sz="2400" dirty="0"/>
              <a:t>、延迟等，操作者</a:t>
            </a:r>
            <a:r>
              <a:rPr lang="zh-CN" altLang="en-US" sz="2400" b="1" dirty="0">
                <a:solidFill>
                  <a:srgbClr val="FF0000"/>
                </a:solidFill>
              </a:rPr>
              <a:t>能够停止</a:t>
            </a:r>
            <a:r>
              <a:rPr lang="zh-CN" altLang="en-US" sz="2400" dirty="0"/>
              <a:t>生产线。</a:t>
            </a:r>
            <a:endParaRPr lang="zh-CN" altLang="en-US" sz="2400" dirty="0"/>
          </a:p>
        </p:txBody>
      </p:sp>
      <p:sp>
        <p:nvSpPr>
          <p:cNvPr id="7172" name="Text Box 6"/>
          <p:cNvSpPr txBox="1"/>
          <p:nvPr/>
        </p:nvSpPr>
        <p:spPr>
          <a:xfrm>
            <a:off x="747713" y="3716338"/>
            <a:ext cx="6408737"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t>①</a:t>
            </a:r>
            <a:r>
              <a:rPr lang="zh-CN" altLang="en-US" sz="2000" dirty="0"/>
              <a:t>生产１００％　良品　（品质在工序保证）</a:t>
            </a:r>
            <a:endParaRPr lang="zh-CN" altLang="en-US" sz="2000" dirty="0"/>
          </a:p>
        </p:txBody>
      </p:sp>
      <p:sp>
        <p:nvSpPr>
          <p:cNvPr id="7173" name="Text Box 7"/>
          <p:cNvSpPr txBox="1"/>
          <p:nvPr/>
        </p:nvSpPr>
        <p:spPr>
          <a:xfrm>
            <a:off x="1331913" y="4508500"/>
            <a:ext cx="2808287"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t>②</a:t>
            </a:r>
            <a:r>
              <a:rPr lang="zh-CN" altLang="en-US" sz="2000" dirty="0"/>
              <a:t>机械设备的故障防止</a:t>
            </a:r>
            <a:endParaRPr lang="zh-CN" altLang="en-US" sz="2000" dirty="0"/>
          </a:p>
        </p:txBody>
      </p:sp>
      <p:sp>
        <p:nvSpPr>
          <p:cNvPr id="7174" name="Text Box 8"/>
          <p:cNvSpPr txBox="1"/>
          <p:nvPr/>
        </p:nvSpPr>
        <p:spPr>
          <a:xfrm>
            <a:off x="1089025" y="5229225"/>
            <a:ext cx="4851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en-US" altLang="zh-CN" sz="2000" dirty="0"/>
              <a:t>③</a:t>
            </a:r>
            <a:r>
              <a:rPr lang="zh-CN" altLang="en-US" sz="2000" dirty="0"/>
              <a:t>　省人（不需要机械设备的监视）</a:t>
            </a:r>
            <a:endParaRPr lang="zh-CN" altLang="en-US" sz="20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4"/>
          <p:cNvSpPr txBox="1"/>
          <p:nvPr/>
        </p:nvSpPr>
        <p:spPr>
          <a:xfrm>
            <a:off x="250825" y="908050"/>
            <a:ext cx="1403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b="1" dirty="0"/>
              <a:t>看板</a:t>
            </a:r>
            <a:endParaRPr lang="zh-CN" altLang="en-US" b="1" dirty="0"/>
          </a:p>
        </p:txBody>
      </p:sp>
      <p:sp>
        <p:nvSpPr>
          <p:cNvPr id="8195" name="Text Box 6"/>
          <p:cNvSpPr txBox="1"/>
          <p:nvPr/>
        </p:nvSpPr>
        <p:spPr>
          <a:xfrm>
            <a:off x="539750" y="1700213"/>
            <a:ext cx="8604250" cy="1187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zh-CN" altLang="en-US" sz="2400" dirty="0"/>
              <a:t>目的</a:t>
            </a:r>
            <a:endParaRPr lang="zh-CN" altLang="en-US" sz="2400" dirty="0"/>
          </a:p>
          <a:p>
            <a:pPr marL="0" lvl="0" indent="0" eaLnBrk="1" hangingPunct="1">
              <a:spcBef>
                <a:spcPct val="0"/>
              </a:spcBef>
              <a:buNone/>
            </a:pPr>
            <a:r>
              <a:rPr lang="zh-CN" altLang="en-US" sz="2400" dirty="0"/>
              <a:t>       利用看板实现准时化，防止制造过多的浪费；作为目视管理工具活用的同时，具有半成品管理和改善工具的作用。</a:t>
            </a:r>
            <a:endParaRPr lang="zh-CN" altLang="en-US" sz="2400" dirty="0"/>
          </a:p>
        </p:txBody>
      </p:sp>
      <p:sp>
        <p:nvSpPr>
          <p:cNvPr id="8196" name="Text Box 8"/>
          <p:cNvSpPr txBox="1"/>
          <p:nvPr/>
        </p:nvSpPr>
        <p:spPr>
          <a:xfrm>
            <a:off x="323850" y="2997200"/>
            <a:ext cx="1079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400" dirty="0"/>
              <a:t>作用</a:t>
            </a:r>
            <a:endParaRPr lang="zh-CN" altLang="en-US" sz="2400" dirty="0"/>
          </a:p>
        </p:txBody>
      </p:sp>
      <p:sp>
        <p:nvSpPr>
          <p:cNvPr id="8197" name="Text Box 9"/>
          <p:cNvSpPr txBox="1"/>
          <p:nvPr/>
        </p:nvSpPr>
        <p:spPr>
          <a:xfrm>
            <a:off x="971550" y="3500438"/>
            <a:ext cx="8243888"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000" dirty="0"/>
              <a:t>①</a:t>
            </a:r>
            <a:r>
              <a:rPr lang="zh-CN" altLang="en-US" sz="2000" dirty="0"/>
              <a:t>生产・搬运的指示信息・・・生产什么，何时搬运、搬运多少。</a:t>
            </a:r>
            <a:endParaRPr lang="zh-CN" altLang="en-US" sz="2000" dirty="0"/>
          </a:p>
        </p:txBody>
      </p:sp>
      <p:sp>
        <p:nvSpPr>
          <p:cNvPr id="8198" name="Text Box 10"/>
          <p:cNvSpPr txBox="1"/>
          <p:nvPr/>
        </p:nvSpPr>
        <p:spPr>
          <a:xfrm>
            <a:off x="827088" y="4076700"/>
            <a:ext cx="7891462"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000" dirty="0"/>
              <a:t>  ②</a:t>
            </a:r>
            <a:r>
              <a:rPr lang="zh-CN" altLang="en-US" sz="2000" dirty="0"/>
              <a:t>抑制生产过多・・・只生产后面工位取出的量，只生产使用量。</a:t>
            </a:r>
            <a:endParaRPr lang="zh-CN" altLang="en-US" sz="2000" dirty="0"/>
          </a:p>
        </p:txBody>
      </p:sp>
      <p:sp>
        <p:nvSpPr>
          <p:cNvPr id="8199" name="Text Box 11"/>
          <p:cNvSpPr txBox="1"/>
          <p:nvPr/>
        </p:nvSpPr>
        <p:spPr>
          <a:xfrm>
            <a:off x="971550" y="4724400"/>
            <a:ext cx="706437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000" dirty="0"/>
              <a:t>③</a:t>
            </a:r>
            <a:r>
              <a:rPr lang="zh-CN" altLang="en-US" sz="2000" dirty="0"/>
              <a:t>目视管理的工具・・・正常和异常一眼能够判断</a:t>
            </a:r>
            <a:endParaRPr lang="zh-CN" altLang="en-US" sz="2000" dirty="0"/>
          </a:p>
        </p:txBody>
      </p:sp>
      <p:sp>
        <p:nvSpPr>
          <p:cNvPr id="8200" name="Text Box 12"/>
          <p:cNvSpPr txBox="1"/>
          <p:nvPr/>
        </p:nvSpPr>
        <p:spPr>
          <a:xfrm>
            <a:off x="935038" y="5229225"/>
            <a:ext cx="8316912"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000" dirty="0"/>
              <a:t>④</a:t>
            </a:r>
            <a:r>
              <a:rPr lang="zh-CN" altLang="en-US" sz="2000" dirty="0"/>
              <a:t>工位、作业改善的工具・・・可作为库存的增加及不均衡的要</a:t>
            </a:r>
            <a:endParaRPr lang="zh-CN" altLang="en-US" sz="2000" dirty="0"/>
          </a:p>
          <a:p>
            <a:pPr marL="0" lvl="0" indent="0" eaLnBrk="1" hangingPunct="1">
              <a:spcBef>
                <a:spcPct val="0"/>
              </a:spcBef>
              <a:buNone/>
            </a:pPr>
            <a:endParaRPr lang="zh-CN" altLang="en-US" sz="2000" dirty="0"/>
          </a:p>
          <a:p>
            <a:pPr marL="0" lvl="0" indent="0" eaLnBrk="1" hangingPunct="1">
              <a:spcBef>
                <a:spcPct val="0"/>
              </a:spcBef>
              <a:buNone/>
            </a:pPr>
            <a:r>
              <a:rPr lang="zh-CN" altLang="en-US" sz="2000" dirty="0"/>
              <a:t>因调查和改善对策的工具使用</a:t>
            </a:r>
            <a:endParaRPr lang="zh-CN" altLang="en-US" sz="20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4"/>
          <p:cNvSpPr txBox="1"/>
          <p:nvPr/>
        </p:nvSpPr>
        <p:spPr>
          <a:xfrm>
            <a:off x="0" y="692150"/>
            <a:ext cx="2160588"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800" b="1" dirty="0"/>
              <a:t>看板的种类</a:t>
            </a:r>
            <a:endParaRPr lang="zh-CN" altLang="en-US" sz="2800" b="1" dirty="0"/>
          </a:p>
        </p:txBody>
      </p:sp>
      <p:grpSp>
        <p:nvGrpSpPr>
          <p:cNvPr id="9219" name="Group 23"/>
          <p:cNvGrpSpPr/>
          <p:nvPr/>
        </p:nvGrpSpPr>
        <p:grpSpPr>
          <a:xfrm>
            <a:off x="755650" y="1268413"/>
            <a:ext cx="7200900" cy="2057400"/>
            <a:chOff x="340" y="1117"/>
            <a:chExt cx="4536" cy="1296"/>
          </a:xfrm>
        </p:grpSpPr>
        <p:sp>
          <p:nvSpPr>
            <p:cNvPr id="9240" name="Text Box 6"/>
            <p:cNvSpPr txBox="1"/>
            <p:nvPr/>
          </p:nvSpPr>
          <p:spPr>
            <a:xfrm>
              <a:off x="340" y="1661"/>
              <a:ext cx="322" cy="450"/>
            </a:xfrm>
            <a:prstGeom prst="rect">
              <a:avLst/>
            </a:prstGeom>
            <a:noFill/>
            <a:ln w="12700"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看板</a:t>
              </a:r>
              <a:endParaRPr lang="zh-CN" altLang="en-US" sz="2000" dirty="0"/>
            </a:p>
          </p:txBody>
        </p:sp>
        <p:grpSp>
          <p:nvGrpSpPr>
            <p:cNvPr id="9241" name="Group 7"/>
            <p:cNvGrpSpPr/>
            <p:nvPr/>
          </p:nvGrpSpPr>
          <p:grpSpPr>
            <a:xfrm>
              <a:off x="658" y="1488"/>
              <a:ext cx="726" cy="790"/>
              <a:chOff x="164" y="919"/>
              <a:chExt cx="72" cy="82"/>
            </a:xfrm>
          </p:grpSpPr>
          <p:sp>
            <p:nvSpPr>
              <p:cNvPr id="9253" name="Line 8"/>
              <p:cNvSpPr/>
              <p:nvPr/>
            </p:nvSpPr>
            <p:spPr>
              <a:xfrm rot="-5400000" flipV="1">
                <a:off x="220" y="987"/>
                <a:ext cx="0" cy="28"/>
              </a:xfrm>
              <a:prstGeom prst="line">
                <a:avLst/>
              </a:prstGeom>
              <a:ln w="19050" cap="flat" cmpd="sng">
                <a:solidFill>
                  <a:srgbClr val="000000"/>
                </a:solidFill>
                <a:prstDash val="solid"/>
                <a:headEnd type="none" w="med" len="med"/>
                <a:tailEnd type="none" w="med" len="med"/>
              </a:ln>
            </p:spPr>
          </p:sp>
          <p:sp>
            <p:nvSpPr>
              <p:cNvPr id="9254" name="Line 9"/>
              <p:cNvSpPr/>
              <p:nvPr/>
            </p:nvSpPr>
            <p:spPr>
              <a:xfrm rot="-5400000" flipV="1">
                <a:off x="222" y="905"/>
                <a:ext cx="0" cy="28"/>
              </a:xfrm>
              <a:prstGeom prst="line">
                <a:avLst/>
              </a:prstGeom>
              <a:ln w="19050" cap="flat" cmpd="sng">
                <a:solidFill>
                  <a:srgbClr val="000000"/>
                </a:solidFill>
                <a:prstDash val="solid"/>
                <a:headEnd type="none" w="med" len="med"/>
                <a:tailEnd type="none" w="med" len="med"/>
              </a:ln>
            </p:spPr>
          </p:sp>
          <p:sp>
            <p:nvSpPr>
              <p:cNvPr id="9255" name="Line 10"/>
              <p:cNvSpPr/>
              <p:nvPr/>
            </p:nvSpPr>
            <p:spPr>
              <a:xfrm rot="-5400000">
                <a:off x="165" y="960"/>
                <a:ext cx="82" cy="0"/>
              </a:xfrm>
              <a:prstGeom prst="line">
                <a:avLst/>
              </a:prstGeom>
              <a:ln w="19050" cap="flat" cmpd="sng">
                <a:solidFill>
                  <a:srgbClr val="000000"/>
                </a:solidFill>
                <a:prstDash val="solid"/>
                <a:headEnd type="none" w="med" len="med"/>
                <a:tailEnd type="none" w="med" len="med"/>
              </a:ln>
            </p:spPr>
          </p:sp>
          <p:sp>
            <p:nvSpPr>
              <p:cNvPr id="9256" name="Line 11"/>
              <p:cNvSpPr/>
              <p:nvPr/>
            </p:nvSpPr>
            <p:spPr>
              <a:xfrm rot="-5400000">
                <a:off x="185" y="938"/>
                <a:ext cx="0" cy="42"/>
              </a:xfrm>
              <a:prstGeom prst="line">
                <a:avLst/>
              </a:prstGeom>
              <a:ln w="19050" cap="flat" cmpd="sng">
                <a:solidFill>
                  <a:srgbClr val="000000"/>
                </a:solidFill>
                <a:prstDash val="solid"/>
                <a:headEnd type="none" w="med" len="med"/>
                <a:tailEnd type="none" w="med" len="med"/>
              </a:ln>
            </p:spPr>
          </p:sp>
        </p:grpSp>
        <p:sp>
          <p:nvSpPr>
            <p:cNvPr id="9242" name="Text Box 12"/>
            <p:cNvSpPr txBox="1"/>
            <p:nvPr/>
          </p:nvSpPr>
          <p:spPr>
            <a:xfrm>
              <a:off x="1387" y="1373"/>
              <a:ext cx="90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标准看板</a:t>
              </a:r>
              <a:endParaRPr lang="zh-CN" altLang="en-US" sz="2000" dirty="0"/>
            </a:p>
          </p:txBody>
        </p:sp>
        <p:sp>
          <p:nvSpPr>
            <p:cNvPr id="9243" name="Text Box 13"/>
            <p:cNvSpPr txBox="1"/>
            <p:nvPr/>
          </p:nvSpPr>
          <p:spPr>
            <a:xfrm>
              <a:off x="1387" y="2163"/>
              <a:ext cx="86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取回看板</a:t>
              </a:r>
              <a:endParaRPr lang="zh-CN" altLang="en-US" sz="2000" dirty="0"/>
            </a:p>
          </p:txBody>
        </p:sp>
        <p:grpSp>
          <p:nvGrpSpPr>
            <p:cNvPr id="9244" name="Group 14"/>
            <p:cNvGrpSpPr/>
            <p:nvPr/>
          </p:nvGrpSpPr>
          <p:grpSpPr>
            <a:xfrm rot="-5400000">
              <a:off x="2338" y="1159"/>
              <a:ext cx="539" cy="726"/>
              <a:chOff x="241" y="244"/>
              <a:chExt cx="300" cy="36"/>
            </a:xfrm>
          </p:grpSpPr>
          <p:sp>
            <p:nvSpPr>
              <p:cNvPr id="9249" name="Line 15"/>
              <p:cNvSpPr/>
              <p:nvPr/>
            </p:nvSpPr>
            <p:spPr>
              <a:xfrm flipV="1">
                <a:off x="241" y="265"/>
                <a:ext cx="0" cy="14"/>
              </a:xfrm>
              <a:prstGeom prst="line">
                <a:avLst/>
              </a:prstGeom>
              <a:ln w="19050" cap="flat" cmpd="sng">
                <a:solidFill>
                  <a:srgbClr val="000000"/>
                </a:solidFill>
                <a:prstDash val="solid"/>
                <a:headEnd type="none" w="med" len="med"/>
                <a:tailEnd type="none" w="med" len="med"/>
              </a:ln>
            </p:spPr>
          </p:sp>
          <p:sp>
            <p:nvSpPr>
              <p:cNvPr id="9250" name="Line 16"/>
              <p:cNvSpPr/>
              <p:nvPr/>
            </p:nvSpPr>
            <p:spPr>
              <a:xfrm flipV="1">
                <a:off x="541" y="266"/>
                <a:ext cx="0" cy="14"/>
              </a:xfrm>
              <a:prstGeom prst="line">
                <a:avLst/>
              </a:prstGeom>
              <a:ln w="19050" cap="flat" cmpd="sng">
                <a:solidFill>
                  <a:srgbClr val="000000"/>
                </a:solidFill>
                <a:prstDash val="solid"/>
                <a:headEnd type="none" w="med" len="med"/>
                <a:tailEnd type="none" w="med" len="med"/>
              </a:ln>
            </p:spPr>
          </p:sp>
          <p:sp>
            <p:nvSpPr>
              <p:cNvPr id="9251" name="Line 17"/>
              <p:cNvSpPr/>
              <p:nvPr/>
            </p:nvSpPr>
            <p:spPr>
              <a:xfrm>
                <a:off x="241" y="265"/>
                <a:ext cx="300" cy="0"/>
              </a:xfrm>
              <a:prstGeom prst="line">
                <a:avLst/>
              </a:prstGeom>
              <a:ln w="19050" cap="flat" cmpd="sng">
                <a:solidFill>
                  <a:srgbClr val="000000"/>
                </a:solidFill>
                <a:prstDash val="solid"/>
                <a:headEnd type="none" w="med" len="med"/>
                <a:tailEnd type="none" w="med" len="med"/>
              </a:ln>
            </p:spPr>
          </p:sp>
          <p:sp>
            <p:nvSpPr>
              <p:cNvPr id="9252" name="Line 18"/>
              <p:cNvSpPr/>
              <p:nvPr/>
            </p:nvSpPr>
            <p:spPr>
              <a:xfrm>
                <a:off x="396" y="244"/>
                <a:ext cx="0" cy="21"/>
              </a:xfrm>
              <a:prstGeom prst="line">
                <a:avLst/>
              </a:prstGeom>
              <a:ln w="19050" cap="flat" cmpd="sng">
                <a:solidFill>
                  <a:srgbClr val="000000"/>
                </a:solidFill>
                <a:prstDash val="solid"/>
                <a:headEnd type="none" w="med" len="med"/>
                <a:tailEnd type="none" w="med" len="med"/>
              </a:ln>
            </p:spPr>
          </p:sp>
        </p:grpSp>
        <p:sp>
          <p:nvSpPr>
            <p:cNvPr id="9245" name="Text Box 19"/>
            <p:cNvSpPr txBox="1"/>
            <p:nvPr/>
          </p:nvSpPr>
          <p:spPr>
            <a:xfrm>
              <a:off x="2971" y="1117"/>
              <a:ext cx="1299"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工位内ｅ看板</a:t>
              </a:r>
              <a:endParaRPr lang="zh-CN" altLang="en-US" sz="2000" dirty="0"/>
            </a:p>
          </p:txBody>
        </p:sp>
        <p:sp>
          <p:nvSpPr>
            <p:cNvPr id="9246" name="Text Box 20"/>
            <p:cNvSpPr txBox="1"/>
            <p:nvPr/>
          </p:nvSpPr>
          <p:spPr>
            <a:xfrm>
              <a:off x="2982" y="1661"/>
              <a:ext cx="1894"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b="1" i="1" dirty="0"/>
                <a:t>信号看 板（三角看板）</a:t>
              </a:r>
              <a:endParaRPr lang="zh-CN" altLang="en-US" sz="2000" b="1" i="1" dirty="0"/>
            </a:p>
          </p:txBody>
        </p:sp>
        <p:sp>
          <p:nvSpPr>
            <p:cNvPr id="9247" name="Line 21"/>
            <p:cNvSpPr/>
            <p:nvPr/>
          </p:nvSpPr>
          <p:spPr>
            <a:xfrm rot="-5400000">
              <a:off x="2547" y="2084"/>
              <a:ext cx="1" cy="424"/>
            </a:xfrm>
            <a:prstGeom prst="line">
              <a:avLst/>
            </a:prstGeom>
            <a:ln w="19050" cap="flat" cmpd="sng">
              <a:solidFill>
                <a:srgbClr val="000000"/>
              </a:solidFill>
              <a:prstDash val="solid"/>
              <a:headEnd type="none" w="med" len="med"/>
              <a:tailEnd type="none" w="med" len="med"/>
            </a:ln>
          </p:spPr>
        </p:sp>
        <p:sp>
          <p:nvSpPr>
            <p:cNvPr id="9248" name="Text Box 22"/>
            <p:cNvSpPr txBox="1"/>
            <p:nvPr/>
          </p:nvSpPr>
          <p:spPr>
            <a:xfrm>
              <a:off x="2880" y="2160"/>
              <a:ext cx="725" cy="25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ｅ看板</a:t>
              </a:r>
              <a:endParaRPr lang="zh-CN" altLang="en-US" sz="2000" dirty="0"/>
            </a:p>
          </p:txBody>
        </p:sp>
      </p:grpSp>
      <p:sp>
        <p:nvSpPr>
          <p:cNvPr id="9220" name="Text Box 25"/>
          <p:cNvSpPr txBox="1"/>
          <p:nvPr/>
        </p:nvSpPr>
        <p:spPr>
          <a:xfrm>
            <a:off x="323850" y="3573463"/>
            <a:ext cx="3240088"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・信号看板（三角看板）</a:t>
            </a:r>
            <a:endParaRPr lang="zh-CN" altLang="en-US" sz="2000" dirty="0"/>
          </a:p>
        </p:txBody>
      </p:sp>
      <p:grpSp>
        <p:nvGrpSpPr>
          <p:cNvPr id="9221" name="Group 44"/>
          <p:cNvGrpSpPr/>
          <p:nvPr/>
        </p:nvGrpSpPr>
        <p:grpSpPr>
          <a:xfrm>
            <a:off x="4859338" y="3644900"/>
            <a:ext cx="3889375" cy="2592388"/>
            <a:chOff x="3061" y="2296"/>
            <a:chExt cx="2450" cy="1633"/>
          </a:xfrm>
        </p:grpSpPr>
        <p:grpSp>
          <p:nvGrpSpPr>
            <p:cNvPr id="9223" name="Group 26"/>
            <p:cNvGrpSpPr/>
            <p:nvPr/>
          </p:nvGrpSpPr>
          <p:grpSpPr>
            <a:xfrm>
              <a:off x="3061" y="2296"/>
              <a:ext cx="2450" cy="1633"/>
              <a:chOff x="482" y="1044"/>
              <a:chExt cx="171" cy="113"/>
            </a:xfrm>
          </p:grpSpPr>
          <p:grpSp>
            <p:nvGrpSpPr>
              <p:cNvPr id="9231" name="Group 27"/>
              <p:cNvGrpSpPr/>
              <p:nvPr/>
            </p:nvGrpSpPr>
            <p:grpSpPr>
              <a:xfrm>
                <a:off x="482" y="1044"/>
                <a:ext cx="171" cy="113"/>
                <a:chOff x="482" y="1044"/>
                <a:chExt cx="171" cy="113"/>
              </a:xfrm>
            </p:grpSpPr>
            <p:sp>
              <p:nvSpPr>
                <p:cNvPr id="9234" name="AutoShape 28"/>
                <p:cNvSpPr/>
                <p:nvPr/>
              </p:nvSpPr>
              <p:spPr>
                <a:xfrm rot="10800000">
                  <a:off x="482" y="1063"/>
                  <a:ext cx="157" cy="94"/>
                </a:xfrm>
                <a:prstGeom prst="flowChartExtract">
                  <a:avLst/>
                </a:prstGeom>
                <a:no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9235" name="Line 29"/>
                <p:cNvSpPr/>
                <p:nvPr/>
              </p:nvSpPr>
              <p:spPr>
                <a:xfrm flipH="1">
                  <a:off x="483" y="1045"/>
                  <a:ext cx="14" cy="18"/>
                </a:xfrm>
                <a:prstGeom prst="line">
                  <a:avLst/>
                </a:prstGeom>
                <a:ln w="9525" cap="flat" cmpd="sng">
                  <a:solidFill>
                    <a:srgbClr val="000000"/>
                  </a:solidFill>
                  <a:prstDash val="solid"/>
                  <a:headEnd type="none" w="med" len="med"/>
                  <a:tailEnd type="none" w="med" len="med"/>
                </a:ln>
              </p:spPr>
            </p:sp>
            <p:sp>
              <p:nvSpPr>
                <p:cNvPr id="9236" name="Line 30"/>
                <p:cNvSpPr/>
                <p:nvPr/>
              </p:nvSpPr>
              <p:spPr>
                <a:xfrm flipH="1">
                  <a:off x="637" y="1045"/>
                  <a:ext cx="14" cy="18"/>
                </a:xfrm>
                <a:prstGeom prst="line">
                  <a:avLst/>
                </a:prstGeom>
                <a:ln w="9525" cap="flat" cmpd="sng">
                  <a:solidFill>
                    <a:srgbClr val="000000"/>
                  </a:solidFill>
                  <a:prstDash val="solid"/>
                  <a:headEnd type="none" w="med" len="med"/>
                  <a:tailEnd type="none" w="med" len="med"/>
                </a:ln>
              </p:spPr>
            </p:sp>
            <p:sp>
              <p:nvSpPr>
                <p:cNvPr id="9237" name="Line 31"/>
                <p:cNvSpPr/>
                <p:nvPr/>
              </p:nvSpPr>
              <p:spPr>
                <a:xfrm>
                  <a:off x="499" y="1044"/>
                  <a:ext cx="154" cy="0"/>
                </a:xfrm>
                <a:prstGeom prst="line">
                  <a:avLst/>
                </a:prstGeom>
                <a:ln w="9525" cap="flat" cmpd="sng">
                  <a:solidFill>
                    <a:srgbClr val="000000"/>
                  </a:solidFill>
                  <a:prstDash val="solid"/>
                  <a:headEnd type="none" w="med" len="med"/>
                  <a:tailEnd type="none" w="med" len="med"/>
                </a:ln>
              </p:spPr>
            </p:sp>
            <p:sp>
              <p:nvSpPr>
                <p:cNvPr id="9238" name="Line 32"/>
                <p:cNvSpPr/>
                <p:nvPr/>
              </p:nvSpPr>
              <p:spPr>
                <a:xfrm>
                  <a:off x="650" y="1044"/>
                  <a:ext cx="0" cy="37"/>
                </a:xfrm>
                <a:prstGeom prst="line">
                  <a:avLst/>
                </a:prstGeom>
                <a:ln w="9525" cap="flat" cmpd="sng">
                  <a:solidFill>
                    <a:srgbClr val="000000"/>
                  </a:solidFill>
                  <a:prstDash val="solid"/>
                  <a:headEnd type="none" w="med" len="med"/>
                  <a:tailEnd type="none" w="med" len="med"/>
                </a:ln>
              </p:spPr>
            </p:sp>
            <p:sp>
              <p:nvSpPr>
                <p:cNvPr id="9239" name="Line 33"/>
                <p:cNvSpPr/>
                <p:nvPr/>
              </p:nvSpPr>
              <p:spPr>
                <a:xfrm flipH="1">
                  <a:off x="623" y="1082"/>
                  <a:ext cx="27" cy="0"/>
                </a:xfrm>
                <a:prstGeom prst="line">
                  <a:avLst/>
                </a:prstGeom>
                <a:ln w="9525" cap="flat" cmpd="sng">
                  <a:solidFill>
                    <a:srgbClr val="000000"/>
                  </a:solidFill>
                  <a:prstDash val="solid"/>
                  <a:headEnd type="none" w="med" len="med"/>
                  <a:tailEnd type="none" w="med" len="med"/>
                </a:ln>
              </p:spPr>
            </p:sp>
          </p:grpSp>
          <p:sp>
            <p:nvSpPr>
              <p:cNvPr id="9232" name="Line 34"/>
              <p:cNvSpPr/>
              <p:nvPr/>
            </p:nvSpPr>
            <p:spPr>
              <a:xfrm>
                <a:off x="500" y="1084"/>
                <a:ext cx="122" cy="0"/>
              </a:xfrm>
              <a:prstGeom prst="line">
                <a:avLst/>
              </a:prstGeom>
              <a:ln w="9525" cap="flat" cmpd="sng">
                <a:solidFill>
                  <a:srgbClr val="000000"/>
                </a:solidFill>
                <a:prstDash val="solid"/>
                <a:headEnd type="none" w="med" len="med"/>
                <a:tailEnd type="none" w="med" len="med"/>
              </a:ln>
            </p:spPr>
          </p:sp>
          <p:sp>
            <p:nvSpPr>
              <p:cNvPr id="9233" name="Line 35"/>
              <p:cNvSpPr/>
              <p:nvPr/>
            </p:nvSpPr>
            <p:spPr>
              <a:xfrm>
                <a:off x="527" y="1117"/>
                <a:ext cx="68" cy="0"/>
              </a:xfrm>
              <a:prstGeom prst="line">
                <a:avLst/>
              </a:prstGeom>
              <a:ln w="9525" cap="flat" cmpd="sng">
                <a:solidFill>
                  <a:srgbClr val="000000"/>
                </a:solidFill>
                <a:prstDash val="solid"/>
                <a:headEnd type="none" w="med" len="med"/>
                <a:tailEnd type="none" w="med" len="med"/>
              </a:ln>
            </p:spPr>
          </p:sp>
        </p:grpSp>
        <p:sp>
          <p:nvSpPr>
            <p:cNvPr id="9224" name="Text Box 36"/>
            <p:cNvSpPr txBox="1"/>
            <p:nvPr/>
          </p:nvSpPr>
          <p:spPr>
            <a:xfrm>
              <a:off x="3878" y="3430"/>
              <a:ext cx="534"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t>生产线</a:t>
              </a:r>
              <a:endParaRPr lang="zh-CN" altLang="en-US" sz="1600" dirty="0"/>
            </a:p>
          </p:txBody>
        </p:sp>
        <p:sp>
          <p:nvSpPr>
            <p:cNvPr id="9225" name="Text Box 37"/>
            <p:cNvSpPr txBox="1"/>
            <p:nvPr/>
          </p:nvSpPr>
          <p:spPr>
            <a:xfrm>
              <a:off x="3560" y="2886"/>
              <a:ext cx="817"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t>物品放置处</a:t>
              </a:r>
              <a:endParaRPr lang="zh-CN" altLang="en-US" sz="1600" dirty="0"/>
            </a:p>
          </p:txBody>
        </p:sp>
        <p:sp>
          <p:nvSpPr>
            <p:cNvPr id="9226" name="Line 38"/>
            <p:cNvSpPr/>
            <p:nvPr/>
          </p:nvSpPr>
          <p:spPr>
            <a:xfrm>
              <a:off x="4400" y="2886"/>
              <a:ext cx="0" cy="465"/>
            </a:xfrm>
            <a:prstGeom prst="line">
              <a:avLst/>
            </a:prstGeom>
            <a:ln w="9525" cap="flat" cmpd="sng">
              <a:solidFill>
                <a:srgbClr val="000000"/>
              </a:solidFill>
              <a:prstDash val="solid"/>
              <a:headEnd type="none" w="med" len="med"/>
              <a:tailEnd type="none" w="med" len="med"/>
            </a:ln>
          </p:spPr>
        </p:sp>
        <p:sp>
          <p:nvSpPr>
            <p:cNvPr id="9227" name="Text Box 39"/>
            <p:cNvSpPr txBox="1"/>
            <p:nvPr/>
          </p:nvSpPr>
          <p:spPr>
            <a:xfrm>
              <a:off x="4513" y="2886"/>
              <a:ext cx="464" cy="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t>批量</a:t>
              </a:r>
              <a:endParaRPr lang="zh-CN" altLang="en-US" sz="1600" dirty="0"/>
            </a:p>
          </p:txBody>
        </p:sp>
        <p:sp>
          <p:nvSpPr>
            <p:cNvPr id="9228" name="Text Box 40"/>
            <p:cNvSpPr txBox="1"/>
            <p:nvPr/>
          </p:nvSpPr>
          <p:spPr>
            <a:xfrm>
              <a:off x="3560" y="2614"/>
              <a:ext cx="1633"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t>１２３４５－６７８９０</a:t>
              </a:r>
              <a:endParaRPr lang="zh-CN" altLang="en-US" sz="1600" dirty="0"/>
            </a:p>
          </p:txBody>
        </p:sp>
        <p:sp>
          <p:nvSpPr>
            <p:cNvPr id="9229" name="Text Box 41"/>
            <p:cNvSpPr txBox="1"/>
            <p:nvPr/>
          </p:nvSpPr>
          <p:spPr>
            <a:xfrm>
              <a:off x="3696" y="3067"/>
              <a:ext cx="623"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t>１－２</a:t>
              </a:r>
              <a:endParaRPr lang="zh-CN" altLang="en-US" sz="1600" dirty="0"/>
            </a:p>
          </p:txBody>
        </p:sp>
        <p:sp>
          <p:nvSpPr>
            <p:cNvPr id="9230" name="Text Box 42"/>
            <p:cNvSpPr txBox="1"/>
            <p:nvPr/>
          </p:nvSpPr>
          <p:spPr>
            <a:xfrm>
              <a:off x="4377" y="3113"/>
              <a:ext cx="489"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1600" dirty="0"/>
                <a:t>５０</a:t>
              </a:r>
              <a:endParaRPr lang="zh-CN" altLang="en-US" sz="1600" dirty="0"/>
            </a:p>
          </p:txBody>
        </p:sp>
      </p:grpSp>
      <p:sp>
        <p:nvSpPr>
          <p:cNvPr id="9222" name="Text Box 43"/>
          <p:cNvSpPr txBox="1"/>
          <p:nvPr/>
        </p:nvSpPr>
        <p:spPr>
          <a:xfrm>
            <a:off x="250825" y="4076700"/>
            <a:ext cx="4902200" cy="1439863"/>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r>
              <a:rPr lang="zh-CN" altLang="en-US" sz="2000" dirty="0"/>
              <a:t>・　在一条生产线上加工多种 物品</a:t>
            </a:r>
            <a:endParaRPr lang="zh-CN" altLang="en-US" sz="2000" dirty="0"/>
          </a:p>
          <a:p>
            <a:pPr marL="0" lvl="0" indent="0" algn="ctr" eaLnBrk="1" hangingPunct="1">
              <a:spcBef>
                <a:spcPct val="0"/>
              </a:spcBef>
              <a:buNone/>
            </a:pPr>
            <a:endParaRPr lang="zh-CN" altLang="en-US" sz="2000" dirty="0"/>
          </a:p>
          <a:p>
            <a:pPr marL="0" lvl="0" indent="0" algn="ctr" eaLnBrk="1" hangingPunct="1">
              <a:spcBef>
                <a:spcPct val="0"/>
              </a:spcBef>
              <a:buNone/>
            </a:pPr>
            <a:r>
              <a:rPr lang="zh-CN" altLang="en-US" sz="2000" dirty="0"/>
              <a:t>　　改变计划时，用于若干时间的批量生产工位的标准看板</a:t>
            </a:r>
            <a:endParaRPr lang="zh-CN" altLang="en-US" sz="2000" dirty="0"/>
          </a:p>
          <a:p>
            <a:pPr marL="0" lvl="0" indent="0" algn="ctr" eaLnBrk="1" hangingPunct="1">
              <a:spcBef>
                <a:spcPct val="0"/>
              </a:spcBef>
              <a:buNone/>
            </a:pPr>
            <a:r>
              <a:rPr lang="zh-CN" altLang="en-US" sz="2000" dirty="0"/>
              <a:t>　　</a:t>
            </a:r>
            <a:endParaRPr lang="zh-CN" altLang="en-US" sz="2000" dirty="0"/>
          </a:p>
          <a:p>
            <a:pPr marL="0" lvl="0" indent="0" algn="ctr" eaLnBrk="1" hangingPunct="1">
              <a:spcBef>
                <a:spcPct val="0"/>
              </a:spcBef>
              <a:buNone/>
            </a:pPr>
            <a:r>
              <a:rPr lang="zh-CN" altLang="en-US" sz="2000" dirty="0"/>
              <a:t>调整成三角形，称之为三角看板</a:t>
            </a:r>
            <a:endParaRPr lang="zh-CN" altLang="en-US" sz="20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AutoShape 8"/>
          <p:cNvSpPr/>
          <p:nvPr/>
        </p:nvSpPr>
        <p:spPr>
          <a:xfrm>
            <a:off x="395288" y="1052513"/>
            <a:ext cx="7775575" cy="1728787"/>
          </a:xfrm>
          <a:prstGeom prst="ellipseRibbon">
            <a:avLst>
              <a:gd name="adj1" fmla="val 25000"/>
              <a:gd name="adj2" fmla="val 50000"/>
              <a:gd name="adj3" fmla="val 12500"/>
            </a:avLst>
          </a:prstGeom>
          <a:solidFill>
            <a:srgbClr val="FF33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zh-CN" sz="1600" i="1" dirty="0"/>
          </a:p>
        </p:txBody>
      </p:sp>
      <p:sp>
        <p:nvSpPr>
          <p:cNvPr id="77826" name="Rectangle 2"/>
          <p:cNvSpPr>
            <a:spLocks noGrp="1" noChangeArrowheads="1"/>
          </p:cNvSpPr>
          <p:nvPr>
            <p:ph type="title"/>
          </p:nvPr>
        </p:nvSpPr>
        <p:spPr>
          <a:xfrm>
            <a:off x="395288" y="1557338"/>
            <a:ext cx="7772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物流基础知识</a:t>
            </a:r>
            <a:endParaRPr kumimoji="1" lang="zh-CN" altLang="en-US" sz="40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244" name="Rectangle 3"/>
          <p:cNvSpPr>
            <a:spLocks noGrp="1"/>
          </p:cNvSpPr>
          <p:nvPr>
            <p:ph idx="1"/>
          </p:nvPr>
        </p:nvSpPr>
        <p:spPr>
          <a:xfrm>
            <a:off x="827088" y="1412875"/>
            <a:ext cx="7772400" cy="5256213"/>
          </a:xfrm>
          <a:ln/>
        </p:spPr>
        <p:txBody>
          <a:bodyPr vert="horz" wrap="square" lIns="91440" tIns="45720" rIns="91440" bIns="45720" anchor="t" anchorCtr="0"/>
          <a:p>
            <a:pPr eaLnBrk="1" hangingPunct="1">
              <a:buNone/>
            </a:pPr>
            <a:endParaRPr lang="en-US" altLang="zh-CN" dirty="0"/>
          </a:p>
          <a:p>
            <a:pPr eaLnBrk="1" hangingPunct="1">
              <a:buNone/>
            </a:pPr>
            <a:endParaRPr lang="en-US" altLang="zh-CN" dirty="0"/>
          </a:p>
          <a:p>
            <a:pPr eaLnBrk="1" hangingPunct="1">
              <a:buNone/>
            </a:pPr>
            <a:endParaRPr lang="en-US" altLang="zh-CN" dirty="0"/>
          </a:p>
          <a:p>
            <a:pPr eaLnBrk="1" hangingPunct="1">
              <a:buNone/>
            </a:pPr>
            <a:endParaRPr lang="en-US" altLang="zh-CN" dirty="0"/>
          </a:p>
          <a:p>
            <a:pPr eaLnBrk="1" hangingPunct="1">
              <a:buNone/>
            </a:pPr>
            <a:r>
              <a:rPr lang="en-US" altLang="zh-CN" dirty="0"/>
              <a:t>1.</a:t>
            </a:r>
            <a:r>
              <a:rPr lang="zh-CN" altLang="en-US" dirty="0"/>
              <a:t>生产（包括异常）</a:t>
            </a:r>
            <a:endParaRPr lang="zh-CN" altLang="en-US" dirty="0"/>
          </a:p>
          <a:p>
            <a:pPr eaLnBrk="1" hangingPunct="1">
              <a:buNone/>
            </a:pPr>
            <a:r>
              <a:rPr lang="en-US" altLang="zh-CN" dirty="0"/>
              <a:t>2.</a:t>
            </a:r>
            <a:r>
              <a:rPr lang="zh-CN" altLang="en-US" dirty="0"/>
              <a:t>品质</a:t>
            </a:r>
            <a:endParaRPr lang="zh-CN" altLang="en-US" dirty="0"/>
          </a:p>
          <a:p>
            <a:pPr eaLnBrk="1" hangingPunct="1">
              <a:buNone/>
            </a:pPr>
            <a:r>
              <a:rPr lang="en-US" altLang="zh-CN" dirty="0"/>
              <a:t>3.</a:t>
            </a:r>
            <a:r>
              <a:rPr lang="zh-CN" altLang="en-US" dirty="0"/>
              <a:t>浪费</a:t>
            </a:r>
            <a:endParaRPr lang="zh-CN" altLang="en-US" dirty="0"/>
          </a:p>
          <a:p>
            <a:pPr eaLnBrk="1" hangingPunct="1">
              <a:buNone/>
            </a:pPr>
            <a:r>
              <a:rPr lang="en-US" altLang="zh-CN" dirty="0"/>
              <a:t>4.</a:t>
            </a:r>
            <a:r>
              <a:rPr lang="zh-CN" altLang="en-US" dirty="0"/>
              <a:t>看板</a:t>
            </a:r>
            <a:endParaRPr lang="zh-CN" altLang="en-US" dirty="0"/>
          </a:p>
        </p:txBody>
      </p:sp>
      <p:pic>
        <p:nvPicPr>
          <p:cNvPr id="10245" name="Picture 5" descr="enter2">
            <a:hlinkClick r:id="rId1" action="ppaction://hlinksldjump"/>
          </p:cNvPr>
          <p:cNvPicPr>
            <a:picLocks noChangeAspect="1"/>
          </p:cNvPicPr>
          <p:nvPr/>
        </p:nvPicPr>
        <p:blipFill>
          <a:blip r:embed="rId2"/>
          <a:stretch>
            <a:fillRect/>
          </a:stretch>
        </p:blipFill>
        <p:spPr>
          <a:xfrm>
            <a:off x="5580063" y="3789363"/>
            <a:ext cx="685800" cy="514350"/>
          </a:xfrm>
          <a:prstGeom prst="rect">
            <a:avLst/>
          </a:prstGeom>
          <a:noFill/>
          <a:ln w="9525">
            <a:noFill/>
          </a:ln>
        </p:spPr>
      </p:pic>
      <p:pic>
        <p:nvPicPr>
          <p:cNvPr id="10246" name="Picture 6" descr="enter2">
            <a:hlinkClick r:id="" action="ppaction://noaction"/>
          </p:cNvPr>
          <p:cNvPicPr>
            <a:picLocks noChangeAspect="1"/>
          </p:cNvPicPr>
          <p:nvPr/>
        </p:nvPicPr>
        <p:blipFill>
          <a:blip r:embed="rId2"/>
          <a:stretch>
            <a:fillRect/>
          </a:stretch>
        </p:blipFill>
        <p:spPr>
          <a:xfrm>
            <a:off x="5580063" y="4427538"/>
            <a:ext cx="685800" cy="514350"/>
          </a:xfrm>
          <a:prstGeom prst="rect">
            <a:avLst/>
          </a:prstGeom>
          <a:noFill/>
          <a:ln w="9525">
            <a:noFill/>
          </a:ln>
        </p:spPr>
      </p:pic>
      <p:pic>
        <p:nvPicPr>
          <p:cNvPr id="10247" name="Picture 7" descr="enter2">
            <a:hlinkClick r:id="rId3" action="ppaction://hlinksldjump"/>
          </p:cNvPr>
          <p:cNvPicPr>
            <a:picLocks noChangeAspect="1"/>
          </p:cNvPicPr>
          <p:nvPr/>
        </p:nvPicPr>
        <p:blipFill>
          <a:blip r:embed="rId2"/>
          <a:stretch>
            <a:fillRect/>
          </a:stretch>
        </p:blipFill>
        <p:spPr>
          <a:xfrm>
            <a:off x="5580063" y="5013325"/>
            <a:ext cx="685800" cy="514350"/>
          </a:xfrm>
          <a:prstGeom prst="rect">
            <a:avLst/>
          </a:prstGeom>
          <a:noFill/>
          <a:ln w="9525">
            <a:noFill/>
          </a:ln>
        </p:spPr>
      </p:pic>
      <p:pic>
        <p:nvPicPr>
          <p:cNvPr id="10248" name="Picture 9" descr="enter2">
            <a:hlinkClick r:id="rId4" action="ppaction://hlinksldjump"/>
          </p:cNvPr>
          <p:cNvPicPr>
            <a:picLocks noChangeAspect="1"/>
          </p:cNvPicPr>
          <p:nvPr/>
        </p:nvPicPr>
        <p:blipFill>
          <a:blip r:embed="rId2"/>
          <a:stretch>
            <a:fillRect/>
          </a:stretch>
        </p:blipFill>
        <p:spPr>
          <a:xfrm>
            <a:off x="5580063" y="5661025"/>
            <a:ext cx="685800" cy="514350"/>
          </a:xfrm>
          <a:prstGeom prst="rect">
            <a:avLst/>
          </a:prstGeom>
          <a:noFill/>
          <a:ln w="9525">
            <a:noFill/>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0"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物流的概念</a:t>
            </a:r>
            <a:endParaRPr kumimoji="1" lang="zh-CN" altLang="en-US" sz="4400" b="0"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86019" name="Rectangle 3"/>
          <p:cNvSpPr>
            <a:spLocks noGrp="1"/>
          </p:cNvSpPr>
          <p:nvPr>
            <p:ph type="body" sz="half" idx="1"/>
          </p:nvPr>
        </p:nvSpPr>
        <p:spPr>
          <a:xfrm>
            <a:off x="539750" y="2060575"/>
            <a:ext cx="3810000" cy="4114800"/>
          </a:xfrm>
          <a:ln/>
        </p:spPr>
        <p:txBody>
          <a:bodyPr vert="horz" wrap="square" lIns="91440" tIns="45720" rIns="91440" bIns="45720" anchor="t" anchorCtr="0"/>
          <a:p>
            <a:pPr eaLnBrk="1" hangingPunct="1">
              <a:buClrTx/>
              <a:buSzTx/>
              <a:buFontTx/>
            </a:pPr>
            <a:r>
              <a:rPr lang="zh-CN" altLang="en-US" sz="2800" dirty="0">
                <a:ea typeface="华文楷体" panose="02010600040101010101" pitchFamily="2" charset="-122"/>
              </a:rPr>
              <a:t>指从部品采购开始，到变成商品，再到顾客手后一系列的过程中移动物品（商品）的所有工作。</a:t>
            </a:r>
            <a:endParaRPr lang="zh-CN" altLang="en-US" sz="2800" dirty="0">
              <a:ea typeface="华文楷体" panose="02010600040101010101" pitchFamily="2" charset="-122"/>
            </a:endParaRPr>
          </a:p>
        </p:txBody>
      </p:sp>
      <p:pic>
        <p:nvPicPr>
          <p:cNvPr id="11268" name="Picture 5"/>
          <p:cNvPicPr>
            <a:picLocks noChangeAspect="1"/>
          </p:cNvPicPr>
          <p:nvPr>
            <p:ph sz="quarter" idx="2"/>
          </p:nvPr>
        </p:nvPicPr>
        <p:blipFill>
          <a:blip r:embed="rId1"/>
          <a:srcRect/>
          <a:stretch>
            <a:fillRect/>
          </a:stretch>
        </p:blipFill>
        <p:spPr>
          <a:xfrm>
            <a:off x="6227763" y="4149725"/>
            <a:ext cx="2714625" cy="1933575"/>
          </a:xfrm>
          <a:ln/>
        </p:spPr>
      </p:pic>
      <p:pic>
        <p:nvPicPr>
          <p:cNvPr id="11269" name="Picture 20"/>
          <p:cNvPicPr>
            <a:picLocks noChangeAspect="1"/>
          </p:cNvPicPr>
          <p:nvPr/>
        </p:nvPicPr>
        <p:blipFill>
          <a:blip r:embed="rId2"/>
          <a:stretch>
            <a:fillRect/>
          </a:stretch>
        </p:blipFill>
        <p:spPr>
          <a:xfrm>
            <a:off x="3059113" y="4292600"/>
            <a:ext cx="1933575" cy="1647825"/>
          </a:xfrm>
          <a:prstGeom prst="rect">
            <a:avLst/>
          </a:prstGeom>
          <a:noFill/>
          <a:ln w="9525">
            <a:noFill/>
          </a:ln>
        </p:spPr>
      </p:pic>
      <p:graphicFrame>
        <p:nvGraphicFramePr>
          <p:cNvPr id="11270" name="Object 22"/>
          <p:cNvGraphicFramePr>
            <a:graphicFrameLocks noChangeAspect="1"/>
          </p:cNvGraphicFramePr>
          <p:nvPr>
            <p:ph sz="quarter" idx="3"/>
          </p:nvPr>
        </p:nvGraphicFramePr>
        <p:xfrm>
          <a:off x="971550" y="4292600"/>
          <a:ext cx="904875" cy="1647825"/>
        </p:xfrm>
        <a:graphic>
          <a:graphicData uri="http://schemas.openxmlformats.org/presentationml/2006/ole">
            <mc:AlternateContent xmlns:mc="http://schemas.openxmlformats.org/markup-compatibility/2006">
              <mc:Choice xmlns:v="urn:schemas-microsoft-com:vml" Requires="v">
                <p:oleObj spid="_x0000_s3076" name="" r:id="rId3" imgW="904875" imgH="1647825" progId="Paint.Picture">
                  <p:embed/>
                </p:oleObj>
              </mc:Choice>
              <mc:Fallback>
                <p:oleObj name="" r:id="rId3" imgW="904875" imgH="1647825" progId="Paint.Picture">
                  <p:embed/>
                  <p:pic>
                    <p:nvPicPr>
                      <p:cNvPr id="0" name="图片 3075"/>
                      <p:cNvPicPr/>
                      <p:nvPr/>
                    </p:nvPicPr>
                    <p:blipFill>
                      <a:blip r:embed="rId4"/>
                      <a:srcRect/>
                      <a:stretch>
                        <a:fillRect/>
                      </a:stretch>
                    </p:blipFill>
                    <p:spPr>
                      <a:xfrm>
                        <a:off x="971550" y="4292600"/>
                        <a:ext cx="904875" cy="1647825"/>
                      </a:xfrm>
                      <a:prstGeom prst="rect">
                        <a:avLst/>
                      </a:prstGeom>
                      <a:noFill/>
                      <a:ln w="38100">
                        <a:miter/>
                      </a:ln>
                    </p:spPr>
                  </p:pic>
                </p:oleObj>
              </mc:Fallback>
            </mc:AlternateContent>
          </a:graphicData>
        </a:graphic>
      </p:graphicFrame>
      <p:sp>
        <p:nvSpPr>
          <p:cNvPr id="11271" name="AutoShape 23"/>
          <p:cNvSpPr/>
          <p:nvPr/>
        </p:nvSpPr>
        <p:spPr>
          <a:xfrm>
            <a:off x="5076825" y="5084763"/>
            <a:ext cx="1008063" cy="215900"/>
          </a:xfrm>
          <a:prstGeom prst="leftArrow">
            <a:avLst>
              <a:gd name="adj1" fmla="val 50000"/>
              <a:gd name="adj2" fmla="val 11672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
        <p:nvSpPr>
          <p:cNvPr id="11272" name="AutoShape 24"/>
          <p:cNvSpPr/>
          <p:nvPr/>
        </p:nvSpPr>
        <p:spPr>
          <a:xfrm>
            <a:off x="1908175" y="5084763"/>
            <a:ext cx="1079500" cy="215900"/>
          </a:xfrm>
          <a:prstGeom prst="lef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i="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stStyle>
          <a:p>
            <a:pPr marL="0" lvl="0" indent="0" algn="ctr" eaLnBrk="1" hangingPunct="1">
              <a:spcBef>
                <a:spcPct val="0"/>
              </a:spcBef>
              <a:buNone/>
            </a:pPr>
            <a:endParaRPr lang="zh-CN" altLang="en-US" sz="1600"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linds(horizontal)">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6019">
                                            <p:txEl>
                                              <p:charRg st="0" end="43"/>
                                            </p:txEl>
                                          </p:spTgt>
                                        </p:tgtEl>
                                        <p:attrNameLst>
                                          <p:attrName>style.visibility</p:attrName>
                                        </p:attrNameLst>
                                      </p:cBhvr>
                                      <p:to>
                                        <p:strVal val="visible"/>
                                      </p:to>
                                    </p:set>
                                    <p:anim calcmode="lin" valueType="num">
                                      <p:cBhvr additive="base">
                                        <p:cTn id="12" dur="500" fill="hold"/>
                                        <p:tgtEl>
                                          <p:spTgt spid="86019">
                                            <p:txEl>
                                              <p:charRg st="0" end="4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6019">
                                            <p:txEl>
                                              <p:charRg st="0" end="4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4ae6129f-7320-412a-a8d0-b0358662b7bc"/>
  <p:tag name="COMMONDATA" val="eyJoZGlkIjoiODc5OTdkZDQxOTMwNGQxNTBmNzRiMmEzNWM0ZjQ1MmMifQ=="/>
</p:tagLst>
</file>

<file path=ppt/theme/theme1.xml><?xml version="1.0" encoding="utf-8"?>
<a:theme xmlns:a="http://schemas.openxmlformats.org/drawingml/2006/main" name="CDESIGNI">
  <a:themeElements>
    <a:clrScheme name="CDESIGN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DESIGNI">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1600" b="0"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1600" b="0"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CDESIGN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DESIGN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DESIGNI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DESIGN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DESIGNI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DESIGN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DESIGN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3385</Words>
  <Application>WPS 演示</Application>
  <PresentationFormat/>
  <Paragraphs>748</Paragraphs>
  <Slides>41</Slides>
  <Notes>0</Notes>
  <HiddenSlides>0</HiddenSlides>
  <MMClips>0</MMClips>
  <ScaleCrop>false</ScaleCrop>
  <HeadingPairs>
    <vt:vector size="10" baseType="variant">
      <vt:variant>
        <vt:lpstr>已用的字体</vt:lpstr>
      </vt:variant>
      <vt:variant>
        <vt:i4>12</vt:i4>
      </vt:variant>
      <vt:variant>
        <vt:lpstr>主题</vt:lpstr>
      </vt:variant>
      <vt:variant>
        <vt:i4>1</vt:i4>
      </vt:variant>
      <vt:variant>
        <vt:lpstr>嵌入 OLE 服务器</vt:lpstr>
      </vt:variant>
      <vt:variant>
        <vt:i4>24</vt:i4>
      </vt:variant>
      <vt:variant>
        <vt:lpstr>幻灯片标题</vt:lpstr>
      </vt:variant>
      <vt:variant>
        <vt:i4>41</vt:i4>
      </vt:variant>
      <vt:variant>
        <vt:lpstr>自定义放映</vt:lpstr>
      </vt:variant>
      <vt:variant>
        <vt:i4>1</vt:i4>
      </vt:variant>
    </vt:vector>
  </HeadingPairs>
  <TitlesOfParts>
    <vt:vector size="79" baseType="lpstr">
      <vt:lpstr>Arial</vt:lpstr>
      <vt:lpstr>宋体</vt:lpstr>
      <vt:lpstr>Wingdings</vt:lpstr>
      <vt:lpstr>Times New Roman</vt:lpstr>
      <vt:lpstr>等线</vt:lpstr>
      <vt:lpstr>黑体</vt:lpstr>
      <vt:lpstr>MS PGothic</vt:lpstr>
      <vt:lpstr>华文楷体</vt:lpstr>
      <vt:lpstr>华文新魏</vt:lpstr>
      <vt:lpstr>微软雅黑</vt:lpstr>
      <vt:lpstr>Calibri</vt:lpstr>
      <vt:lpstr>Arial Unicode MS</vt:lpstr>
      <vt:lpstr>CDESIGNI</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MS_ClipArt_Gallery.5</vt:lpstr>
      <vt:lpstr>MS_ClipArt_Gallery.5</vt:lpstr>
      <vt:lpstr>Paint.Picture</vt:lpstr>
      <vt:lpstr>Paint.Picture</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gtmc</dc:creator>
  <cp:lastModifiedBy>WPS_1670316127</cp:lastModifiedBy>
  <cp:revision>313</cp:revision>
  <dcterms:created xsi:type="dcterms:W3CDTF">2005-03-15T02:30:34Z</dcterms:created>
  <dcterms:modified xsi:type="dcterms:W3CDTF">2023-03-10T09:20:47Z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44C43F1FE39E475AB555515ACD9CE447</vt:lpwstr>
  </property>
  <property fmtid="{D5CDD505-2E9C-101B-9397-08002B2CF9AE}" pid="3" name="KSOProductBuildVer">
    <vt:lpwstr>2052-11.1.0.13703</vt:lpwstr>
  </property>
</Properties>
</file>