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544" r:id="rId3"/>
    <p:sldId id="545" r:id="rId5"/>
    <p:sldId id="717" r:id="rId6"/>
    <p:sldId id="718" r:id="rId7"/>
    <p:sldId id="704" r:id="rId8"/>
    <p:sldId id="755" r:id="rId9"/>
    <p:sldId id="756" r:id="rId10"/>
    <p:sldId id="757" r:id="rId11"/>
    <p:sldId id="758" r:id="rId12"/>
    <p:sldId id="759" r:id="rId13"/>
    <p:sldId id="760" r:id="rId14"/>
    <p:sldId id="705" r:id="rId15"/>
    <p:sldId id="761" r:id="rId16"/>
    <p:sldId id="706" r:id="rId17"/>
    <p:sldId id="720" r:id="rId18"/>
    <p:sldId id="762" r:id="rId19"/>
    <p:sldId id="776" r:id="rId20"/>
    <p:sldId id="778" r:id="rId21"/>
    <p:sldId id="779" r:id="rId22"/>
    <p:sldId id="780" r:id="rId23"/>
    <p:sldId id="783" r:id="rId24"/>
    <p:sldId id="837" r:id="rId25"/>
    <p:sldId id="781" r:id="rId26"/>
    <p:sldId id="782" r:id="rId27"/>
    <p:sldId id="791" r:id="rId28"/>
    <p:sldId id="802" r:id="rId29"/>
    <p:sldId id="804" r:id="rId30"/>
    <p:sldId id="805" r:id="rId31"/>
    <p:sldId id="808" r:id="rId32"/>
    <p:sldId id="809" r:id="rId33"/>
    <p:sldId id="810" r:id="rId34"/>
    <p:sldId id="826" r:id="rId35"/>
    <p:sldId id="753" r:id="rId36"/>
    <p:sldId id="754" r:id="rId37"/>
    <p:sldId id="836" r:id="rId38"/>
  </p:sldIdLst>
  <p:sldSz cx="9144000" cy="6858000" type="letter"/>
  <p:notesSz cx="6908800" cy="9409430"/>
  <p:custDataLst>
    <p:tags r:id="rId43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orient="horz" pos="768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4176" userDrawn="1">
          <p15:clr>
            <a:srgbClr val="A4A3A4"/>
          </p15:clr>
        </p15:guide>
        <p15:guide id="5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00FF"/>
    <a:srgbClr val="000000"/>
    <a:srgbClr val="800000"/>
    <a:srgbClr val="4D4D4D"/>
    <a:srgbClr val="CCECFF"/>
    <a:srgbClr val="ACC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3"/>
    <p:restoredTop sz="96637"/>
  </p:normalViewPr>
  <p:slideViewPr>
    <p:cSldViewPr showGuides="1">
      <p:cViewPr varScale="1">
        <p:scale>
          <a:sx n="96" d="100"/>
          <a:sy n="96" d="100"/>
        </p:scale>
        <p:origin x="856" y="60"/>
      </p:cViewPr>
      <p:guideLst>
        <p:guide orient="horz" pos="1920"/>
        <p:guide orient="horz" pos="768"/>
        <p:guide pos="2880"/>
        <p:guide pos="41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7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l" defTabSz="932180">
              <a:defRPr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r" defTabSz="932180">
              <a:defRPr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7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l" defTabSz="932180">
              <a:defRPr sz="1000" b="0" i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r" defTabSz="932180">
              <a:defRPr sz="1000" b="0" i="1">
                <a:ea typeface="宋体" panose="02010600030101010101" pitchFamily="2" charset="-122"/>
              </a:defRPr>
            </a:lvl1pPr>
          </a:lstStyle>
          <a:p>
            <a:pPr marL="0" marR="0" lvl="0" indent="0" algn="r" defTabSz="9321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4369A-6A4F-41C7-823B-F2D5DEB5D56D}" type="slidenum">
              <a:rPr kumimoji="0" lang="zh-CN" alt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65463" y="8963025"/>
            <a:ext cx="773113" cy="257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9032" tIns="45326" rIns="89032" bIns="45326">
            <a:spAutoFit/>
          </a:bodyPr>
          <a:lstStyle>
            <a:lvl1pPr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8858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Page </a:t>
            </a:r>
            <a:fld id="{D58638DB-87E1-445D-AC94-D5E3A899450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5: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1,'24'0,"24"0,-24 0,0 0,23 0,-23 0,47 0,-47 0,0 0,24 0,-25 0,1 0,24 0,23 0,-47 0,0 0,0 0,23 0,25 24,-1-24,-47 0,48 0,-49 0,25 0,-24 0,0 0,-1 0,25 0,-24 0,0 0,23 24,-23-24,0 0,24 0,-25 0,1 0,24 24,-24-24,-1 23,1-23,24 0,-24 24,-1-24,25 24,-24-24,0 24,23-24,-23 0,0 0,24 0,-25 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25,'24'-24,"0"24,23 0,-23 0,48 0,-48 0,23 0,-23 0,95 0,-95 0,47 0,-47 0,48 0,-1 24,-47-24,0 0,23 0,-23 24,0-24,0 0,47 0,-23 0,-24 0,-1 0,25 0,-24 0,47 0,-47 0,0 0,23 0,-23 0,0 24,24-24,-24 0,-1 0,1 0,24 23,-96-23,48 24,-24-24,1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0-1,'24'0,"0"0,0 0,23 0,-23 0,0 23,23-23,-23 24,0-24,24 0,-25 0,1 0,0 0,24 0,-24 24,-1-24,25 0,-24 0,0 24,23-24,-23-24,0 24,0 24,-1 0,25-24,-24 0,0 0,0 0,23 0,-23 0,0 0,23 0,-23 0,0 0,47 0,-47 0,24 0,-24 0,0 0,23 0,-23 0,0 0,0 0,23 0,-23 0,0 0,23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46,'24'0,"-1"-23,1 23,24 0,-24 0,95 0,71 0,-47 0,-119 0,95 0,-95 0,95 0,-72 0,-23 0,0 0,0 0,23 0,-23 0,0 0,24 0,-24 0,-1 0,1 0,24 0,23 23,-47-23,0 0,23 24,-47 0,0-119,-47 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22,'23'0,"1"-23,0 23,47 0,-23 0,-24 0,0 0,23 0,-23 0,48 0,-49 23,49-23,-25 0,-23 0,48 0,-49 0,1 0,48 24,-25-24,-23 0,0-24,24 24,-25 0,1 0,48 0,-49 0,25 0,-24 0,0 24,23-24,-23 0,0 24,24-24,-25 0,1 0,24 24,-48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54,'24'-24,"0"24,0 0,24-24,-25 24,1 0,24 0,-24 0,-1 0,25 0,-24 0,0 0,-1 0,25 24,-24-24,0 0,23 0,25 24,-48-24,47 0,-47 0,23 0,-23 0,0 0,0 0,24 0,-25 0,1 23,24 1,-24-24,-1 0,25 0,-24 0,0 0,-1 0,25 0,-24 0,0 0,23 0,-23 0,0 0,24 24,-25 0,1-24,48 0,-25 0,-23 0,0 0,-72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66,'24'0,"0"-24,0 24,23 0,-23 0,0 0,23-24,25 24,-1 0,48 0,-95 0,48 0,-49 0,49 0,-1 0,-23 0,-24 0,0 0,-1 0,25 0,-24 0,0 0,23 0,-23 0,47 0,-47 0,0 0,24 24,-24-24,-1 0,25 0,-24 24,0-24,23 0,-23 0,0 0,0 0,-24 24,0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8: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71,'0'24,"0"0,0 0,24 0,0-1,-24 25,47-48,-23-24,0 0,23 24,-47-23,24 23,0-48,24 48,-48 24,23-24,1-24,24 0,-24 24,0-24,-1 24,25 0,-48-23,24 23,0 23,-1 1,1-24,24 0,-24 0,-1 0,25 0,-24 24,-24 0,24-24,0 0,23-24,-23 0,24 24,-25 0,1 48,-24-24,48-24,-24 0,-24-48,23 48,1 0,24 0,-48-48,0 25,48 23,-48 23,23-23,1 0,-167-71,167 71,0 0,24 48,-48-25,47 1,-47 0,0 0,24 23,-24-23,24 0,0-24,-1 48,1-48,0 47,0-47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8: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48,'24'0,"0"0,-24 24,23-24,-23 48,48-48,-48 23,48-23,-25 24,1 0,0 0,0-24,23 0,-23 24,0-24,24-24,-24 24,-1 0,-23-24,24-24,-24 25,24 23,0 0,-119-72,95 48,-24 0,48 24,-1 0,-23 24,48 0,-48 0,24 0,0 0,-1 23,1-23,24-24,-24 24,-1-24,25-24,-48 0,24 24,0 0,23 0,-23 24,0 0,24-24,-25 0,1 0,24 0,-48-48,47 24,-47 1,0 46,48-23,-48 48,24-48,24 48,-96-96,72 48,0 0,-1 0,25 0,-24 0,0 24,-24-72,-96 1,96-1,-23 48,23-24,-24 24,48 0,-72 0,72 24,47-24,-71 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8: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0 214,'48'-24,"-25"24,1 0,24 24,-24-24,-24 24,23-24,25 0,-24 0,0 0,0-48,-1 48,25-24,-48 0,48 24,-48-23,23 23,25 0,-24 47,23-47,-47 48,48-48,-48 48,24-25,0 1,0 0,-1-48,-23 0,48 24,-48-47,24 47,0 0,23 0,-47 24,48-1,-48 1,47 0,-47 24,24-48,-48-48,48 48,-24-24,24 0,-24 1,24 23,-72-24,72 24,0 0,0 24,23-24,-47-48,24 48,-24-24,24 24,24 0,-120-48,72 1,-24 47,1-24,23 0,0-23,0 70,47-23,-23 48,0-24,-24 0,24-1,-1 1,25 0,-24-24,0 0,23 0,-23 48,-24-24,24-1,-72 1,24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8: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72,'24'0,"23"0,-23 0,0 0,-24 24,24-24,0 24,-1-24,1 47,0-23,24 0,-24-24,-1 0,25 0,-48-48,24 48,-24-24,24 24,-1-23,1-1,-24 0,48 24,-24 0,-24-48,23 48,1 0,24 0,-24 0,0 0,23 0,-23 24,0 0,23-24,-23 24,0 0,0-1,0 1,-24 24,47-48,-23 0,0 0,24 0,-25 0,1 0,0 0,24 0,-25 0,1 0,24 0,-24 0,-1-24,1 24,24 0,-24 0,0 0,23 24,-23 0,0-24,23-24,-23 0,24 0,-48 0,24 24,-1 0,-23-23,24 23,24 0,-24-24,0 24,23 0,-23 0,-24 24,24-1,23 25,-23-48,0 24,24-24,-25 0,1-24,24 24,-48-24,24 24,0 0,-1 0,25 0,-24 0,0 0,-1 48,1-48,24 0,-24-24,-24 0,23 24,25 0,-24 0,0 0,23 0,-23-24,0 24,0 0,23 0,-23 0,0 0,-24-23,48 23,-25 0,-46-48,46 48,1 0,-71-24,23 0,48 24,-1 24,-23 0,24 24,0-48,-119-96,119 96,-1 0,1 0,24-24,-24 24,0 0,23 0,-23 0,0 0,0 0,23 0,-23 48,0-48,23 0,-23 24,0-24,24 24,-24-24,-1 0,25 0,-24 0,0 0,-1 47,1-47,-24 48,48-48,-24 0,-1 0,-23-48,24 48,-24-23,48 23,-24 0,0 0,-1 23,1 1,-24 24,48-48,-24 0,-1 0,-118-24,119 0,0 0,23 24,-23 0,0 0,0 0,23 0,-70 24,-1 0,0-24,-24-48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7,'24'0,"0"0,0 0,47 0,-23 0,23 0,1 0,-48 0,-1 0,1 0,24 0,-24 0,0 0,23 0,-23 0,0 0,0 0,23 0,-23 0,0 0,23 0,-23 0,0 0,0 0,24 0,-25 0,1 0,24 24,-24-24,-1 0,1 0,24 0,-24 0,-1 0,25 0,-24 23,0-23,23 0,-23 0,0 0,0 0,23 0,-23 0,0 0,24 24,-25-24,1 0,24 0,-24 0,0 0,-1 0,25 0,-24 0,-72 24,24-24,-23 0,23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27,'0'-24,"24"24,23 0,-23 0,48 0,-1 0,-47 0,23 0,-23 24,0-24,24 24,-25-24,1 0,24 0,-24 0,0 0,-1 0,25 24,-24-24,0 0,23 0,-23 0,0 0,0 0,23 0,-23 0,0 0,24 0,-25 24,1-24,24 0,-24 0,-1 0,1 0,24 0,-24 0,-1 0,1 0,24 0,-24 0,0 0,23 0,-23 0,0 0,0 0,23 0,-23 0,0 0,23 0,-23 0,0 0,24 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71,'48'-24,"-25"24,1-24,24 24,-24 0,0 0,23 0,25 0,-49 0,96 0,-47 0,-48 0,47 0,-47 0,24 0,-25 0,1 0,24 0,-24 0,-1 0,1 0,24 0,-24 0,0 0,23 0,-23 24,0-24,23 0,-23 0,0 24,0-24,23 0,-23 0,0 23,0-23,0 0,23 0,-23 0,0 0,0 0,23 0,-23 0,-71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85,'24'0,"0"-24,-1 24,25-24,-24 24,0 0,47 0,-23 0,71 0,-48 0,-47 0,0 0,24 0,-25 0,1 0,0 0,24 0,-25 0,1 0,24 0,-24 0,-1 0,1 0,24 0,-24 0,0 0,23 0,-23 0,0 0,0 0,23 0,25 24,-49-24,49 24,-48-24,23 0,-70 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0,'24'0,"-1"24,1-24,24 24,-24-24,0 0,23 0,-23 24,47-24,-47 0,24 0,71 47,-95-47,0 0,47 0,-23 0,23 0,0 0,-47 0,0 0,24 0,-24 0,-1 0,1 0,24 0,-24 0,-1 0,25 0,-24 0,0 0,-1 0,25 0,-24 0,0 0,23 0,-23 24,0-24,-24 24,-48-24,25 0,-1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54,'24'0,"0"-24,24 0,-25 24,1 0,0 0,24 0,-24 0,-1 0,1 0,24 0,-24 0,-1 0,1 24,0-24,24 0,-25 0,1 0,0 0,24 0,-24 0,-1 0,25 0,-24 24,0-24,-1 0,25 0,-24 0,0 0,23 0,-23 24,0-24,24 0,-25 0,1 0,0 0,24 0,-25 0,1 23,24-23,-24 0,-1 0,1 0,24 0,-24 0,0 0,23 0,-23 0,0 0,0 0,23 0,-23 0,0 0,23 0,-23 0,-71 0,23 0,0 0,-24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60,'23'-24,"1"0,24 24,-24 0,-1 0,49 0,-48 0,47 0,-23 0,23 0,1 0,-49 0,1 0,48 0,-25 0,-23 0,0 0,0 0,23 0,-23 0,0 0,0 0,23 0,-23 0,48 0,-49 24,25-24,-24 0,0 0,23 24,-23-24,0 0,0 0,23 0,-23 0,0 0,24 0,-25 0,1 0,0 0,24 0,-24 0,-1 0,25 0,-24 0,-48 24,0-24,-23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8-11-25T10:16: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1,'23'0,"25"0,-24 0,0 0,47 0,-23 0,71 0,-48 24,-47-24,47 24,-47-24,48 24,-1-24,-23 0,-24 24,47-24,-47 0,23 0,-23 0,0 23,48-23,-25 0,25 0,-1 0,-47 0,0 0,-1 0,25 0,-24 0,0 0,23 0,-23 0,0 24,-72-24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l" defTabSz="776605">
              <a:defRPr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t" anchorCtr="0" compatLnSpc="1"/>
          <a:lstStyle>
            <a:lvl1pPr algn="r" defTabSz="776605">
              <a:defRPr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r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7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l" defTabSz="776605">
              <a:defRPr sz="1000" b="0" i="1">
                <a:latin typeface="Times New Roman" panose="02020603050405020304" pitchFamily="18" charset="0"/>
                <a:ea typeface="+mn-ea"/>
              </a:defRPr>
            </a:lvl1pPr>
          </a:lstStyle>
          <a:p>
            <a:pPr marL="0" marR="0" lvl="0" indent="0" algn="l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425" tIns="0" rIns="19425" bIns="0" numCol="1" anchor="b" anchorCtr="0" compatLnSpc="1"/>
          <a:lstStyle>
            <a:lvl1pPr algn="r" defTabSz="776605">
              <a:defRPr sz="1000" b="0" i="1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7766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1E22D9-5223-43FC-A45B-CB229333A4F7}" type="slidenum">
              <a:rPr kumimoji="0" lang="zh-CN" alt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11488" y="8963025"/>
            <a:ext cx="882650" cy="242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9032" tIns="45326" rIns="89032" bIns="45326">
            <a:spAutoFit/>
          </a:bodyPr>
          <a:lstStyle>
            <a:lvl1pPr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indent="-228600" defTabSz="885825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  <a:lvl6pPr marL="25146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6pPr>
            <a:lvl7pPr marL="29718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7pPr>
            <a:lvl8pPr marL="34290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8pPr>
            <a:lvl9pPr marL="3886200" indent="-228600" algn="ctr" defTabSz="88582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88582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Page </a:t>
            </a:r>
            <a:fld id="{9D15ADD5-C3E3-4C02-8102-6D23ED5D89A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TextEdit="1"/>
          </p:cNvSpPr>
          <p:nvPr>
            <p:ph type="sldImg" idx="2"/>
          </p:nvPr>
        </p:nvSpPr>
        <p:spPr>
          <a:xfrm>
            <a:off x="1114425" y="714375"/>
            <a:ext cx="4681538" cy="3511550"/>
          </a:xfrm>
          <a:prstGeom prst="rect">
            <a:avLst/>
          </a:prstGeom>
          <a:noFill/>
          <a:ln w="12699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70400"/>
            <a:ext cx="5068888" cy="423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889" tIns="46944" rIns="93889" bIns="4694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Body Text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3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5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i="1" dirty="0"/>
            </a:fld>
            <a:endParaRPr lang="zh-CN" altLang="en-US" sz="1000" i="1" dirty="0"/>
          </a:p>
        </p:txBody>
      </p:sp>
      <p:sp>
        <p:nvSpPr>
          <p:cNvPr id="57347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59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7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5"/>
          <p:cNvSpPr txBox="1">
            <a:spLocks noGrp="1"/>
          </p:cNvSpPr>
          <p:nvPr/>
        </p:nvSpPr>
        <p:spPr>
          <a:xfrm>
            <a:off x="3914775" y="8939213"/>
            <a:ext cx="2994025" cy="469900"/>
          </a:xfrm>
          <a:prstGeom prst="rect">
            <a:avLst/>
          </a:prstGeom>
          <a:noFill/>
          <a:ln w="9525">
            <a:noFill/>
          </a:ln>
        </p:spPr>
        <p:txBody>
          <a:bodyPr lIns="19425" tIns="0" rIns="19425" bIns="0" anchor="b" anchorCtr="0"/>
          <a:p>
            <a:pPr lvl="0" algn="r" defTabSz="776605"/>
            <a:fld id="{9A0DB2DC-4C9A-4742-B13C-FB6460FD3503}" type="slidenum">
              <a:rPr lang="zh-CN" altLang="en-US" sz="1000" b="0" i="1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000" b="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919163" y="4470400"/>
            <a:ext cx="5068887" cy="4232275"/>
          </a:xfrm>
          <a:ln/>
        </p:spPr>
        <p:txBody>
          <a:bodyPr wrap="square" lIns="93889" tIns="46944" rIns="93889" bIns="46944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1981200"/>
            <a:ext cx="1962150" cy="4114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5734050" cy="4114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08" tIns="45704" rIns="91408" bIns="45704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1408" tIns="45704" rIns="91408" bIns="45704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1408" tIns="45704" rIns="91408" bIns="45704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/>
          <a:lstStyle>
            <a:lvl1pPr algn="l" eaLnBrk="1" hangingPunct="1">
              <a:defRPr kumimoji="1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C36EC-B8CB-48D3-994E-9CA9C1CAE88B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/>
          <a:lstStyle>
            <a:lvl1pPr algn="ctr" eaLnBrk="1" hangingPunct="1">
              <a:defRPr kumimoji="1"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3"/>
          <p:cNvSpPr txBox="1"/>
          <p:nvPr/>
        </p:nvSpPr>
        <p:spPr>
          <a:xfrm>
            <a:off x="8531225" y="6307138"/>
            <a:ext cx="4794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gray">
          <a:xfrm>
            <a:off x="7802563" y="6443663"/>
            <a:ext cx="152400" cy="152400"/>
          </a:xfrm>
          <a:prstGeom prst="ellipse">
            <a:avLst/>
          </a:prstGeom>
          <a:solidFill>
            <a:srgbClr val="9399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gray">
          <a:xfrm>
            <a:off x="8023225" y="6443663"/>
            <a:ext cx="152400" cy="152400"/>
          </a:xfrm>
          <a:prstGeom prst="ellipse">
            <a:avLst/>
          </a:prstGeom>
          <a:solidFill>
            <a:srgbClr val="B244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gray">
          <a:xfrm>
            <a:off x="8251825" y="6443663"/>
            <a:ext cx="152400" cy="152400"/>
          </a:xfrm>
          <a:prstGeom prst="ellipse">
            <a:avLst/>
          </a:prstGeom>
          <a:solidFill>
            <a:srgbClr val="EC9F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gray">
          <a:xfrm>
            <a:off x="8480425" y="6443663"/>
            <a:ext cx="152400" cy="152400"/>
          </a:xfrm>
          <a:prstGeom prst="ellipse">
            <a:avLst/>
          </a:prstGeom>
          <a:solidFill>
            <a:srgbClr val="5C41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C1C1C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8632825" y="6364288"/>
            <a:ext cx="406400" cy="307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0FEC10-45D8-4CA5-ABB4-8B50DF92007E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700088"/>
          </a:xfrm>
          <a:prstGeom prst="rect">
            <a:avLst/>
          </a:prstGeom>
          <a:solidFill>
            <a:srgbClr val="F0901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700088"/>
            <a:ext cx="9144000" cy="138113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781175" y="6721475"/>
            <a:ext cx="7362825" cy="136525"/>
          </a:xfrm>
          <a:prstGeom prst="rect">
            <a:avLst/>
          </a:prstGeom>
          <a:solidFill>
            <a:srgbClr val="F09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6721475"/>
            <a:ext cx="2208213" cy="136525"/>
          </a:xfrm>
          <a:prstGeom prst="rect">
            <a:avLst/>
          </a:prstGeom>
          <a:solidFill>
            <a:srgbClr val="505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商标（横）白底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28230" y="-17145"/>
            <a:ext cx="1740535" cy="644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customXml" Target="../ink/ink19.xml"/><Relationship Id="rId6" Type="http://schemas.openxmlformats.org/officeDocument/2006/relationships/image" Target="../media/image24.png"/><Relationship Id="rId5" Type="http://schemas.openxmlformats.org/officeDocument/2006/relationships/customXml" Target="../ink/ink18.xml"/><Relationship Id="rId4" Type="http://schemas.openxmlformats.org/officeDocument/2006/relationships/image" Target="../media/image23.png"/><Relationship Id="rId3" Type="http://schemas.openxmlformats.org/officeDocument/2006/relationships/customXml" Target="../ink/ink17.xml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11.xml"/><Relationship Id="rId1" Type="http://schemas.openxmlformats.org/officeDocument/2006/relationships/customXml" Target="../ink/ink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customXml" Target="../ink/ink5.xml"/><Relationship Id="rId8" Type="http://schemas.openxmlformats.org/officeDocument/2006/relationships/image" Target="../media/image10.png"/><Relationship Id="rId7" Type="http://schemas.openxmlformats.org/officeDocument/2006/relationships/customXml" Target="../ink/ink4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Relationship Id="rId32" Type="http://schemas.openxmlformats.org/officeDocument/2006/relationships/notesSlide" Target="../notesSlides/notesSlide7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21.png"/><Relationship Id="rId3" Type="http://schemas.openxmlformats.org/officeDocument/2006/relationships/customXml" Target="../ink/ink2.xml"/><Relationship Id="rId29" Type="http://schemas.openxmlformats.org/officeDocument/2006/relationships/customXml" Target="../ink/ink15.xml"/><Relationship Id="rId28" Type="http://schemas.openxmlformats.org/officeDocument/2006/relationships/image" Target="../media/image20.png"/><Relationship Id="rId27" Type="http://schemas.openxmlformats.org/officeDocument/2006/relationships/customXml" Target="../ink/ink14.xml"/><Relationship Id="rId26" Type="http://schemas.openxmlformats.org/officeDocument/2006/relationships/image" Target="../media/image19.png"/><Relationship Id="rId25" Type="http://schemas.openxmlformats.org/officeDocument/2006/relationships/customXml" Target="../ink/ink13.xml"/><Relationship Id="rId24" Type="http://schemas.openxmlformats.org/officeDocument/2006/relationships/image" Target="../media/image18.png"/><Relationship Id="rId23" Type="http://schemas.openxmlformats.org/officeDocument/2006/relationships/customXml" Target="../ink/ink12.xml"/><Relationship Id="rId22" Type="http://schemas.openxmlformats.org/officeDocument/2006/relationships/image" Target="../media/image17.png"/><Relationship Id="rId21" Type="http://schemas.openxmlformats.org/officeDocument/2006/relationships/customXml" Target="../ink/ink11.xml"/><Relationship Id="rId20" Type="http://schemas.openxmlformats.org/officeDocument/2006/relationships/image" Target="../media/image16.png"/><Relationship Id="rId2" Type="http://schemas.openxmlformats.org/officeDocument/2006/relationships/image" Target="../media/image7.png"/><Relationship Id="rId19" Type="http://schemas.openxmlformats.org/officeDocument/2006/relationships/customXml" Target="../ink/ink10.xml"/><Relationship Id="rId18" Type="http://schemas.openxmlformats.org/officeDocument/2006/relationships/image" Target="../media/image15.png"/><Relationship Id="rId17" Type="http://schemas.openxmlformats.org/officeDocument/2006/relationships/customXml" Target="../ink/ink9.xml"/><Relationship Id="rId16" Type="http://schemas.openxmlformats.org/officeDocument/2006/relationships/image" Target="../media/image14.png"/><Relationship Id="rId15" Type="http://schemas.openxmlformats.org/officeDocument/2006/relationships/customXml" Target="../ink/ink8.xml"/><Relationship Id="rId14" Type="http://schemas.openxmlformats.org/officeDocument/2006/relationships/image" Target="../media/image13.png"/><Relationship Id="rId13" Type="http://schemas.openxmlformats.org/officeDocument/2006/relationships/customXml" Target="../ink/ink7.xml"/><Relationship Id="rId12" Type="http://schemas.openxmlformats.org/officeDocument/2006/relationships/image" Target="../media/image12.png"/><Relationship Id="rId11" Type="http://schemas.openxmlformats.org/officeDocument/2006/relationships/customXml" Target="../ink/ink6.xml"/><Relationship Id="rId10" Type="http://schemas.openxmlformats.org/officeDocument/2006/relationships/image" Target="../media/image11.png"/><Relationship Id="rId1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班组长培训</a:t>
            </a:r>
            <a:endParaRPr kumimoji="1" lang="zh-C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11413" y="2708275"/>
            <a:ext cx="431958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400" kern="1200" cap="none" spc="0" normalizeH="0" baseline="0" noProof="0"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IE</a:t>
            </a:r>
            <a:r>
              <a:rPr kumimoji="0" lang="zh-CN" altLang="en-US" sz="4400" kern="1200" cap="none" spc="0" normalizeH="0" baseline="0" noProof="0"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七大手法</a:t>
            </a:r>
            <a:endParaRPr kumimoji="0" lang="zh-CN" altLang="en-US" sz="4400" kern="1200" cap="none" spc="0" normalizeH="0" baseline="0" noProof="0"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413" y="2708275"/>
            <a:ext cx="4319588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400" kern="1200" cap="none" spc="0" normalizeH="0" baseline="0" noProof="0"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IE</a:t>
            </a:r>
            <a:r>
              <a:rPr kumimoji="0" lang="zh-CN" altLang="en-US" sz="4400" kern="1200" cap="none" spc="0" normalizeH="0" baseline="0" noProof="0"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七大手法</a:t>
            </a:r>
            <a:endParaRPr kumimoji="0" lang="zh-CN" altLang="en-US" sz="4400" kern="1200" cap="none" spc="0" normalizeH="0" baseline="0" noProof="0"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  <p:pic>
        <p:nvPicPr>
          <p:cNvPr id="410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3765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6"/>
          <p:cNvSpPr/>
          <p:nvPr/>
        </p:nvSpPr>
        <p:spPr>
          <a:xfrm>
            <a:off x="0" y="2316163"/>
            <a:ext cx="9144000" cy="1027112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0" y="3336925"/>
            <a:ext cx="9144000" cy="59372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7067550" y="5233988"/>
            <a:ext cx="2106613" cy="676275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902450" y="5233988"/>
            <a:ext cx="185738" cy="67627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92275" y="2247900"/>
            <a:ext cx="6310313" cy="1160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/>
          <p:nvPr/>
        </p:nvSpPr>
        <p:spPr>
          <a:xfrm>
            <a:off x="6350" y="3371850"/>
            <a:ext cx="91313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精益班组长育成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6"/>
          <p:cNvSpPr txBox="1"/>
          <p:nvPr/>
        </p:nvSpPr>
        <p:spPr>
          <a:xfrm>
            <a:off x="7131050" y="537210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endParaRPr lang="zh-CN" altLang="en-US" sz="2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0"/>
          <p:cNvSpPr/>
          <p:nvPr/>
        </p:nvSpPr>
        <p:spPr>
          <a:xfrm>
            <a:off x="1490663" y="2314575"/>
            <a:ext cx="6121400" cy="169386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生产管理</a:t>
            </a:r>
            <a:b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AutoShape 2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solidFill>
            <a:srgbClr val="0000FF"/>
          </a:solidFill>
          <a:ln w="3175">
            <a:noFill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9475" name="WordArt 3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43434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依计划对照结果（</a:t>
            </a: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700000" algn="ctr" rotWithShape="0">
                  <a:schemeClr val="folHlink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84" name="Line 68"/>
          <p:cNvSpPr/>
          <p:nvPr/>
        </p:nvSpPr>
        <p:spPr>
          <a:xfrm>
            <a:off x="1524000" y="2590800"/>
            <a:ext cx="0" cy="30480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Line 69"/>
          <p:cNvSpPr/>
          <p:nvPr/>
        </p:nvSpPr>
        <p:spPr>
          <a:xfrm>
            <a:off x="1524000" y="5638800"/>
            <a:ext cx="6858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6" name="Rectangle 70"/>
          <p:cNvSpPr/>
          <p:nvPr/>
        </p:nvSpPr>
        <p:spPr>
          <a:xfrm>
            <a:off x="2667000" y="1905000"/>
            <a:ext cx="3962400" cy="422275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车架焊接周计划达成现况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7" name="Line 71"/>
          <p:cNvSpPr/>
          <p:nvPr/>
        </p:nvSpPr>
        <p:spPr>
          <a:xfrm>
            <a:off x="1371600" y="51054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8" name="Line 72"/>
          <p:cNvSpPr/>
          <p:nvPr/>
        </p:nvSpPr>
        <p:spPr>
          <a:xfrm>
            <a:off x="1371600" y="44958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9" name="Line 73"/>
          <p:cNvSpPr/>
          <p:nvPr/>
        </p:nvSpPr>
        <p:spPr>
          <a:xfrm>
            <a:off x="1371600" y="38862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0" name="Line 74"/>
          <p:cNvSpPr/>
          <p:nvPr/>
        </p:nvSpPr>
        <p:spPr>
          <a:xfrm>
            <a:off x="1371600" y="32766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1" name="Rectangle 75"/>
          <p:cNvSpPr/>
          <p:nvPr/>
        </p:nvSpPr>
        <p:spPr>
          <a:xfrm>
            <a:off x="609600" y="52578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40000"/>
              </a:lnSpc>
              <a:spcBef>
                <a:spcPct val="3000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产量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40000"/>
              </a:lnSpc>
              <a:spcBef>
                <a:spcPct val="30000"/>
              </a:spcBef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2" name="Rectangle 77"/>
          <p:cNvSpPr/>
          <p:nvPr/>
        </p:nvSpPr>
        <p:spPr>
          <a:xfrm>
            <a:off x="16764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周一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3" name="Line 79"/>
          <p:cNvSpPr/>
          <p:nvPr/>
        </p:nvSpPr>
        <p:spPr>
          <a:xfrm>
            <a:off x="1371600" y="26670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Rectangle 80"/>
          <p:cNvSpPr/>
          <p:nvPr/>
        </p:nvSpPr>
        <p:spPr>
          <a:xfrm>
            <a:off x="914400" y="4953000"/>
            <a:ext cx="4572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5" name="Rectangle 81"/>
          <p:cNvSpPr/>
          <p:nvPr/>
        </p:nvSpPr>
        <p:spPr>
          <a:xfrm>
            <a:off x="762000" y="4343400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6" name="Rectangle 82"/>
          <p:cNvSpPr/>
          <p:nvPr/>
        </p:nvSpPr>
        <p:spPr>
          <a:xfrm>
            <a:off x="762000" y="3733800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150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7" name="Rectangle 83"/>
          <p:cNvSpPr/>
          <p:nvPr/>
        </p:nvSpPr>
        <p:spPr>
          <a:xfrm>
            <a:off x="762000" y="3124200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8" name="Rectangle 84"/>
          <p:cNvSpPr/>
          <p:nvPr/>
        </p:nvSpPr>
        <p:spPr>
          <a:xfrm>
            <a:off x="762000" y="2590800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250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9" name="Rectangle 85"/>
          <p:cNvSpPr/>
          <p:nvPr/>
        </p:nvSpPr>
        <p:spPr>
          <a:xfrm>
            <a:off x="7391400" y="2057400"/>
            <a:ext cx="152400" cy="309563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0" name="Rectangle 86"/>
          <p:cNvSpPr/>
          <p:nvPr/>
        </p:nvSpPr>
        <p:spPr>
          <a:xfrm>
            <a:off x="7620000" y="19812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计划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1" name="Rectangle 87"/>
          <p:cNvSpPr/>
          <p:nvPr/>
        </p:nvSpPr>
        <p:spPr>
          <a:xfrm>
            <a:off x="7391400" y="2362200"/>
            <a:ext cx="152400" cy="309563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2" name="Rectangle 88"/>
          <p:cNvSpPr/>
          <p:nvPr/>
        </p:nvSpPr>
        <p:spPr>
          <a:xfrm>
            <a:off x="7620000" y="22860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实际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3" name="Rectangle 89"/>
          <p:cNvSpPr/>
          <p:nvPr/>
        </p:nvSpPr>
        <p:spPr>
          <a:xfrm>
            <a:off x="1600200" y="3352800"/>
            <a:ext cx="381000" cy="22860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04" name="Rectangle 91"/>
          <p:cNvSpPr/>
          <p:nvPr/>
        </p:nvSpPr>
        <p:spPr>
          <a:xfrm>
            <a:off x="1981200" y="3352800"/>
            <a:ext cx="381000" cy="22860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05" name="Rectangle 92"/>
          <p:cNvSpPr/>
          <p:nvPr/>
        </p:nvSpPr>
        <p:spPr>
          <a:xfrm>
            <a:off x="2667000" y="3429000"/>
            <a:ext cx="381000" cy="22098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06" name="Rectangle 93"/>
          <p:cNvSpPr/>
          <p:nvPr/>
        </p:nvSpPr>
        <p:spPr>
          <a:xfrm>
            <a:off x="3048000" y="3429000"/>
            <a:ext cx="381000" cy="22098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07" name="Rectangle 94"/>
          <p:cNvSpPr/>
          <p:nvPr/>
        </p:nvSpPr>
        <p:spPr>
          <a:xfrm>
            <a:off x="26670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周二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08" name="Text Box 95"/>
          <p:cNvSpPr txBox="1"/>
          <p:nvPr/>
        </p:nvSpPr>
        <p:spPr>
          <a:xfrm>
            <a:off x="1600200" y="35814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190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09" name="Text Box 96"/>
          <p:cNvSpPr txBox="1"/>
          <p:nvPr/>
        </p:nvSpPr>
        <p:spPr>
          <a:xfrm>
            <a:off x="1981200" y="35814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190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0" name="Text Box 97"/>
          <p:cNvSpPr txBox="1"/>
          <p:nvPr/>
        </p:nvSpPr>
        <p:spPr>
          <a:xfrm>
            <a:off x="26670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180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1" name="Text Box 98"/>
          <p:cNvSpPr txBox="1"/>
          <p:nvPr/>
        </p:nvSpPr>
        <p:spPr>
          <a:xfrm>
            <a:off x="30480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180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2" name="Rectangle 99"/>
          <p:cNvSpPr/>
          <p:nvPr/>
        </p:nvSpPr>
        <p:spPr>
          <a:xfrm>
            <a:off x="3733800" y="3352800"/>
            <a:ext cx="381000" cy="22860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3" name="Rectangle 100"/>
          <p:cNvSpPr/>
          <p:nvPr/>
        </p:nvSpPr>
        <p:spPr>
          <a:xfrm>
            <a:off x="4114800" y="3352800"/>
            <a:ext cx="381000" cy="22860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4" name="Rectangle 101"/>
          <p:cNvSpPr/>
          <p:nvPr/>
        </p:nvSpPr>
        <p:spPr>
          <a:xfrm>
            <a:off x="37338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周三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5" name="Text Box 102"/>
          <p:cNvSpPr txBox="1"/>
          <p:nvPr/>
        </p:nvSpPr>
        <p:spPr>
          <a:xfrm>
            <a:off x="37338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190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6" name="Text Box 103"/>
          <p:cNvSpPr txBox="1"/>
          <p:nvPr/>
        </p:nvSpPr>
        <p:spPr>
          <a:xfrm>
            <a:off x="41148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190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7" name="Rectangle 104"/>
          <p:cNvSpPr/>
          <p:nvPr/>
        </p:nvSpPr>
        <p:spPr>
          <a:xfrm>
            <a:off x="4800600" y="3048000"/>
            <a:ext cx="381000" cy="25908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8" name="Rectangle 105"/>
          <p:cNvSpPr/>
          <p:nvPr/>
        </p:nvSpPr>
        <p:spPr>
          <a:xfrm>
            <a:off x="5181600" y="3048000"/>
            <a:ext cx="381000" cy="25908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19" name="Rectangle 106"/>
          <p:cNvSpPr/>
          <p:nvPr/>
        </p:nvSpPr>
        <p:spPr>
          <a:xfrm>
            <a:off x="48006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周四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0" name="Text Box 107"/>
          <p:cNvSpPr txBox="1"/>
          <p:nvPr/>
        </p:nvSpPr>
        <p:spPr>
          <a:xfrm>
            <a:off x="4800600" y="3276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220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1" name="Text Box 108"/>
          <p:cNvSpPr txBox="1"/>
          <p:nvPr/>
        </p:nvSpPr>
        <p:spPr>
          <a:xfrm>
            <a:off x="5181600" y="3276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220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2" name="Rectangle 109"/>
          <p:cNvSpPr/>
          <p:nvPr/>
        </p:nvSpPr>
        <p:spPr>
          <a:xfrm>
            <a:off x="5867400" y="3048000"/>
            <a:ext cx="381000" cy="25908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3" name="Rectangle 110"/>
          <p:cNvSpPr/>
          <p:nvPr/>
        </p:nvSpPr>
        <p:spPr>
          <a:xfrm>
            <a:off x="6248400" y="3276600"/>
            <a:ext cx="381000" cy="23622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4" name="Rectangle 111"/>
          <p:cNvSpPr/>
          <p:nvPr/>
        </p:nvSpPr>
        <p:spPr>
          <a:xfrm>
            <a:off x="58674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周五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5" name="Text Box 112"/>
          <p:cNvSpPr txBox="1"/>
          <p:nvPr/>
        </p:nvSpPr>
        <p:spPr>
          <a:xfrm>
            <a:off x="5867400" y="3276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220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6" name="Text Box 113"/>
          <p:cNvSpPr txBox="1"/>
          <p:nvPr/>
        </p:nvSpPr>
        <p:spPr>
          <a:xfrm>
            <a:off x="6248400" y="33528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200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27" name="AutoShape 114"/>
          <p:cNvSpPr/>
          <p:nvPr/>
        </p:nvSpPr>
        <p:spPr>
          <a:xfrm>
            <a:off x="6705600" y="2590800"/>
            <a:ext cx="914400" cy="609600"/>
          </a:xfrm>
          <a:prstGeom prst="cloudCallout">
            <a:avLst>
              <a:gd name="adj1" fmla="val -63718"/>
              <a:gd name="adj2" fmla="val 80731"/>
            </a:avLst>
          </a:prstGeom>
          <a:noFill/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出现问题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8" name="Rectangle 117"/>
          <p:cNvSpPr/>
          <p:nvPr/>
        </p:nvSpPr>
        <p:spPr>
          <a:xfrm>
            <a:off x="7010400" y="56388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3000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周六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9" name="Rectangle 120"/>
          <p:cNvSpPr/>
          <p:nvPr/>
        </p:nvSpPr>
        <p:spPr>
          <a:xfrm>
            <a:off x="6934200" y="3429000"/>
            <a:ext cx="381000" cy="2209800"/>
          </a:xfrm>
          <a:prstGeom prst="rect">
            <a:avLst/>
          </a:prstGeom>
          <a:solidFill>
            <a:schemeClr val="hlink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30" name="Rectangle 121"/>
          <p:cNvSpPr/>
          <p:nvPr/>
        </p:nvSpPr>
        <p:spPr>
          <a:xfrm>
            <a:off x="7315200" y="3429000"/>
            <a:ext cx="381000" cy="2209800"/>
          </a:xfrm>
          <a:prstGeom prst="rect">
            <a:avLst/>
          </a:prstGeom>
          <a:solidFill>
            <a:srgbClr val="0000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31" name="Text Box 122"/>
          <p:cNvSpPr txBox="1"/>
          <p:nvPr/>
        </p:nvSpPr>
        <p:spPr>
          <a:xfrm>
            <a:off x="69342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180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0532" name="Text Box 123"/>
          <p:cNvSpPr txBox="1"/>
          <p:nvPr/>
        </p:nvSpPr>
        <p:spPr>
          <a:xfrm>
            <a:off x="7315200" y="3657600"/>
            <a:ext cx="390525" cy="244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180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54"/>
          <p:cNvGrpSpPr/>
          <p:nvPr/>
        </p:nvGrpSpPr>
        <p:grpSpPr>
          <a:xfrm>
            <a:off x="381000" y="1905000"/>
            <a:ext cx="5381625" cy="2646363"/>
            <a:chOff x="162" y="2077"/>
            <a:chExt cx="3390" cy="1667"/>
          </a:xfrm>
        </p:grpSpPr>
        <p:sp>
          <p:nvSpPr>
            <p:cNvPr id="22535" name="Line 4"/>
            <p:cNvSpPr/>
            <p:nvPr/>
          </p:nvSpPr>
          <p:spPr>
            <a:xfrm>
              <a:off x="561" y="2360"/>
              <a:ext cx="0" cy="125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6" name="Line 5"/>
            <p:cNvSpPr/>
            <p:nvPr/>
          </p:nvSpPr>
          <p:spPr>
            <a:xfrm>
              <a:off x="561" y="3618"/>
              <a:ext cx="2991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7" name="Rectangle 6"/>
            <p:cNvSpPr/>
            <p:nvPr/>
          </p:nvSpPr>
          <p:spPr>
            <a:xfrm>
              <a:off x="1060" y="2077"/>
              <a:ext cx="1728" cy="175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>
              <a:prstShdw prst="shdw17" dist="17961" dir="2699999">
                <a:srgbClr val="99995C"/>
              </a:prstShdw>
            </a:effec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285750" lvl="0" indent="-285750" algn="ctr">
                <a:lnSpc>
                  <a:spcPct val="90000"/>
                </a:lnSpc>
                <a:spcBef>
                  <a:spcPct val="3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  车架焊接周计划达成现况</a:t>
              </a: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538" name="Line 7"/>
            <p:cNvSpPr/>
            <p:nvPr/>
          </p:nvSpPr>
          <p:spPr>
            <a:xfrm>
              <a:off x="495" y="3398"/>
              <a:ext cx="6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39" name="Line 8"/>
            <p:cNvSpPr/>
            <p:nvPr/>
          </p:nvSpPr>
          <p:spPr>
            <a:xfrm>
              <a:off x="495" y="3146"/>
              <a:ext cx="6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0" name="Line 9"/>
            <p:cNvSpPr/>
            <p:nvPr/>
          </p:nvSpPr>
          <p:spPr>
            <a:xfrm>
              <a:off x="495" y="2895"/>
              <a:ext cx="6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1" name="Line 10"/>
            <p:cNvSpPr/>
            <p:nvPr/>
          </p:nvSpPr>
          <p:spPr>
            <a:xfrm>
              <a:off x="495" y="2643"/>
              <a:ext cx="6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2" name="Rectangle 11"/>
            <p:cNvSpPr/>
            <p:nvPr/>
          </p:nvSpPr>
          <p:spPr>
            <a:xfrm>
              <a:off x="162" y="3461"/>
              <a:ext cx="300" cy="1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4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产量</a:t>
              </a:r>
              <a:endParaRPr lang="zh-CN" altLang="en-US" sz="1000" b="1" dirty="0">
                <a:latin typeface="Arial" panose="020B0604020202020204" pitchFamily="34" charset="0"/>
              </a:endParaRPr>
            </a:p>
            <a:p>
              <a:pPr marL="0" lvl="0" indent="0" algn="ctr">
                <a:lnSpc>
                  <a:spcPct val="140000"/>
                </a:lnSpc>
                <a:spcBef>
                  <a:spcPct val="30000"/>
                </a:spcBef>
                <a:buNone/>
              </a:pPr>
              <a:r>
                <a:rPr lang="zh-CN" altLang="en-US" sz="1000" dirty="0">
                  <a:latin typeface="Arial" panose="020B0604020202020204" pitchFamily="34" charset="0"/>
                </a:rPr>
                <a:t> 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43" name="Rectangle 12"/>
            <p:cNvSpPr/>
            <p:nvPr/>
          </p:nvSpPr>
          <p:spPr>
            <a:xfrm>
              <a:off x="628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周一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44" name="Line 13"/>
            <p:cNvSpPr/>
            <p:nvPr/>
          </p:nvSpPr>
          <p:spPr>
            <a:xfrm>
              <a:off x="495" y="2392"/>
              <a:ext cx="6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45" name="Rectangle 14"/>
            <p:cNvSpPr/>
            <p:nvPr/>
          </p:nvSpPr>
          <p:spPr>
            <a:xfrm>
              <a:off x="240" y="3335"/>
              <a:ext cx="255" cy="12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en-US" altLang="zh-CN" sz="1000" b="1" dirty="0">
                  <a:latin typeface="Arial" panose="020B0604020202020204" pitchFamily="34" charset="0"/>
                </a:rPr>
                <a:t>50</a:t>
              </a:r>
              <a:r>
                <a:rPr lang="en-US" altLang="zh-CN" sz="1000" dirty="0">
                  <a:latin typeface="Arial" panose="020B0604020202020204" pitchFamily="34" charset="0"/>
                </a:rPr>
                <a:t> </a:t>
              </a:r>
              <a:endParaRPr lang="en-US" altLang="zh-CN" sz="1000" dirty="0">
                <a:latin typeface="Arial" panose="020B0604020202020204" pitchFamily="34" charset="0"/>
              </a:endParaRPr>
            </a:p>
          </p:txBody>
        </p:sp>
        <p:sp>
          <p:nvSpPr>
            <p:cNvPr id="22546" name="Rectangle 15"/>
            <p:cNvSpPr/>
            <p:nvPr/>
          </p:nvSpPr>
          <p:spPr>
            <a:xfrm>
              <a:off x="229" y="3084"/>
              <a:ext cx="266" cy="12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en-US" altLang="zh-CN" sz="1000" b="1" dirty="0">
                  <a:latin typeface="Arial" panose="020B0604020202020204" pitchFamily="34" charset="0"/>
                </a:rPr>
                <a:t>100</a:t>
              </a:r>
              <a:r>
                <a:rPr lang="en-US" altLang="zh-CN" sz="1000" dirty="0">
                  <a:latin typeface="Arial" panose="020B0604020202020204" pitchFamily="34" charset="0"/>
                </a:rPr>
                <a:t> </a:t>
              </a:r>
              <a:endParaRPr lang="en-US" altLang="zh-CN" sz="1000" dirty="0">
                <a:latin typeface="Arial" panose="020B0604020202020204" pitchFamily="34" charset="0"/>
              </a:endParaRPr>
            </a:p>
          </p:txBody>
        </p:sp>
        <p:sp>
          <p:nvSpPr>
            <p:cNvPr id="22547" name="Rectangle 16"/>
            <p:cNvSpPr/>
            <p:nvPr/>
          </p:nvSpPr>
          <p:spPr>
            <a:xfrm>
              <a:off x="229" y="2832"/>
              <a:ext cx="266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en-US" altLang="zh-CN" sz="1000" b="1" dirty="0">
                  <a:latin typeface="Arial" panose="020B0604020202020204" pitchFamily="34" charset="0"/>
                </a:rPr>
                <a:t>150</a:t>
              </a:r>
              <a:r>
                <a:rPr lang="en-US" altLang="zh-CN" sz="1000" dirty="0">
                  <a:latin typeface="Arial" panose="020B0604020202020204" pitchFamily="34" charset="0"/>
                </a:rPr>
                <a:t> </a:t>
              </a:r>
              <a:endParaRPr lang="en-US" altLang="zh-CN" sz="1000" dirty="0">
                <a:latin typeface="Arial" panose="020B0604020202020204" pitchFamily="34" charset="0"/>
              </a:endParaRPr>
            </a:p>
          </p:txBody>
        </p:sp>
        <p:sp>
          <p:nvSpPr>
            <p:cNvPr id="22548" name="Rectangle 17"/>
            <p:cNvSpPr/>
            <p:nvPr/>
          </p:nvSpPr>
          <p:spPr>
            <a:xfrm>
              <a:off x="229" y="2580"/>
              <a:ext cx="266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en-US" altLang="zh-CN" sz="1000" b="1" dirty="0">
                  <a:latin typeface="Arial" panose="020B0604020202020204" pitchFamily="34" charset="0"/>
                </a:rPr>
                <a:t>200</a:t>
              </a:r>
              <a:r>
                <a:rPr lang="en-US" altLang="zh-CN" sz="1000" dirty="0">
                  <a:latin typeface="Arial" panose="020B0604020202020204" pitchFamily="34" charset="0"/>
                </a:rPr>
                <a:t> </a:t>
              </a:r>
              <a:endParaRPr lang="en-US" altLang="zh-CN" sz="1000" dirty="0">
                <a:latin typeface="Arial" panose="020B0604020202020204" pitchFamily="34" charset="0"/>
              </a:endParaRPr>
            </a:p>
          </p:txBody>
        </p:sp>
        <p:sp>
          <p:nvSpPr>
            <p:cNvPr id="22549" name="Rectangle 18"/>
            <p:cNvSpPr/>
            <p:nvPr/>
          </p:nvSpPr>
          <p:spPr>
            <a:xfrm>
              <a:off x="229" y="2360"/>
              <a:ext cx="266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en-US" altLang="zh-CN" sz="1000" b="1" dirty="0">
                  <a:latin typeface="Arial" panose="020B0604020202020204" pitchFamily="34" charset="0"/>
                </a:rPr>
                <a:t>250</a:t>
              </a:r>
              <a:r>
                <a:rPr lang="en-US" altLang="zh-CN" sz="1000" dirty="0">
                  <a:latin typeface="Arial" panose="020B0604020202020204" pitchFamily="34" charset="0"/>
                </a:rPr>
                <a:t> </a:t>
              </a:r>
              <a:endParaRPr lang="en-US" altLang="zh-CN" sz="1000" dirty="0">
                <a:latin typeface="Arial" panose="020B0604020202020204" pitchFamily="34" charset="0"/>
              </a:endParaRPr>
            </a:p>
          </p:txBody>
        </p:sp>
        <p:sp>
          <p:nvSpPr>
            <p:cNvPr id="22550" name="Rectangle 19"/>
            <p:cNvSpPr/>
            <p:nvPr/>
          </p:nvSpPr>
          <p:spPr>
            <a:xfrm>
              <a:off x="3120" y="2140"/>
              <a:ext cx="66" cy="63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1" name="Rectangle 20"/>
            <p:cNvSpPr/>
            <p:nvPr/>
          </p:nvSpPr>
          <p:spPr>
            <a:xfrm>
              <a:off x="3220" y="2109"/>
              <a:ext cx="299" cy="12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计划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52" name="Rectangle 21"/>
            <p:cNvSpPr/>
            <p:nvPr/>
          </p:nvSpPr>
          <p:spPr>
            <a:xfrm>
              <a:off x="3120" y="2266"/>
              <a:ext cx="66" cy="63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3" name="Rectangle 22"/>
            <p:cNvSpPr/>
            <p:nvPr/>
          </p:nvSpPr>
          <p:spPr>
            <a:xfrm>
              <a:off x="3220" y="2234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实际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54" name="Rectangle 23"/>
            <p:cNvSpPr/>
            <p:nvPr/>
          </p:nvSpPr>
          <p:spPr>
            <a:xfrm>
              <a:off x="594" y="2675"/>
              <a:ext cx="167" cy="943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5" name="Rectangle 24"/>
            <p:cNvSpPr/>
            <p:nvPr/>
          </p:nvSpPr>
          <p:spPr>
            <a:xfrm>
              <a:off x="761" y="2675"/>
              <a:ext cx="166" cy="943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6" name="Rectangle 25"/>
            <p:cNvSpPr/>
            <p:nvPr/>
          </p:nvSpPr>
          <p:spPr>
            <a:xfrm>
              <a:off x="1060" y="2706"/>
              <a:ext cx="166" cy="912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7" name="Rectangle 26"/>
            <p:cNvSpPr/>
            <p:nvPr/>
          </p:nvSpPr>
          <p:spPr>
            <a:xfrm>
              <a:off x="1226" y="2706"/>
              <a:ext cx="166" cy="912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58" name="Rectangle 27"/>
            <p:cNvSpPr/>
            <p:nvPr/>
          </p:nvSpPr>
          <p:spPr>
            <a:xfrm>
              <a:off x="1060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周二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59" name="Text Box 28"/>
            <p:cNvSpPr txBox="1"/>
            <p:nvPr/>
          </p:nvSpPr>
          <p:spPr>
            <a:xfrm>
              <a:off x="557" y="2769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190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0" name="Text Box 29"/>
            <p:cNvSpPr txBox="1"/>
            <p:nvPr/>
          </p:nvSpPr>
          <p:spPr>
            <a:xfrm>
              <a:off x="723" y="2769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190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1" name="Text Box 30"/>
            <p:cNvSpPr txBox="1"/>
            <p:nvPr/>
          </p:nvSpPr>
          <p:spPr>
            <a:xfrm>
              <a:off x="1022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180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2" name="Text Box 31"/>
            <p:cNvSpPr txBox="1"/>
            <p:nvPr/>
          </p:nvSpPr>
          <p:spPr>
            <a:xfrm>
              <a:off x="1188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180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3" name="Rectangle 32"/>
            <p:cNvSpPr/>
            <p:nvPr/>
          </p:nvSpPr>
          <p:spPr>
            <a:xfrm>
              <a:off x="1525" y="2675"/>
              <a:ext cx="166" cy="943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4" name="Rectangle 33"/>
            <p:cNvSpPr/>
            <p:nvPr/>
          </p:nvSpPr>
          <p:spPr>
            <a:xfrm>
              <a:off x="1691" y="2675"/>
              <a:ext cx="166" cy="943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5" name="Rectangle 34"/>
            <p:cNvSpPr/>
            <p:nvPr/>
          </p:nvSpPr>
          <p:spPr>
            <a:xfrm>
              <a:off x="1525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周三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66" name="Text Box 35"/>
            <p:cNvSpPr txBox="1"/>
            <p:nvPr/>
          </p:nvSpPr>
          <p:spPr>
            <a:xfrm>
              <a:off x="1487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190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7" name="Text Box 36"/>
            <p:cNvSpPr txBox="1"/>
            <p:nvPr/>
          </p:nvSpPr>
          <p:spPr>
            <a:xfrm>
              <a:off x="1653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190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8" name="Rectangle 37"/>
            <p:cNvSpPr/>
            <p:nvPr/>
          </p:nvSpPr>
          <p:spPr>
            <a:xfrm>
              <a:off x="1990" y="2549"/>
              <a:ext cx="166" cy="1069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69" name="Rectangle 38"/>
            <p:cNvSpPr/>
            <p:nvPr/>
          </p:nvSpPr>
          <p:spPr>
            <a:xfrm>
              <a:off x="2156" y="2549"/>
              <a:ext cx="166" cy="1069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0" name="Rectangle 39"/>
            <p:cNvSpPr/>
            <p:nvPr/>
          </p:nvSpPr>
          <p:spPr>
            <a:xfrm>
              <a:off x="1990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周四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71" name="Text Box 40"/>
            <p:cNvSpPr txBox="1"/>
            <p:nvPr/>
          </p:nvSpPr>
          <p:spPr>
            <a:xfrm>
              <a:off x="1952" y="2643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220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2" name="Text Box 41"/>
            <p:cNvSpPr txBox="1"/>
            <p:nvPr/>
          </p:nvSpPr>
          <p:spPr>
            <a:xfrm>
              <a:off x="2119" y="2643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220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3" name="Rectangle 42"/>
            <p:cNvSpPr/>
            <p:nvPr/>
          </p:nvSpPr>
          <p:spPr>
            <a:xfrm>
              <a:off x="2455" y="2549"/>
              <a:ext cx="167" cy="1069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4" name="Rectangle 43"/>
            <p:cNvSpPr/>
            <p:nvPr/>
          </p:nvSpPr>
          <p:spPr>
            <a:xfrm>
              <a:off x="2622" y="2801"/>
              <a:ext cx="166" cy="817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5" name="Rectangle 44"/>
            <p:cNvSpPr/>
            <p:nvPr/>
          </p:nvSpPr>
          <p:spPr>
            <a:xfrm>
              <a:off x="2455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周五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76" name="Text Box 45"/>
            <p:cNvSpPr txBox="1"/>
            <p:nvPr/>
          </p:nvSpPr>
          <p:spPr>
            <a:xfrm>
              <a:off x="2418" y="2643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220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7" name="Text Box 46"/>
            <p:cNvSpPr txBox="1"/>
            <p:nvPr/>
          </p:nvSpPr>
          <p:spPr>
            <a:xfrm>
              <a:off x="2584" y="2863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170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8" name="AutoShape 47"/>
            <p:cNvSpPr/>
            <p:nvPr/>
          </p:nvSpPr>
          <p:spPr>
            <a:xfrm>
              <a:off x="2821" y="2360"/>
              <a:ext cx="399" cy="252"/>
            </a:xfrm>
            <a:prstGeom prst="cloudCallout">
              <a:avLst>
                <a:gd name="adj1" fmla="val -79514"/>
                <a:gd name="adj2" fmla="val 145051"/>
              </a:avLst>
            </a:prstGeom>
            <a:noFill/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  <a:ea typeface="华文中宋" panose="02010600040101010101" pitchFamily="2" charset="-122"/>
                </a:rPr>
                <a:t>出现问题</a:t>
              </a:r>
              <a:endParaRPr lang="zh-CN" altLang="en-US" sz="10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79" name="Rectangle 48"/>
            <p:cNvSpPr/>
            <p:nvPr/>
          </p:nvSpPr>
          <p:spPr>
            <a:xfrm>
              <a:off x="2954" y="3618"/>
              <a:ext cx="299" cy="1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30000"/>
                </a:spcBef>
                <a:buNone/>
              </a:pPr>
              <a:r>
                <a:rPr lang="zh-CN" altLang="en-US" sz="1000" b="1" dirty="0">
                  <a:latin typeface="Arial" panose="020B0604020202020204" pitchFamily="34" charset="0"/>
                </a:rPr>
                <a:t>周六</a:t>
              </a:r>
              <a:r>
                <a:rPr lang="zh-CN" altLang="en-US" sz="1000" dirty="0">
                  <a:latin typeface="Arial" panose="020B0604020202020204" pitchFamily="34" charset="0"/>
                </a:rPr>
                <a:t> </a:t>
              </a:r>
              <a:endParaRPr lang="zh-CN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22580" name="Rectangle 49"/>
            <p:cNvSpPr/>
            <p:nvPr/>
          </p:nvSpPr>
          <p:spPr>
            <a:xfrm>
              <a:off x="2921" y="2706"/>
              <a:ext cx="166" cy="912"/>
            </a:xfrm>
            <a:prstGeom prst="rect">
              <a:avLst/>
            </a:prstGeom>
            <a:solidFill>
              <a:schemeClr val="hlink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81" name="Rectangle 50"/>
            <p:cNvSpPr/>
            <p:nvPr/>
          </p:nvSpPr>
          <p:spPr>
            <a:xfrm>
              <a:off x="3087" y="2706"/>
              <a:ext cx="166" cy="912"/>
            </a:xfrm>
            <a:prstGeom prst="rect">
              <a:avLst/>
            </a:prstGeom>
            <a:solidFill>
              <a:srgbClr val="0000FF"/>
            </a:solidFill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82" name="Text Box 51"/>
            <p:cNvSpPr txBox="1"/>
            <p:nvPr/>
          </p:nvSpPr>
          <p:spPr>
            <a:xfrm>
              <a:off x="2883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180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22583" name="Text Box 52"/>
            <p:cNvSpPr txBox="1"/>
            <p:nvPr/>
          </p:nvSpPr>
          <p:spPr>
            <a:xfrm>
              <a:off x="3049" y="2801"/>
              <a:ext cx="246" cy="1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90000" tIns="46800" rIns="90000" bIns="46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180</a:t>
              </a:r>
              <a:endPara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22531" name="AutoShape 55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solidFill>
            <a:srgbClr val="0000FF"/>
          </a:solidFill>
          <a:ln w="3175">
            <a:noFill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1576" name="WordArt 56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43434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依计划调整、修正（</a:t>
            </a: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700000" algn="ctr" rotWithShape="0">
                  <a:schemeClr val="folHlink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533" name="Text Box 58"/>
          <p:cNvSpPr txBox="1"/>
          <p:nvPr/>
        </p:nvSpPr>
        <p:spPr>
          <a:xfrm>
            <a:off x="6019800" y="2438400"/>
            <a:ext cx="2146300" cy="130175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没有完成计划的原因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、原料供应不足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、新员工补充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、作业出现质量问题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1579" name="Rectangle 59"/>
          <p:cNvSpPr/>
          <p:nvPr/>
        </p:nvSpPr>
        <p:spPr>
          <a:xfrm>
            <a:off x="914400" y="4572000"/>
            <a:ext cx="7543800" cy="1981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对策调整：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通报物料管理部门，调集原料上线，保证供应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由班长对新员工再次进行作业辅导和培训，作业标准目视化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出现的质量问题在班后会上进行原因分析、找出对策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临时加班补单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前三项对策在以后作业中提前确认，避免再次发生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79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79">
                                            <p:txEl>
                                              <p:charRg st="6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579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1579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>
                                            <p:txEl>
                                              <p:charRg st="5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1579">
                                            <p:txEl>
                                              <p:charRg st="5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1579">
                                            <p:txEl>
                                              <p:charRg st="5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1579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1579">
                                            <p:txEl>
                                              <p:charRg st="7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>
                                            <p:txEl>
                                              <p:charRg st="8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1579">
                                            <p:txEl>
                                              <p:charRg st="8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1579">
                                            <p:txEl>
                                              <p:charRg st="8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/>
          <p:nvPr/>
        </p:nvSpPr>
        <p:spPr>
          <a:xfrm>
            <a:off x="838200" y="1981200"/>
            <a:ext cx="3352800" cy="1219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作业安排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测定偏差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处理偏差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提供执行计划的信息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3656" name="Oval 8"/>
          <p:cNvSpPr>
            <a:spLocks noChangeArrowheads="1"/>
          </p:cNvSpPr>
          <p:nvPr/>
        </p:nvSpPr>
        <p:spPr bwMode="auto">
          <a:xfrm>
            <a:off x="685800" y="1524000"/>
            <a:ext cx="1828800" cy="4794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3175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生产控制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0" name="Rectangle 9"/>
          <p:cNvSpPr/>
          <p:nvPr/>
        </p:nvSpPr>
        <p:spPr>
          <a:xfrm>
            <a:off x="838200" y="4038600"/>
            <a:ext cx="3352800" cy="1219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在制品与库存的统计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生产进度的统计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生产计划达成情况的统计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生产指标的统计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3658" name="Oval 10"/>
          <p:cNvSpPr>
            <a:spLocks noChangeArrowheads="1"/>
          </p:cNvSpPr>
          <p:nvPr/>
        </p:nvSpPr>
        <p:spPr bwMode="auto">
          <a:xfrm>
            <a:off x="685800" y="3581400"/>
            <a:ext cx="1828800" cy="4794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3175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生产统计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2" name="Rectangle 11"/>
          <p:cNvSpPr/>
          <p:nvPr/>
        </p:nvSpPr>
        <p:spPr>
          <a:xfrm>
            <a:off x="4648200" y="1981200"/>
            <a:ext cx="3352800" cy="1219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作业指导书及各类作业标准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异常与变更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制造条件与工程监察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作业的目视化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3660" name="Oval 12"/>
          <p:cNvSpPr>
            <a:spLocks noChangeArrowheads="1"/>
          </p:cNvSpPr>
          <p:nvPr/>
        </p:nvSpPr>
        <p:spPr bwMode="auto">
          <a:xfrm>
            <a:off x="4495800" y="1524000"/>
            <a:ext cx="1828800" cy="4794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3175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作业管理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4" name="Rectangle 13"/>
          <p:cNvSpPr/>
          <p:nvPr/>
        </p:nvSpPr>
        <p:spPr>
          <a:xfrm>
            <a:off x="4648200" y="4038600"/>
            <a:ext cx="3352800" cy="1219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实施标准作业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员工技能与多能工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工程再编程改善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生产性向上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3662" name="Oval 14"/>
          <p:cNvSpPr>
            <a:spLocks noChangeArrowheads="1"/>
          </p:cNvSpPr>
          <p:nvPr/>
        </p:nvSpPr>
        <p:spPr bwMode="auto">
          <a:xfrm>
            <a:off x="4495800" y="3581400"/>
            <a:ext cx="1828800" cy="4794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3175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作业改善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6" name="TextBox 11"/>
          <p:cNvSpPr txBox="1"/>
          <p:nvPr/>
        </p:nvSpPr>
        <p:spPr>
          <a:xfrm>
            <a:off x="533400" y="838200"/>
            <a:ext cx="3589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班组生产管理的内容？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3"/>
          <p:cNvSpPr/>
          <p:nvPr/>
        </p:nvSpPr>
        <p:spPr>
          <a:xfrm>
            <a:off x="3581400" y="4343400"/>
            <a:ext cx="3429000" cy="1981200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5257800" y="3581400"/>
          <a:ext cx="29718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00100" imgH="504825" progId="hunmin.doc">
                  <p:embed/>
                </p:oleObj>
              </mc:Choice>
              <mc:Fallback>
                <p:oleObj name="" r:id="rId1" imgW="800100" imgH="504825" progId="hunmin.doc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lum bright="-17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2971800" cy="2214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5"/>
          <p:cNvSpPr txBox="1"/>
          <p:nvPr/>
        </p:nvSpPr>
        <p:spPr>
          <a:xfrm>
            <a:off x="1066800" y="1905000"/>
            <a:ext cx="69913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二、班组生产计划与控制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/>
          <p:nvPr/>
        </p:nvSpPr>
        <p:spPr>
          <a:xfrm>
            <a:off x="914400" y="1371600"/>
            <a:ext cx="7543800" cy="1981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生产什么东西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产品名称、零件名称；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生产多少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数量或重量；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在哪里生产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工序、谁；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要求什么时候完成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期间、交期；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Rectangle 5"/>
          <p:cNvSpPr/>
          <p:nvPr/>
        </p:nvSpPr>
        <p:spPr>
          <a:xfrm>
            <a:off x="914400" y="4267200"/>
            <a:ext cx="7543800" cy="1447800"/>
          </a:xfrm>
          <a:prstGeom prst="rect">
            <a:avLst/>
          </a:prstGeom>
          <a:solidFill>
            <a:srgbClr val="CCFFFF"/>
          </a:solidFill>
          <a:ln w="9525">
            <a:noFill/>
          </a:ln>
          <a:effectLst>
            <a:prstShdw prst="shdw17" dist="17961" dir="2699999">
              <a:srgbClr val="7A99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人员的安排、设备的配置、物料的配合、工艺与工序的编排、品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质控制等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har char="•"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630" name="Oval 6"/>
          <p:cNvSpPr>
            <a:spLocks noChangeArrowheads="1"/>
          </p:cNvSpPr>
          <p:nvPr/>
        </p:nvSpPr>
        <p:spPr bwMode="auto">
          <a:xfrm>
            <a:off x="762000" y="3886200"/>
            <a:ext cx="2133600" cy="6524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3175">
            <a:noFill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关联内容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653" name="TextBox 6"/>
          <p:cNvSpPr txBox="1"/>
          <p:nvPr/>
        </p:nvSpPr>
        <p:spPr>
          <a:xfrm>
            <a:off x="533400" y="838200"/>
            <a:ext cx="3589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班组生产计划的内容？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6146" name="Ink 7"/>
              <p14:cNvContentPartPr/>
              <p14:nvPr/>
            </p14:nvContentPartPr>
            <p14:xfrm>
              <a:off x="1835150" y="1835150"/>
              <a:ext cx="504825" cy="119063"/>
            </p14:xfrm>
          </p:contentPart>
        </mc:Choice>
        <mc:Fallback xmlns="">
          <p:pic>
            <p:nvPicPr>
              <p:cNvPr id="6146" name="Ink 7"/>
            </p:nvPicPr>
            <p:blipFill>
              <a:blip r:embed="rId2"/>
            </p:blipFill>
            <p:spPr>
              <a:xfrm>
                <a:off x="1835150" y="1835150"/>
                <a:ext cx="504825" cy="11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6147" name="Ink 8"/>
              <p14:cNvContentPartPr/>
              <p14:nvPr/>
            </p14:nvContentPartPr>
            <p14:xfrm>
              <a:off x="1835150" y="2357438"/>
              <a:ext cx="471488" cy="85725"/>
            </p14:xfrm>
          </p:contentPart>
        </mc:Choice>
        <mc:Fallback xmlns="">
          <p:pic>
            <p:nvPicPr>
              <p:cNvPr id="6147" name="Ink 8"/>
            </p:nvPicPr>
            <p:blipFill>
              <a:blip r:embed="rId4"/>
            </p:blipFill>
            <p:spPr>
              <a:xfrm>
                <a:off x="1835150" y="2357438"/>
                <a:ext cx="471488" cy="85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148" name="Ink 9"/>
              <p14:cNvContentPartPr/>
              <p14:nvPr/>
            </p14:nvContentPartPr>
            <p14:xfrm>
              <a:off x="1328738" y="2854325"/>
              <a:ext cx="506412" cy="138113"/>
            </p14:xfrm>
          </p:contentPart>
        </mc:Choice>
        <mc:Fallback xmlns="">
          <p:pic>
            <p:nvPicPr>
              <p:cNvPr id="6148" name="Ink 9"/>
            </p:nvPicPr>
            <p:blipFill>
              <a:blip r:embed="rId6"/>
            </p:blipFill>
            <p:spPr>
              <a:xfrm>
                <a:off x="1328738" y="2854325"/>
                <a:ext cx="506412" cy="13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6149" name="Ink 10"/>
              <p14:cNvContentPartPr/>
              <p14:nvPr/>
            </p14:nvContentPartPr>
            <p14:xfrm>
              <a:off x="1878013" y="3454400"/>
              <a:ext cx="1439862" cy="87313"/>
            </p14:xfrm>
          </p:contentPart>
        </mc:Choice>
        <mc:Fallback xmlns="">
          <p:pic>
            <p:nvPicPr>
              <p:cNvPr id="6149" name="Ink 10"/>
            </p:nvPicPr>
            <p:blipFill>
              <a:blip r:embed="rId8"/>
            </p:blipFill>
            <p:spPr>
              <a:xfrm>
                <a:off x="1878013" y="3454400"/>
                <a:ext cx="1439862" cy="87313"/>
              </a:xfrm>
              <a:prstGeom prst="rect"/>
            </p:spPr>
          </p:pic>
        </mc:Fallback>
      </mc:AlternateContent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51298" name="Group 2"/>
          <p:cNvGraphicFramePr>
            <a:graphicFrameLocks noGrp="1"/>
          </p:cNvGraphicFramePr>
          <p:nvPr/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18097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品名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规格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生产日期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809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……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29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</a:t>
                      </a:r>
                      <a:endParaRPr kumimoji="1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</a:t>
                      </a: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58" name="Text Box 229"/>
          <p:cNvSpPr txBox="1"/>
          <p:nvPr/>
        </p:nvSpPr>
        <p:spPr>
          <a:xfrm>
            <a:off x="762000" y="838200"/>
            <a:ext cx="56388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班组日日生产计划表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859" name="Text Box 230"/>
          <p:cNvSpPr txBox="1"/>
          <p:nvPr/>
        </p:nvSpPr>
        <p:spPr>
          <a:xfrm>
            <a:off x="381000" y="5938838"/>
            <a:ext cx="4114800" cy="309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部门别：          车间                  班组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860" name="Text Box 231"/>
          <p:cNvSpPr txBox="1"/>
          <p:nvPr/>
        </p:nvSpPr>
        <p:spPr>
          <a:xfrm>
            <a:off x="5257800" y="5938838"/>
            <a:ext cx="3352800" cy="309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制定：                  批准：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6"/>
          <p:cNvSpPr/>
          <p:nvPr/>
        </p:nvSpPr>
        <p:spPr>
          <a:xfrm>
            <a:off x="381000" y="1371600"/>
            <a:ext cx="3670300" cy="341313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部门                      月    日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0831" name="Group 111"/>
          <p:cNvGraphicFramePr>
            <a:graphicFrameLocks noGrp="1"/>
          </p:cNvGraphicFramePr>
          <p:nvPr/>
        </p:nvGraphicFramePr>
        <p:xfrm>
          <a:off x="304800" y="1724025"/>
          <a:ext cx="8458200" cy="4937125"/>
        </p:xfrm>
        <a:graphic>
          <a:graphicData uri="http://schemas.openxmlformats.org/drawingml/2006/table">
            <a:tbl>
              <a:tblPr/>
              <a:tblGrid>
                <a:gridCol w="346075"/>
                <a:gridCol w="492125"/>
                <a:gridCol w="546100"/>
                <a:gridCol w="596900"/>
                <a:gridCol w="609600"/>
                <a:gridCol w="561975"/>
                <a:gridCol w="614363"/>
                <a:gridCol w="615950"/>
                <a:gridCol w="538162"/>
                <a:gridCol w="614363"/>
                <a:gridCol w="615950"/>
                <a:gridCol w="538162"/>
                <a:gridCol w="614363"/>
                <a:gridCol w="615950"/>
                <a:gridCol w="538162"/>
              </a:tblGrid>
              <a:tr h="733647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编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号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项目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加工一工序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加工二工序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加工三工序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加工四工序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备注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73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标准</a:t>
                      </a:r>
                      <a:endParaRPr kumimoji="1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</a:t>
                      </a:r>
                      <a:endParaRPr kumimoji="1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标准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标准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产量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标准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实际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工时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94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69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备注</a:t>
                      </a:r>
                      <a:endParaRPr kumimoji="1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1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0829" name="Text Box 143"/>
          <p:cNvSpPr txBox="1"/>
          <p:nvPr/>
        </p:nvSpPr>
        <p:spPr>
          <a:xfrm>
            <a:off x="762000" y="838200"/>
            <a:ext cx="56388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案例链接：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班组生产效率管理表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/>
          <p:nvPr/>
        </p:nvSpPr>
        <p:spPr>
          <a:xfrm>
            <a:off x="609600" y="914400"/>
            <a:ext cx="51054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负荷、生产能力分析调整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1" name="Rectangle 4"/>
          <p:cNvSpPr/>
          <p:nvPr/>
        </p:nvSpPr>
        <p:spPr>
          <a:xfrm>
            <a:off x="3505200" y="1524000"/>
            <a:ext cx="2259013" cy="344488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负荷能力累计分析图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2" name="Rectangle 5"/>
          <p:cNvSpPr/>
          <p:nvPr/>
        </p:nvSpPr>
        <p:spPr>
          <a:xfrm>
            <a:off x="1143000" y="1981200"/>
            <a:ext cx="6781800" cy="320040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2773" name="Line 6"/>
          <p:cNvSpPr/>
          <p:nvPr/>
        </p:nvSpPr>
        <p:spPr>
          <a:xfrm>
            <a:off x="2133600" y="2362200"/>
            <a:ext cx="0" cy="22860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4" name="Line 7"/>
          <p:cNvSpPr/>
          <p:nvPr/>
        </p:nvSpPr>
        <p:spPr>
          <a:xfrm>
            <a:off x="2133600" y="4648200"/>
            <a:ext cx="5410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5" name="Line 8"/>
          <p:cNvSpPr/>
          <p:nvPr/>
        </p:nvSpPr>
        <p:spPr>
          <a:xfrm>
            <a:off x="2057400" y="43434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6" name="Line 9"/>
          <p:cNvSpPr/>
          <p:nvPr/>
        </p:nvSpPr>
        <p:spPr>
          <a:xfrm>
            <a:off x="2057400" y="28194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7" name="Line 10"/>
          <p:cNvSpPr/>
          <p:nvPr/>
        </p:nvSpPr>
        <p:spPr>
          <a:xfrm>
            <a:off x="2362200" y="46482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8" name="Line 11"/>
          <p:cNvSpPr/>
          <p:nvPr/>
        </p:nvSpPr>
        <p:spPr>
          <a:xfrm>
            <a:off x="2057400" y="31242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79" name="Line 12"/>
          <p:cNvSpPr/>
          <p:nvPr/>
        </p:nvSpPr>
        <p:spPr>
          <a:xfrm>
            <a:off x="2057400" y="34290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80" name="Line 13"/>
          <p:cNvSpPr/>
          <p:nvPr/>
        </p:nvSpPr>
        <p:spPr>
          <a:xfrm>
            <a:off x="2057400" y="37338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81" name="Line 14"/>
          <p:cNvSpPr/>
          <p:nvPr/>
        </p:nvSpPr>
        <p:spPr>
          <a:xfrm>
            <a:off x="2057400" y="40386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782" name="Text Box 15"/>
          <p:cNvSpPr txBox="1"/>
          <p:nvPr/>
        </p:nvSpPr>
        <p:spPr>
          <a:xfrm>
            <a:off x="1216025" y="2362200"/>
            <a:ext cx="458788" cy="1004888"/>
          </a:xfrm>
          <a:prstGeom prst="rect">
            <a:avLst/>
          </a:prstGeom>
          <a:noFill/>
          <a:ln w="3175">
            <a:noFill/>
          </a:ln>
        </p:spPr>
        <p:txBody>
          <a:bodyPr vert="eaVert"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负荷工时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3" name="Text Box 16"/>
          <p:cNvSpPr txBox="1"/>
          <p:nvPr/>
        </p:nvSpPr>
        <p:spPr>
          <a:xfrm>
            <a:off x="1676400" y="41910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4" name="Text Box 17"/>
          <p:cNvSpPr txBox="1"/>
          <p:nvPr/>
        </p:nvSpPr>
        <p:spPr>
          <a:xfrm>
            <a:off x="1676400" y="38862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5" name="Text Box 18"/>
          <p:cNvSpPr txBox="1"/>
          <p:nvPr/>
        </p:nvSpPr>
        <p:spPr>
          <a:xfrm>
            <a:off x="1676400" y="35814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6" name="Text Box 19"/>
          <p:cNvSpPr txBox="1"/>
          <p:nvPr/>
        </p:nvSpPr>
        <p:spPr>
          <a:xfrm>
            <a:off x="1676400" y="32766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400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7" name="Text Box 20"/>
          <p:cNvSpPr txBox="1"/>
          <p:nvPr/>
        </p:nvSpPr>
        <p:spPr>
          <a:xfrm>
            <a:off x="1676400" y="29718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500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8" name="Text Box 21"/>
          <p:cNvSpPr txBox="1"/>
          <p:nvPr/>
        </p:nvSpPr>
        <p:spPr>
          <a:xfrm>
            <a:off x="1676400" y="2667000"/>
            <a:ext cx="374650" cy="24765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000" b="1" dirty="0">
                <a:latin typeface="黑体" panose="02010609060101010101" pitchFamily="49" charset="-122"/>
                <a:ea typeface="黑体" panose="02010609060101010101" pitchFamily="49" charset="-122"/>
              </a:rPr>
              <a:t>600</a:t>
            </a:r>
            <a:endParaRPr lang="en-US" altLang="zh-CN" sz="1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9" name="Rectangle 22"/>
          <p:cNvSpPr/>
          <p:nvPr/>
        </p:nvSpPr>
        <p:spPr>
          <a:xfrm>
            <a:off x="2438400" y="2971800"/>
            <a:ext cx="1143000" cy="1676400"/>
          </a:xfrm>
          <a:prstGeom prst="rect">
            <a:avLst/>
          </a:prstGeom>
          <a:solidFill>
            <a:srgbClr val="CCFFCC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2790" name="Text Box 23"/>
          <p:cNvSpPr txBox="1"/>
          <p:nvPr/>
        </p:nvSpPr>
        <p:spPr>
          <a:xfrm>
            <a:off x="6705600" y="4724400"/>
            <a:ext cx="879475" cy="371475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设备别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1" name="Text Box 24"/>
          <p:cNvSpPr txBox="1"/>
          <p:nvPr/>
        </p:nvSpPr>
        <p:spPr>
          <a:xfrm>
            <a:off x="2438400" y="4724400"/>
            <a:ext cx="1143000" cy="3413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甲（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台）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2" name="Text Box 25"/>
          <p:cNvSpPr txBox="1"/>
          <p:nvPr/>
        </p:nvSpPr>
        <p:spPr>
          <a:xfrm>
            <a:off x="2438400" y="26670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能力：</a:t>
            </a:r>
            <a:r>
              <a:rPr lang="en-US" altLang="zh-CN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540</a:t>
            </a:r>
            <a:endParaRPr lang="en-US" altLang="zh-CN" sz="1400" b="1" dirty="0">
              <a:solidFill>
                <a:srgbClr val="0D0DA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3" name="Rectangle 26"/>
          <p:cNvSpPr/>
          <p:nvPr/>
        </p:nvSpPr>
        <p:spPr>
          <a:xfrm>
            <a:off x="3886200" y="4114800"/>
            <a:ext cx="1143000" cy="533400"/>
          </a:xfrm>
          <a:prstGeom prst="rect">
            <a:avLst/>
          </a:prstGeom>
          <a:solidFill>
            <a:srgbClr val="CCFFCC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2794" name="Rectangle 27"/>
          <p:cNvSpPr/>
          <p:nvPr/>
        </p:nvSpPr>
        <p:spPr>
          <a:xfrm>
            <a:off x="5334000" y="3581400"/>
            <a:ext cx="1143000" cy="1066800"/>
          </a:xfrm>
          <a:prstGeom prst="rect">
            <a:avLst/>
          </a:prstGeom>
          <a:solidFill>
            <a:srgbClr val="CCFFCC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2795" name="Text Box 28"/>
          <p:cNvSpPr txBox="1"/>
          <p:nvPr/>
        </p:nvSpPr>
        <p:spPr>
          <a:xfrm>
            <a:off x="3886200" y="4724400"/>
            <a:ext cx="1143000" cy="3413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乙（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台）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6" name="Text Box 29"/>
          <p:cNvSpPr txBox="1"/>
          <p:nvPr/>
        </p:nvSpPr>
        <p:spPr>
          <a:xfrm>
            <a:off x="5334000" y="4724400"/>
            <a:ext cx="1143000" cy="3413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丙（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台）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3294" name="Rectangle 30"/>
          <p:cNvSpPr/>
          <p:nvPr/>
        </p:nvSpPr>
        <p:spPr>
          <a:xfrm>
            <a:off x="2667000" y="3581400"/>
            <a:ext cx="914400" cy="1066800"/>
          </a:xfrm>
          <a:prstGeom prst="rect">
            <a:avLst/>
          </a:prstGeom>
          <a:solidFill>
            <a:srgbClr val="FF6600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63295" name="Text Box 31"/>
          <p:cNvSpPr txBox="1"/>
          <p:nvPr/>
        </p:nvSpPr>
        <p:spPr>
          <a:xfrm>
            <a:off x="2590800" y="32766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负荷：</a:t>
            </a:r>
            <a:r>
              <a:rPr lang="en-US" alt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360</a:t>
            </a:r>
            <a:endParaRPr lang="en-US" alt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3296" name="Rectangle 32"/>
          <p:cNvSpPr/>
          <p:nvPr/>
        </p:nvSpPr>
        <p:spPr>
          <a:xfrm>
            <a:off x="4114800" y="3962400"/>
            <a:ext cx="914400" cy="685800"/>
          </a:xfrm>
          <a:prstGeom prst="rect">
            <a:avLst/>
          </a:prstGeom>
          <a:solidFill>
            <a:srgbClr val="FF6600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32800" name="Text Box 33"/>
          <p:cNvSpPr txBox="1"/>
          <p:nvPr/>
        </p:nvSpPr>
        <p:spPr>
          <a:xfrm>
            <a:off x="3886200" y="41910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能力：</a:t>
            </a:r>
            <a:r>
              <a:rPr lang="en-US" altLang="zh-CN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endParaRPr lang="en-US" altLang="zh-CN" sz="1400" b="1" dirty="0">
              <a:solidFill>
                <a:srgbClr val="0D0DA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3298" name="AutoShape 34"/>
          <p:cNvSpPr/>
          <p:nvPr/>
        </p:nvSpPr>
        <p:spPr>
          <a:xfrm>
            <a:off x="3810000" y="3124200"/>
            <a:ext cx="1524000" cy="914400"/>
          </a:xfrm>
          <a:prstGeom prst="irregularSeal1">
            <a:avLst/>
          </a:prstGeom>
          <a:solidFill>
            <a:srgbClr val="FF0000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63299" name="Text Box 35"/>
          <p:cNvSpPr txBox="1"/>
          <p:nvPr/>
        </p:nvSpPr>
        <p:spPr>
          <a:xfrm>
            <a:off x="4038600" y="34290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负荷：</a:t>
            </a: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242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3300" name="Rectangle 36"/>
          <p:cNvSpPr/>
          <p:nvPr/>
        </p:nvSpPr>
        <p:spPr>
          <a:xfrm>
            <a:off x="5562600" y="4267200"/>
            <a:ext cx="914400" cy="381000"/>
          </a:xfrm>
          <a:prstGeom prst="rect">
            <a:avLst/>
          </a:prstGeom>
          <a:solidFill>
            <a:srgbClr val="FF6600"/>
          </a:solidFill>
          <a:ln w="3175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63301" name="Text Box 37"/>
          <p:cNvSpPr txBox="1"/>
          <p:nvPr/>
        </p:nvSpPr>
        <p:spPr>
          <a:xfrm>
            <a:off x="5334000" y="39624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负荷：</a:t>
            </a:r>
            <a:r>
              <a:rPr lang="en-US" altLang="zh-CN" sz="14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135</a:t>
            </a:r>
            <a:endParaRPr lang="en-US" altLang="zh-CN" sz="14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5" name="Text Box 38"/>
          <p:cNvSpPr txBox="1"/>
          <p:nvPr/>
        </p:nvSpPr>
        <p:spPr>
          <a:xfrm>
            <a:off x="5334000" y="3276600"/>
            <a:ext cx="1143000" cy="30956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能力：</a:t>
            </a:r>
            <a:r>
              <a:rPr lang="en-US" altLang="zh-CN" sz="1400" b="1" dirty="0">
                <a:solidFill>
                  <a:srgbClr val="0D0DA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360</a:t>
            </a:r>
            <a:endParaRPr lang="en-US" altLang="zh-CN" sz="1400" b="1" dirty="0">
              <a:solidFill>
                <a:srgbClr val="0D0DA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3303" name="Text Box 39"/>
          <p:cNvSpPr txBox="1">
            <a:spLocks noChangeArrowheads="1"/>
          </p:cNvSpPr>
          <p:nvPr/>
        </p:nvSpPr>
        <p:spPr bwMode="auto">
          <a:xfrm>
            <a:off x="800100" y="5334000"/>
            <a:ext cx="7543800" cy="709613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结论： </a:t>
            </a:r>
            <a:r>
              <a:rPr kumimoji="0" lang="en-US" altLang="zh-CN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、乙负荷超过乙正常能力（</a:t>
            </a:r>
            <a:r>
              <a:rPr kumimoji="0" lang="en-US" altLang="zh-CN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242-180=62H</a:t>
            </a:r>
            <a:r>
              <a:rPr kumimoji="0" lang="zh-CN" altLang="en-US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）；</a:t>
            </a:r>
            <a:endParaRPr kumimoji="0" lang="zh-CN" altLang="en-US" sz="2000" b="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B</a:t>
            </a:r>
            <a:r>
              <a:rPr kumimoji="0" lang="zh-CN" altLang="en-US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、为保证交期，必须安排乙加班</a:t>
            </a:r>
            <a:r>
              <a:rPr kumimoji="0" lang="en-US" altLang="zh-CN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62H</a:t>
            </a:r>
            <a:r>
              <a:rPr kumimoji="0" lang="zh-CN" altLang="en-US" sz="20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（负荷能力调整）</a:t>
            </a:r>
            <a:endParaRPr kumimoji="0" lang="zh-CN" altLang="en-US" sz="20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6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6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94" grpId="0" animBg="1"/>
      <p:bldP spid="1163295" grpId="0"/>
      <p:bldP spid="1163296" grpId="0" animBg="1"/>
      <p:bldP spid="1163296" grpId="1" animBg="1"/>
      <p:bldP spid="1163298" grpId="0" animBg="1"/>
      <p:bldP spid="1163298" grpId="1" animBg="1"/>
      <p:bldP spid="1163299" grpId="0"/>
      <p:bldP spid="1163300" grpId="0" animBg="1"/>
      <p:bldP spid="1163301" grpId="0"/>
      <p:bldP spid="11633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3"/>
          <p:cNvSpPr/>
          <p:nvPr/>
        </p:nvSpPr>
        <p:spPr>
          <a:xfrm>
            <a:off x="3581400" y="4343400"/>
            <a:ext cx="3429000" cy="1981200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5257800" y="3581400"/>
          <a:ext cx="29718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00100" imgH="504825" progId="hunmin.doc">
                  <p:embed/>
                </p:oleObj>
              </mc:Choice>
              <mc:Fallback>
                <p:oleObj name="" r:id="rId1" imgW="800100" imgH="504825" progId="hunmin.doc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bright="-17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2971800" cy="2214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5"/>
          <p:cNvSpPr txBox="1"/>
          <p:nvPr/>
        </p:nvSpPr>
        <p:spPr>
          <a:xfrm>
            <a:off x="1066800" y="1905000"/>
            <a:ext cx="69913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三、班组生产统计的实施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8"/>
          <p:cNvSpPr/>
          <p:nvPr/>
        </p:nvSpPr>
        <p:spPr>
          <a:xfrm>
            <a:off x="914400" y="1295400"/>
            <a:ext cx="7467600" cy="4343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20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班组在制品的统计是指在班组各个生产环节流转的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20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在制品以及在制品资金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占用量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的统计。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20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统计内容包括：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20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原材料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半成品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、待移转的工序成品等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200000"/>
              </a:lnSpc>
              <a:spcBef>
                <a:spcPct val="3000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200000"/>
              </a:lnSpc>
              <a:spcBef>
                <a:spcPct val="3000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3" name="TextBox 4"/>
          <p:cNvSpPr txBox="1"/>
          <p:nvPr/>
        </p:nvSpPr>
        <p:spPr>
          <a:xfrm>
            <a:off x="533400" y="838200"/>
            <a:ext cx="29702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班组在制品统计？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AutoShape 2"/>
          <p:cNvSpPr/>
          <p:nvPr/>
        </p:nvSpPr>
        <p:spPr>
          <a:xfrm>
            <a:off x="838200" y="1447800"/>
            <a:ext cx="3352800" cy="228600"/>
          </a:xfrm>
          <a:prstGeom prst="parallelogram">
            <a:avLst>
              <a:gd name="adj" fmla="val 366666"/>
            </a:avLst>
          </a:prstGeom>
          <a:solidFill>
            <a:srgbClr val="FFFF99"/>
          </a:solidFill>
          <a:ln w="3175" cap="flat" cmpd="sng">
            <a:solidFill>
              <a:srgbClr val="00008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WordArt 3"/>
          <p:cNvSpPr>
            <a:spLocks noTextEdit="1"/>
          </p:cNvSpPr>
          <p:nvPr/>
        </p:nvSpPr>
        <p:spPr>
          <a:xfrm>
            <a:off x="1676400" y="1143000"/>
            <a:ext cx="1595438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chemeClr val="bg2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699999" algn="ctr" rotWithShape="0">
                    <a:schemeClr val="folHlink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培训内容</a:t>
            </a:r>
            <a:endParaRPr lang="zh-CN" altLang="en-US" sz="3600" b="1">
              <a:ln w="19050" cap="flat" cmpd="sng">
                <a:solidFill>
                  <a:schemeClr val="bg2"/>
                </a:solidFill>
                <a:prstDash val="solid"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699999" algn="ctr" rotWithShape="0">
                  <a:schemeClr val="folHlink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9044" name="Text Box 4"/>
          <p:cNvSpPr txBox="1"/>
          <p:nvPr/>
        </p:nvSpPr>
        <p:spPr>
          <a:xfrm>
            <a:off x="4800600" y="1182688"/>
            <a:ext cx="3429000" cy="3694112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一、班组生产管理目的及内容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二、班组生产计划与控制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三、班组生产统计的实施                                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四、班组生产性管理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五、相关案例分析、现场实战等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buNone/>
              <a:tabLst>
                <a:tab pos="4310380" algn="l"/>
              </a:tabLst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9" name="Picture 5" descr="该15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0" y="1981200"/>
            <a:ext cx="2736850" cy="2813050"/>
          </a:xfrm>
          <a:prstGeom prst="rect">
            <a:avLst/>
          </a:prstGeom>
          <a:solidFill>
            <a:srgbClr val="3399FF"/>
          </a:solidFill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2"/>
          <p:cNvSpPr txBox="1"/>
          <p:nvPr/>
        </p:nvSpPr>
        <p:spPr>
          <a:xfrm>
            <a:off x="762000" y="901700"/>
            <a:ext cx="42672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案例链接：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在制品统计表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9056" name="Group 144"/>
          <p:cNvGraphicFramePr>
            <a:graphicFrameLocks noGrp="1"/>
          </p:cNvGraphicFramePr>
          <p:nvPr/>
        </p:nvGraphicFramePr>
        <p:xfrm>
          <a:off x="609600" y="1511300"/>
          <a:ext cx="8153400" cy="4584700"/>
        </p:xfrm>
        <a:graphic>
          <a:graphicData uri="http://schemas.openxmlformats.org/drawingml/2006/table">
            <a:tbl>
              <a:tblPr/>
              <a:tblGrid>
                <a:gridCol w="488950"/>
                <a:gridCol w="654050"/>
                <a:gridCol w="685800"/>
                <a:gridCol w="838200"/>
                <a:gridCol w="838200"/>
                <a:gridCol w="762000"/>
                <a:gridCol w="762000"/>
                <a:gridCol w="685800"/>
                <a:gridCol w="762000"/>
                <a:gridCol w="762000"/>
                <a:gridCol w="914400"/>
              </a:tblGrid>
              <a:tr h="962228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原料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批号</a:t>
                      </a:r>
                      <a:r>
                        <a:rPr kumimoji="1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\</a:t>
                      </a:r>
                      <a:endParaRPr kumimoji="1" lang="en-US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预定生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产台数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前日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在制品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领料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移交在制品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本日在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制品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本日成品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本日在制品金额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4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累计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本日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累计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6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  <a:endParaRPr kumimoji="1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4"/>
          <p:cNvSpPr/>
          <p:nvPr/>
        </p:nvSpPr>
        <p:spPr>
          <a:xfrm>
            <a:off x="914400" y="1371600"/>
            <a:ext cx="7467600" cy="4343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指对产品、零部件生产过程中各工序的投入日期、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投入数量、产出日期、产出数量以及发生的废品数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、返修品数的统计及分析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通常使用的统计工具有：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生产进度达成现况表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生产日报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15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班组生产记录等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TextBox 4"/>
          <p:cNvSpPr txBox="1"/>
          <p:nvPr/>
        </p:nvSpPr>
        <p:spPr>
          <a:xfrm>
            <a:off x="533400" y="838200"/>
            <a:ext cx="32797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班组生产进度统计？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229"/>
          <p:cNvSpPr txBox="1"/>
          <p:nvPr/>
        </p:nvSpPr>
        <p:spPr>
          <a:xfrm>
            <a:off x="762000" y="838200"/>
            <a:ext cx="61722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班组生产进度实绩管理表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915" name="Picture 231"/>
          <p:cNvPicPr>
            <a:picLocks noChangeAspect="1"/>
          </p:cNvPicPr>
          <p:nvPr/>
        </p:nvPicPr>
        <p:blipFill>
          <a:blip r:embed="rId1"/>
          <a:srcRect r="25435" b="22113"/>
          <a:stretch>
            <a:fillRect/>
          </a:stretch>
        </p:blipFill>
        <p:spPr>
          <a:xfrm>
            <a:off x="685800" y="1752600"/>
            <a:ext cx="78486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3"/>
          <p:cNvSpPr txBox="1"/>
          <p:nvPr/>
        </p:nvSpPr>
        <p:spPr>
          <a:xfrm>
            <a:off x="2971800" y="1593850"/>
            <a:ext cx="3657600" cy="3730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生产量     推移管理表</a:t>
            </a:r>
            <a:br>
              <a:rPr lang="zh-CN" altLang="en-US" sz="1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9" name="Rectangle 2065"/>
          <p:cNvSpPr/>
          <p:nvPr/>
        </p:nvSpPr>
        <p:spPr>
          <a:xfrm>
            <a:off x="838358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0" name="Rectangle 2064"/>
          <p:cNvSpPr/>
          <p:nvPr/>
        </p:nvSpPr>
        <p:spPr>
          <a:xfrm>
            <a:off x="815498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1" name="Rectangle 2063"/>
          <p:cNvSpPr/>
          <p:nvPr/>
        </p:nvSpPr>
        <p:spPr>
          <a:xfrm>
            <a:off x="7927975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2" name="Rectangle 2062"/>
          <p:cNvSpPr/>
          <p:nvPr/>
        </p:nvSpPr>
        <p:spPr>
          <a:xfrm>
            <a:off x="7700963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3" name="Rectangle 2061"/>
          <p:cNvSpPr/>
          <p:nvPr/>
        </p:nvSpPr>
        <p:spPr>
          <a:xfrm>
            <a:off x="7472363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4" name="Rectangle 2060"/>
          <p:cNvSpPr/>
          <p:nvPr/>
        </p:nvSpPr>
        <p:spPr>
          <a:xfrm>
            <a:off x="7245350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5" name="Rectangle 2059"/>
          <p:cNvSpPr/>
          <p:nvPr/>
        </p:nvSpPr>
        <p:spPr>
          <a:xfrm>
            <a:off x="701833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6" name="Rectangle 2058"/>
          <p:cNvSpPr/>
          <p:nvPr/>
        </p:nvSpPr>
        <p:spPr>
          <a:xfrm>
            <a:off x="678973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7" name="Rectangle 2057"/>
          <p:cNvSpPr/>
          <p:nvPr/>
        </p:nvSpPr>
        <p:spPr>
          <a:xfrm>
            <a:off x="6562725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8" name="Rectangle 2056"/>
          <p:cNvSpPr/>
          <p:nvPr/>
        </p:nvSpPr>
        <p:spPr>
          <a:xfrm>
            <a:off x="6335713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9" name="Rectangle 2055"/>
          <p:cNvSpPr/>
          <p:nvPr/>
        </p:nvSpPr>
        <p:spPr>
          <a:xfrm>
            <a:off x="6107113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0" name="Rectangle 2054"/>
          <p:cNvSpPr/>
          <p:nvPr/>
        </p:nvSpPr>
        <p:spPr>
          <a:xfrm>
            <a:off x="5880100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1" name="Rectangle 2053"/>
          <p:cNvSpPr/>
          <p:nvPr/>
        </p:nvSpPr>
        <p:spPr>
          <a:xfrm>
            <a:off x="565308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2" name="Rectangle 2052"/>
          <p:cNvSpPr/>
          <p:nvPr/>
        </p:nvSpPr>
        <p:spPr>
          <a:xfrm>
            <a:off x="542448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3" name="Rectangle 2051"/>
          <p:cNvSpPr/>
          <p:nvPr/>
        </p:nvSpPr>
        <p:spPr>
          <a:xfrm>
            <a:off x="5197475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4" name="Rectangle 2050"/>
          <p:cNvSpPr/>
          <p:nvPr/>
        </p:nvSpPr>
        <p:spPr>
          <a:xfrm>
            <a:off x="4970463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5" name="Rectangle 2049"/>
          <p:cNvSpPr/>
          <p:nvPr/>
        </p:nvSpPr>
        <p:spPr>
          <a:xfrm>
            <a:off x="4741863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6" name="Rectangle 2048"/>
          <p:cNvSpPr/>
          <p:nvPr/>
        </p:nvSpPr>
        <p:spPr>
          <a:xfrm>
            <a:off x="4514850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7" name="Rectangle 2047"/>
          <p:cNvSpPr/>
          <p:nvPr/>
        </p:nvSpPr>
        <p:spPr>
          <a:xfrm>
            <a:off x="428783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8" name="Rectangle 2046"/>
          <p:cNvSpPr/>
          <p:nvPr/>
        </p:nvSpPr>
        <p:spPr>
          <a:xfrm>
            <a:off x="405923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9" name="Rectangle 2045"/>
          <p:cNvSpPr/>
          <p:nvPr/>
        </p:nvSpPr>
        <p:spPr>
          <a:xfrm>
            <a:off x="3832225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0" name="Rectangle 2044"/>
          <p:cNvSpPr/>
          <p:nvPr/>
        </p:nvSpPr>
        <p:spPr>
          <a:xfrm>
            <a:off x="3605213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1" name="Rectangle 2043"/>
          <p:cNvSpPr/>
          <p:nvPr/>
        </p:nvSpPr>
        <p:spPr>
          <a:xfrm>
            <a:off x="3376613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2" name="Rectangle 2042"/>
          <p:cNvSpPr/>
          <p:nvPr/>
        </p:nvSpPr>
        <p:spPr>
          <a:xfrm>
            <a:off x="3149600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3" name="Rectangle 2041"/>
          <p:cNvSpPr/>
          <p:nvPr/>
        </p:nvSpPr>
        <p:spPr>
          <a:xfrm>
            <a:off x="292258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4" name="Rectangle 2040"/>
          <p:cNvSpPr/>
          <p:nvPr/>
        </p:nvSpPr>
        <p:spPr>
          <a:xfrm>
            <a:off x="269398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5" name="Rectangle 2039"/>
          <p:cNvSpPr/>
          <p:nvPr/>
        </p:nvSpPr>
        <p:spPr>
          <a:xfrm>
            <a:off x="2466975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6" name="Rectangle 2038"/>
          <p:cNvSpPr/>
          <p:nvPr/>
        </p:nvSpPr>
        <p:spPr>
          <a:xfrm>
            <a:off x="2239963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7" name="Rectangle 2037"/>
          <p:cNvSpPr/>
          <p:nvPr/>
        </p:nvSpPr>
        <p:spPr>
          <a:xfrm>
            <a:off x="2011363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8" name="Rectangle 2036"/>
          <p:cNvSpPr/>
          <p:nvPr/>
        </p:nvSpPr>
        <p:spPr>
          <a:xfrm>
            <a:off x="1784350" y="61356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69" name="Rectangle 2035"/>
          <p:cNvSpPr/>
          <p:nvPr/>
        </p:nvSpPr>
        <p:spPr>
          <a:xfrm>
            <a:off x="1557338" y="61356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0" name="Rectangle 2034"/>
          <p:cNvSpPr/>
          <p:nvPr/>
        </p:nvSpPr>
        <p:spPr>
          <a:xfrm>
            <a:off x="1328738" y="61356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1" name="Rectangle 2033"/>
          <p:cNvSpPr/>
          <p:nvPr/>
        </p:nvSpPr>
        <p:spPr>
          <a:xfrm>
            <a:off x="609600" y="6135688"/>
            <a:ext cx="719138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 达成率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2" name="Rectangle 2032"/>
          <p:cNvSpPr/>
          <p:nvPr/>
        </p:nvSpPr>
        <p:spPr>
          <a:xfrm>
            <a:off x="838358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3" name="Rectangle 2031"/>
          <p:cNvSpPr/>
          <p:nvPr/>
        </p:nvSpPr>
        <p:spPr>
          <a:xfrm>
            <a:off x="815498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4" name="Rectangle 2030"/>
          <p:cNvSpPr/>
          <p:nvPr/>
        </p:nvSpPr>
        <p:spPr>
          <a:xfrm>
            <a:off x="7927975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5" name="Rectangle 2029"/>
          <p:cNvSpPr/>
          <p:nvPr/>
        </p:nvSpPr>
        <p:spPr>
          <a:xfrm>
            <a:off x="7700963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6" name="Rectangle 2028"/>
          <p:cNvSpPr/>
          <p:nvPr/>
        </p:nvSpPr>
        <p:spPr>
          <a:xfrm>
            <a:off x="7472363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7" name="Rectangle 2027"/>
          <p:cNvSpPr/>
          <p:nvPr/>
        </p:nvSpPr>
        <p:spPr>
          <a:xfrm>
            <a:off x="7245350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8" name="Rectangle 2026"/>
          <p:cNvSpPr/>
          <p:nvPr/>
        </p:nvSpPr>
        <p:spPr>
          <a:xfrm>
            <a:off x="701833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79" name="Rectangle 2025"/>
          <p:cNvSpPr/>
          <p:nvPr/>
        </p:nvSpPr>
        <p:spPr>
          <a:xfrm>
            <a:off x="678973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0" name="Rectangle 2024"/>
          <p:cNvSpPr/>
          <p:nvPr/>
        </p:nvSpPr>
        <p:spPr>
          <a:xfrm>
            <a:off x="6562725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1" name="Rectangle 2023"/>
          <p:cNvSpPr/>
          <p:nvPr/>
        </p:nvSpPr>
        <p:spPr>
          <a:xfrm>
            <a:off x="6335713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2" name="Rectangle 2022"/>
          <p:cNvSpPr/>
          <p:nvPr/>
        </p:nvSpPr>
        <p:spPr>
          <a:xfrm>
            <a:off x="6107113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3" name="Rectangle 2021"/>
          <p:cNvSpPr/>
          <p:nvPr/>
        </p:nvSpPr>
        <p:spPr>
          <a:xfrm>
            <a:off x="5880100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4" name="Rectangle 2020"/>
          <p:cNvSpPr/>
          <p:nvPr/>
        </p:nvSpPr>
        <p:spPr>
          <a:xfrm>
            <a:off x="565308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5" name="Rectangle 2019"/>
          <p:cNvSpPr/>
          <p:nvPr/>
        </p:nvSpPr>
        <p:spPr>
          <a:xfrm>
            <a:off x="542448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6" name="Rectangle 2018"/>
          <p:cNvSpPr/>
          <p:nvPr/>
        </p:nvSpPr>
        <p:spPr>
          <a:xfrm>
            <a:off x="5197475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7" name="Rectangle 2017"/>
          <p:cNvSpPr/>
          <p:nvPr/>
        </p:nvSpPr>
        <p:spPr>
          <a:xfrm>
            <a:off x="4970463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8" name="Rectangle 2016"/>
          <p:cNvSpPr/>
          <p:nvPr/>
        </p:nvSpPr>
        <p:spPr>
          <a:xfrm>
            <a:off x="4741863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89" name="Rectangle 2015"/>
          <p:cNvSpPr/>
          <p:nvPr/>
        </p:nvSpPr>
        <p:spPr>
          <a:xfrm>
            <a:off x="4514850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0" name="Rectangle 2014"/>
          <p:cNvSpPr/>
          <p:nvPr/>
        </p:nvSpPr>
        <p:spPr>
          <a:xfrm>
            <a:off x="428783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1" name="Rectangle 2013"/>
          <p:cNvSpPr/>
          <p:nvPr/>
        </p:nvSpPr>
        <p:spPr>
          <a:xfrm>
            <a:off x="405923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2" name="Rectangle 2012"/>
          <p:cNvSpPr/>
          <p:nvPr/>
        </p:nvSpPr>
        <p:spPr>
          <a:xfrm>
            <a:off x="3832225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3" name="Rectangle 2011"/>
          <p:cNvSpPr/>
          <p:nvPr/>
        </p:nvSpPr>
        <p:spPr>
          <a:xfrm>
            <a:off x="3605213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4" name="Rectangle 2010"/>
          <p:cNvSpPr/>
          <p:nvPr/>
        </p:nvSpPr>
        <p:spPr>
          <a:xfrm>
            <a:off x="3376613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5" name="Rectangle 2009"/>
          <p:cNvSpPr/>
          <p:nvPr/>
        </p:nvSpPr>
        <p:spPr>
          <a:xfrm>
            <a:off x="3149600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6" name="Rectangle 2008"/>
          <p:cNvSpPr/>
          <p:nvPr/>
        </p:nvSpPr>
        <p:spPr>
          <a:xfrm>
            <a:off x="292258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7" name="Rectangle 2007"/>
          <p:cNvSpPr/>
          <p:nvPr/>
        </p:nvSpPr>
        <p:spPr>
          <a:xfrm>
            <a:off x="269398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8" name="Rectangle 2006"/>
          <p:cNvSpPr/>
          <p:nvPr/>
        </p:nvSpPr>
        <p:spPr>
          <a:xfrm>
            <a:off x="2466975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99" name="Rectangle 2005"/>
          <p:cNvSpPr/>
          <p:nvPr/>
        </p:nvSpPr>
        <p:spPr>
          <a:xfrm>
            <a:off x="2239963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0" name="Rectangle 2004"/>
          <p:cNvSpPr/>
          <p:nvPr/>
        </p:nvSpPr>
        <p:spPr>
          <a:xfrm>
            <a:off x="2011363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1" name="Rectangle 2003"/>
          <p:cNvSpPr/>
          <p:nvPr/>
        </p:nvSpPr>
        <p:spPr>
          <a:xfrm>
            <a:off x="1784350" y="598487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2" name="Rectangle 2002"/>
          <p:cNvSpPr/>
          <p:nvPr/>
        </p:nvSpPr>
        <p:spPr>
          <a:xfrm>
            <a:off x="1557338" y="598487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3" name="Rectangle 2001"/>
          <p:cNvSpPr/>
          <p:nvPr/>
        </p:nvSpPr>
        <p:spPr>
          <a:xfrm>
            <a:off x="1328738" y="598487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4" name="Rectangle 2000"/>
          <p:cNvSpPr/>
          <p:nvPr/>
        </p:nvSpPr>
        <p:spPr>
          <a:xfrm>
            <a:off x="609600" y="5984875"/>
            <a:ext cx="719138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累计实实   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5" name="Rectangle 1999"/>
          <p:cNvSpPr/>
          <p:nvPr/>
        </p:nvSpPr>
        <p:spPr>
          <a:xfrm>
            <a:off x="838358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6" name="Rectangle 1998"/>
          <p:cNvSpPr/>
          <p:nvPr/>
        </p:nvSpPr>
        <p:spPr>
          <a:xfrm>
            <a:off x="815498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7" name="Rectangle 1997"/>
          <p:cNvSpPr/>
          <p:nvPr/>
        </p:nvSpPr>
        <p:spPr>
          <a:xfrm>
            <a:off x="7927975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8" name="Rectangle 1996"/>
          <p:cNvSpPr/>
          <p:nvPr/>
        </p:nvSpPr>
        <p:spPr>
          <a:xfrm>
            <a:off x="7700963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09" name="Rectangle 1995"/>
          <p:cNvSpPr/>
          <p:nvPr/>
        </p:nvSpPr>
        <p:spPr>
          <a:xfrm>
            <a:off x="7472363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0" name="Rectangle 1994"/>
          <p:cNvSpPr/>
          <p:nvPr/>
        </p:nvSpPr>
        <p:spPr>
          <a:xfrm>
            <a:off x="7245350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1" name="Rectangle 1993"/>
          <p:cNvSpPr/>
          <p:nvPr/>
        </p:nvSpPr>
        <p:spPr>
          <a:xfrm>
            <a:off x="701833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2" name="Rectangle 1992"/>
          <p:cNvSpPr/>
          <p:nvPr/>
        </p:nvSpPr>
        <p:spPr>
          <a:xfrm>
            <a:off x="678973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3" name="Rectangle 1991"/>
          <p:cNvSpPr/>
          <p:nvPr/>
        </p:nvSpPr>
        <p:spPr>
          <a:xfrm>
            <a:off x="6562725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4" name="Rectangle 1990"/>
          <p:cNvSpPr/>
          <p:nvPr/>
        </p:nvSpPr>
        <p:spPr>
          <a:xfrm>
            <a:off x="6335713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5" name="Rectangle 1989"/>
          <p:cNvSpPr/>
          <p:nvPr/>
        </p:nvSpPr>
        <p:spPr>
          <a:xfrm>
            <a:off x="6107113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6" name="Rectangle 1988"/>
          <p:cNvSpPr/>
          <p:nvPr/>
        </p:nvSpPr>
        <p:spPr>
          <a:xfrm>
            <a:off x="5880100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7" name="Rectangle 1987"/>
          <p:cNvSpPr/>
          <p:nvPr/>
        </p:nvSpPr>
        <p:spPr>
          <a:xfrm>
            <a:off x="565308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8" name="Rectangle 1986"/>
          <p:cNvSpPr/>
          <p:nvPr/>
        </p:nvSpPr>
        <p:spPr>
          <a:xfrm>
            <a:off x="542448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19" name="Rectangle 1985"/>
          <p:cNvSpPr/>
          <p:nvPr/>
        </p:nvSpPr>
        <p:spPr>
          <a:xfrm>
            <a:off x="5197475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0" name="Rectangle 1984"/>
          <p:cNvSpPr/>
          <p:nvPr/>
        </p:nvSpPr>
        <p:spPr>
          <a:xfrm>
            <a:off x="4970463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1" name="Rectangle 1983"/>
          <p:cNvSpPr/>
          <p:nvPr/>
        </p:nvSpPr>
        <p:spPr>
          <a:xfrm>
            <a:off x="4741863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2" name="Rectangle 1982"/>
          <p:cNvSpPr/>
          <p:nvPr/>
        </p:nvSpPr>
        <p:spPr>
          <a:xfrm>
            <a:off x="4514850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3" name="Rectangle 1981"/>
          <p:cNvSpPr/>
          <p:nvPr/>
        </p:nvSpPr>
        <p:spPr>
          <a:xfrm>
            <a:off x="428783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4" name="Rectangle 1980"/>
          <p:cNvSpPr/>
          <p:nvPr/>
        </p:nvSpPr>
        <p:spPr>
          <a:xfrm>
            <a:off x="405923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5" name="Rectangle 1979"/>
          <p:cNvSpPr/>
          <p:nvPr/>
        </p:nvSpPr>
        <p:spPr>
          <a:xfrm>
            <a:off x="3832225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6" name="Rectangle 1978"/>
          <p:cNvSpPr/>
          <p:nvPr/>
        </p:nvSpPr>
        <p:spPr>
          <a:xfrm>
            <a:off x="3605213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7" name="Rectangle 1977"/>
          <p:cNvSpPr/>
          <p:nvPr/>
        </p:nvSpPr>
        <p:spPr>
          <a:xfrm>
            <a:off x="3376613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8" name="Rectangle 1976"/>
          <p:cNvSpPr/>
          <p:nvPr/>
        </p:nvSpPr>
        <p:spPr>
          <a:xfrm>
            <a:off x="3149600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29" name="Rectangle 1975"/>
          <p:cNvSpPr/>
          <p:nvPr/>
        </p:nvSpPr>
        <p:spPr>
          <a:xfrm>
            <a:off x="292258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0" name="Rectangle 1974"/>
          <p:cNvSpPr/>
          <p:nvPr/>
        </p:nvSpPr>
        <p:spPr>
          <a:xfrm>
            <a:off x="269398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1" name="Rectangle 1973"/>
          <p:cNvSpPr/>
          <p:nvPr/>
        </p:nvSpPr>
        <p:spPr>
          <a:xfrm>
            <a:off x="2466975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2" name="Rectangle 1972"/>
          <p:cNvSpPr/>
          <p:nvPr/>
        </p:nvSpPr>
        <p:spPr>
          <a:xfrm>
            <a:off x="2239963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3" name="Rectangle 1971"/>
          <p:cNvSpPr/>
          <p:nvPr/>
        </p:nvSpPr>
        <p:spPr>
          <a:xfrm>
            <a:off x="2011363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4" name="Rectangle 1970"/>
          <p:cNvSpPr/>
          <p:nvPr/>
        </p:nvSpPr>
        <p:spPr>
          <a:xfrm>
            <a:off x="1784350" y="58356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5" name="Rectangle 1969"/>
          <p:cNvSpPr/>
          <p:nvPr/>
        </p:nvSpPr>
        <p:spPr>
          <a:xfrm>
            <a:off x="1557338" y="58356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6" name="Rectangle 1968"/>
          <p:cNvSpPr/>
          <p:nvPr/>
        </p:nvSpPr>
        <p:spPr>
          <a:xfrm>
            <a:off x="1328738" y="58356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7" name="Rectangle 1967"/>
          <p:cNvSpPr/>
          <p:nvPr/>
        </p:nvSpPr>
        <p:spPr>
          <a:xfrm>
            <a:off x="609600" y="5835650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fontAlgn="b">
              <a:spcBef>
                <a:spcPct val="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当日实际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8" name="Rectangle 1966"/>
          <p:cNvSpPr/>
          <p:nvPr/>
        </p:nvSpPr>
        <p:spPr>
          <a:xfrm>
            <a:off x="838358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39" name="Rectangle 1965"/>
          <p:cNvSpPr/>
          <p:nvPr/>
        </p:nvSpPr>
        <p:spPr>
          <a:xfrm>
            <a:off x="815498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0" name="Rectangle 1964"/>
          <p:cNvSpPr/>
          <p:nvPr/>
        </p:nvSpPr>
        <p:spPr>
          <a:xfrm>
            <a:off x="7927975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1" name="Rectangle 1963"/>
          <p:cNvSpPr/>
          <p:nvPr/>
        </p:nvSpPr>
        <p:spPr>
          <a:xfrm>
            <a:off x="7700963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2" name="Rectangle 1962"/>
          <p:cNvSpPr/>
          <p:nvPr/>
        </p:nvSpPr>
        <p:spPr>
          <a:xfrm>
            <a:off x="7472363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3" name="Rectangle 1961"/>
          <p:cNvSpPr/>
          <p:nvPr/>
        </p:nvSpPr>
        <p:spPr>
          <a:xfrm>
            <a:off x="7245350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4" name="Rectangle 1960"/>
          <p:cNvSpPr/>
          <p:nvPr/>
        </p:nvSpPr>
        <p:spPr>
          <a:xfrm>
            <a:off x="701833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5" name="Rectangle 1959"/>
          <p:cNvSpPr/>
          <p:nvPr/>
        </p:nvSpPr>
        <p:spPr>
          <a:xfrm>
            <a:off x="678973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6" name="Rectangle 1958"/>
          <p:cNvSpPr/>
          <p:nvPr/>
        </p:nvSpPr>
        <p:spPr>
          <a:xfrm>
            <a:off x="6562725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7" name="Rectangle 1957"/>
          <p:cNvSpPr/>
          <p:nvPr/>
        </p:nvSpPr>
        <p:spPr>
          <a:xfrm>
            <a:off x="6335713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8" name="Rectangle 1956"/>
          <p:cNvSpPr/>
          <p:nvPr/>
        </p:nvSpPr>
        <p:spPr>
          <a:xfrm>
            <a:off x="6107113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49" name="Rectangle 1955"/>
          <p:cNvSpPr/>
          <p:nvPr/>
        </p:nvSpPr>
        <p:spPr>
          <a:xfrm>
            <a:off x="5880100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0" name="Rectangle 1954"/>
          <p:cNvSpPr/>
          <p:nvPr/>
        </p:nvSpPr>
        <p:spPr>
          <a:xfrm>
            <a:off x="565308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1" name="Rectangle 1953"/>
          <p:cNvSpPr/>
          <p:nvPr/>
        </p:nvSpPr>
        <p:spPr>
          <a:xfrm>
            <a:off x="542448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2" name="Rectangle 1952"/>
          <p:cNvSpPr/>
          <p:nvPr/>
        </p:nvSpPr>
        <p:spPr>
          <a:xfrm>
            <a:off x="5197475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3" name="Rectangle 1951"/>
          <p:cNvSpPr/>
          <p:nvPr/>
        </p:nvSpPr>
        <p:spPr>
          <a:xfrm>
            <a:off x="4970463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4" name="Rectangle 1950"/>
          <p:cNvSpPr/>
          <p:nvPr/>
        </p:nvSpPr>
        <p:spPr>
          <a:xfrm>
            <a:off x="4741863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5" name="Rectangle 1949"/>
          <p:cNvSpPr/>
          <p:nvPr/>
        </p:nvSpPr>
        <p:spPr>
          <a:xfrm>
            <a:off x="4514850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6" name="Rectangle 1948"/>
          <p:cNvSpPr/>
          <p:nvPr/>
        </p:nvSpPr>
        <p:spPr>
          <a:xfrm>
            <a:off x="428783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7" name="Rectangle 1947"/>
          <p:cNvSpPr/>
          <p:nvPr/>
        </p:nvSpPr>
        <p:spPr>
          <a:xfrm>
            <a:off x="405923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8" name="Rectangle 1946"/>
          <p:cNvSpPr/>
          <p:nvPr/>
        </p:nvSpPr>
        <p:spPr>
          <a:xfrm>
            <a:off x="3832225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59" name="Rectangle 1945"/>
          <p:cNvSpPr/>
          <p:nvPr/>
        </p:nvSpPr>
        <p:spPr>
          <a:xfrm>
            <a:off x="3605213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0" name="Rectangle 1944"/>
          <p:cNvSpPr/>
          <p:nvPr/>
        </p:nvSpPr>
        <p:spPr>
          <a:xfrm>
            <a:off x="3376613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1" name="Rectangle 1943"/>
          <p:cNvSpPr/>
          <p:nvPr/>
        </p:nvSpPr>
        <p:spPr>
          <a:xfrm>
            <a:off x="3149600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2" name="Rectangle 1942"/>
          <p:cNvSpPr/>
          <p:nvPr/>
        </p:nvSpPr>
        <p:spPr>
          <a:xfrm>
            <a:off x="292258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3" name="Rectangle 1941"/>
          <p:cNvSpPr/>
          <p:nvPr/>
        </p:nvSpPr>
        <p:spPr>
          <a:xfrm>
            <a:off x="269398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4" name="Rectangle 1940"/>
          <p:cNvSpPr/>
          <p:nvPr/>
        </p:nvSpPr>
        <p:spPr>
          <a:xfrm>
            <a:off x="2466975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5" name="Rectangle 1939"/>
          <p:cNvSpPr/>
          <p:nvPr/>
        </p:nvSpPr>
        <p:spPr>
          <a:xfrm>
            <a:off x="2239963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6" name="Rectangle 1938"/>
          <p:cNvSpPr/>
          <p:nvPr/>
        </p:nvSpPr>
        <p:spPr>
          <a:xfrm>
            <a:off x="2011363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7" name="Rectangle 1937"/>
          <p:cNvSpPr/>
          <p:nvPr/>
        </p:nvSpPr>
        <p:spPr>
          <a:xfrm>
            <a:off x="1784350" y="56880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8" name="Rectangle 1936"/>
          <p:cNvSpPr/>
          <p:nvPr/>
        </p:nvSpPr>
        <p:spPr>
          <a:xfrm>
            <a:off x="1557338" y="56880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69" name="Rectangle 1935"/>
          <p:cNvSpPr/>
          <p:nvPr/>
        </p:nvSpPr>
        <p:spPr>
          <a:xfrm>
            <a:off x="1328738" y="56880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0" name="Rectangle 1934"/>
          <p:cNvSpPr/>
          <p:nvPr/>
        </p:nvSpPr>
        <p:spPr>
          <a:xfrm>
            <a:off x="609600" y="5688013"/>
            <a:ext cx="719138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当日目标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1" name="Rectangle 1933"/>
          <p:cNvSpPr/>
          <p:nvPr/>
        </p:nvSpPr>
        <p:spPr>
          <a:xfrm>
            <a:off x="838358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2" name="Rectangle 1932"/>
          <p:cNvSpPr/>
          <p:nvPr/>
        </p:nvSpPr>
        <p:spPr>
          <a:xfrm>
            <a:off x="815498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31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3" name="Rectangle 1931"/>
          <p:cNvSpPr/>
          <p:nvPr/>
        </p:nvSpPr>
        <p:spPr>
          <a:xfrm>
            <a:off x="7927975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4" name="Rectangle 1930"/>
          <p:cNvSpPr/>
          <p:nvPr/>
        </p:nvSpPr>
        <p:spPr>
          <a:xfrm>
            <a:off x="7700963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29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5" name="Rectangle 1929"/>
          <p:cNvSpPr/>
          <p:nvPr/>
        </p:nvSpPr>
        <p:spPr>
          <a:xfrm>
            <a:off x="7472363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6" name="Rectangle 1928"/>
          <p:cNvSpPr/>
          <p:nvPr/>
        </p:nvSpPr>
        <p:spPr>
          <a:xfrm>
            <a:off x="7245350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7" name="Rectangle 1927"/>
          <p:cNvSpPr/>
          <p:nvPr/>
        </p:nvSpPr>
        <p:spPr>
          <a:xfrm>
            <a:off x="701833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8" name="Rectangle 1926"/>
          <p:cNvSpPr/>
          <p:nvPr/>
        </p:nvSpPr>
        <p:spPr>
          <a:xfrm>
            <a:off x="678973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79" name="Rectangle 1925"/>
          <p:cNvSpPr/>
          <p:nvPr/>
        </p:nvSpPr>
        <p:spPr>
          <a:xfrm>
            <a:off x="6562725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0" name="Rectangle 1924"/>
          <p:cNvSpPr/>
          <p:nvPr/>
        </p:nvSpPr>
        <p:spPr>
          <a:xfrm>
            <a:off x="6335713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1" name="Rectangle 1923"/>
          <p:cNvSpPr/>
          <p:nvPr/>
        </p:nvSpPr>
        <p:spPr>
          <a:xfrm>
            <a:off x="6107113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2" name="Rectangle 1922"/>
          <p:cNvSpPr/>
          <p:nvPr/>
        </p:nvSpPr>
        <p:spPr>
          <a:xfrm>
            <a:off x="5880100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3" name="Rectangle 1921"/>
          <p:cNvSpPr/>
          <p:nvPr/>
        </p:nvSpPr>
        <p:spPr>
          <a:xfrm>
            <a:off x="565308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4" name="Rectangle 1920"/>
          <p:cNvSpPr/>
          <p:nvPr/>
        </p:nvSpPr>
        <p:spPr>
          <a:xfrm>
            <a:off x="542448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5" name="Rectangle 1919"/>
          <p:cNvSpPr/>
          <p:nvPr/>
        </p:nvSpPr>
        <p:spPr>
          <a:xfrm>
            <a:off x="5197475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6" name="Rectangle 1918"/>
          <p:cNvSpPr/>
          <p:nvPr/>
        </p:nvSpPr>
        <p:spPr>
          <a:xfrm>
            <a:off x="4970463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7" name="Rectangle 1917"/>
          <p:cNvSpPr/>
          <p:nvPr/>
        </p:nvSpPr>
        <p:spPr>
          <a:xfrm>
            <a:off x="4741863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8" name="Rectangle 1916"/>
          <p:cNvSpPr/>
          <p:nvPr/>
        </p:nvSpPr>
        <p:spPr>
          <a:xfrm>
            <a:off x="4514850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89" name="Rectangle 1915"/>
          <p:cNvSpPr/>
          <p:nvPr/>
        </p:nvSpPr>
        <p:spPr>
          <a:xfrm>
            <a:off x="428783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0" name="Rectangle 1914"/>
          <p:cNvSpPr/>
          <p:nvPr/>
        </p:nvSpPr>
        <p:spPr>
          <a:xfrm>
            <a:off x="405923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1" name="Rectangle 1913"/>
          <p:cNvSpPr/>
          <p:nvPr/>
        </p:nvSpPr>
        <p:spPr>
          <a:xfrm>
            <a:off x="3832225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2" name="Rectangle 1912"/>
          <p:cNvSpPr/>
          <p:nvPr/>
        </p:nvSpPr>
        <p:spPr>
          <a:xfrm>
            <a:off x="3605213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3" name="Rectangle 1911"/>
          <p:cNvSpPr/>
          <p:nvPr/>
        </p:nvSpPr>
        <p:spPr>
          <a:xfrm>
            <a:off x="3376613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4" name="Rectangle 1910"/>
          <p:cNvSpPr/>
          <p:nvPr/>
        </p:nvSpPr>
        <p:spPr>
          <a:xfrm>
            <a:off x="3149600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5" name="Rectangle 1909"/>
          <p:cNvSpPr/>
          <p:nvPr/>
        </p:nvSpPr>
        <p:spPr>
          <a:xfrm>
            <a:off x="292258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6" name="Rectangle 1908"/>
          <p:cNvSpPr/>
          <p:nvPr/>
        </p:nvSpPr>
        <p:spPr>
          <a:xfrm>
            <a:off x="269398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7" name="Rectangle 1907"/>
          <p:cNvSpPr/>
          <p:nvPr/>
        </p:nvSpPr>
        <p:spPr>
          <a:xfrm>
            <a:off x="2466975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8" name="Rectangle 1906"/>
          <p:cNvSpPr/>
          <p:nvPr/>
        </p:nvSpPr>
        <p:spPr>
          <a:xfrm>
            <a:off x="2239963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099" name="Rectangle 1905"/>
          <p:cNvSpPr/>
          <p:nvPr/>
        </p:nvSpPr>
        <p:spPr>
          <a:xfrm>
            <a:off x="2011363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0" name="Rectangle 1904"/>
          <p:cNvSpPr/>
          <p:nvPr/>
        </p:nvSpPr>
        <p:spPr>
          <a:xfrm>
            <a:off x="1784350" y="55372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1" name="Rectangle 1903"/>
          <p:cNvSpPr/>
          <p:nvPr/>
        </p:nvSpPr>
        <p:spPr>
          <a:xfrm>
            <a:off x="1557338" y="55372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2" name="Rectangle 1902"/>
          <p:cNvSpPr/>
          <p:nvPr/>
        </p:nvSpPr>
        <p:spPr>
          <a:xfrm>
            <a:off x="1328738" y="55372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b">
              <a:spcBef>
                <a:spcPct val="0"/>
              </a:spcBef>
              <a:buNone/>
            </a:pPr>
            <a:r>
              <a:rPr lang="en-US" altLang="zh-CN" sz="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3" name="Rectangle 1901"/>
          <p:cNvSpPr/>
          <p:nvPr/>
        </p:nvSpPr>
        <p:spPr>
          <a:xfrm>
            <a:off x="609600" y="5451475"/>
            <a:ext cx="719138" cy="2905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   管理项目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4" name="Rectangle 1900"/>
          <p:cNvSpPr/>
          <p:nvPr/>
        </p:nvSpPr>
        <p:spPr>
          <a:xfrm>
            <a:off x="838358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5" name="Rectangle 1899"/>
          <p:cNvSpPr/>
          <p:nvPr/>
        </p:nvSpPr>
        <p:spPr>
          <a:xfrm>
            <a:off x="815498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6" name="Rectangle 1898"/>
          <p:cNvSpPr/>
          <p:nvPr/>
        </p:nvSpPr>
        <p:spPr>
          <a:xfrm>
            <a:off x="7927975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7" name="Rectangle 1897"/>
          <p:cNvSpPr/>
          <p:nvPr/>
        </p:nvSpPr>
        <p:spPr>
          <a:xfrm>
            <a:off x="7700963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8" name="Rectangle 1896"/>
          <p:cNvSpPr/>
          <p:nvPr/>
        </p:nvSpPr>
        <p:spPr>
          <a:xfrm>
            <a:off x="7472363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09" name="Rectangle 1895"/>
          <p:cNvSpPr/>
          <p:nvPr/>
        </p:nvSpPr>
        <p:spPr>
          <a:xfrm>
            <a:off x="7245350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0" name="Rectangle 1894"/>
          <p:cNvSpPr/>
          <p:nvPr/>
        </p:nvSpPr>
        <p:spPr>
          <a:xfrm>
            <a:off x="701833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1" name="Rectangle 1893"/>
          <p:cNvSpPr/>
          <p:nvPr/>
        </p:nvSpPr>
        <p:spPr>
          <a:xfrm>
            <a:off x="678973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2" name="Rectangle 1892"/>
          <p:cNvSpPr/>
          <p:nvPr/>
        </p:nvSpPr>
        <p:spPr>
          <a:xfrm>
            <a:off x="6562725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3" name="Rectangle 1891"/>
          <p:cNvSpPr/>
          <p:nvPr/>
        </p:nvSpPr>
        <p:spPr>
          <a:xfrm>
            <a:off x="6335713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4" name="Rectangle 1890"/>
          <p:cNvSpPr/>
          <p:nvPr/>
        </p:nvSpPr>
        <p:spPr>
          <a:xfrm>
            <a:off x="6107113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5" name="Rectangle 1889"/>
          <p:cNvSpPr/>
          <p:nvPr/>
        </p:nvSpPr>
        <p:spPr>
          <a:xfrm>
            <a:off x="5880100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6" name="Rectangle 1888"/>
          <p:cNvSpPr/>
          <p:nvPr/>
        </p:nvSpPr>
        <p:spPr>
          <a:xfrm>
            <a:off x="565308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7" name="Rectangle 1887"/>
          <p:cNvSpPr/>
          <p:nvPr/>
        </p:nvSpPr>
        <p:spPr>
          <a:xfrm>
            <a:off x="542448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8" name="Rectangle 1886"/>
          <p:cNvSpPr/>
          <p:nvPr/>
        </p:nvSpPr>
        <p:spPr>
          <a:xfrm>
            <a:off x="5197475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19" name="Rectangle 1885"/>
          <p:cNvSpPr/>
          <p:nvPr/>
        </p:nvSpPr>
        <p:spPr>
          <a:xfrm>
            <a:off x="4970463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0" name="Rectangle 1884"/>
          <p:cNvSpPr/>
          <p:nvPr/>
        </p:nvSpPr>
        <p:spPr>
          <a:xfrm>
            <a:off x="4741863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1" name="Rectangle 1883"/>
          <p:cNvSpPr/>
          <p:nvPr/>
        </p:nvSpPr>
        <p:spPr>
          <a:xfrm>
            <a:off x="4514850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2" name="Rectangle 1882"/>
          <p:cNvSpPr/>
          <p:nvPr/>
        </p:nvSpPr>
        <p:spPr>
          <a:xfrm>
            <a:off x="428783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3" name="Rectangle 1881"/>
          <p:cNvSpPr/>
          <p:nvPr/>
        </p:nvSpPr>
        <p:spPr>
          <a:xfrm>
            <a:off x="405923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4" name="Rectangle 1880"/>
          <p:cNvSpPr/>
          <p:nvPr/>
        </p:nvSpPr>
        <p:spPr>
          <a:xfrm>
            <a:off x="3832225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5" name="Rectangle 1879"/>
          <p:cNvSpPr/>
          <p:nvPr/>
        </p:nvSpPr>
        <p:spPr>
          <a:xfrm>
            <a:off x="3605213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6" name="Rectangle 1878"/>
          <p:cNvSpPr/>
          <p:nvPr/>
        </p:nvSpPr>
        <p:spPr>
          <a:xfrm>
            <a:off x="3376613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7" name="Rectangle 1877"/>
          <p:cNvSpPr/>
          <p:nvPr/>
        </p:nvSpPr>
        <p:spPr>
          <a:xfrm>
            <a:off x="3149600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8" name="Rectangle 1876"/>
          <p:cNvSpPr/>
          <p:nvPr/>
        </p:nvSpPr>
        <p:spPr>
          <a:xfrm>
            <a:off x="292258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29" name="Rectangle 1875"/>
          <p:cNvSpPr/>
          <p:nvPr/>
        </p:nvSpPr>
        <p:spPr>
          <a:xfrm>
            <a:off x="269398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0" name="Rectangle 1874"/>
          <p:cNvSpPr/>
          <p:nvPr/>
        </p:nvSpPr>
        <p:spPr>
          <a:xfrm>
            <a:off x="2466975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1" name="Rectangle 1873"/>
          <p:cNvSpPr/>
          <p:nvPr/>
        </p:nvSpPr>
        <p:spPr>
          <a:xfrm>
            <a:off x="2239963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2" name="Rectangle 1872"/>
          <p:cNvSpPr/>
          <p:nvPr/>
        </p:nvSpPr>
        <p:spPr>
          <a:xfrm>
            <a:off x="2011363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3" name="Rectangle 1871"/>
          <p:cNvSpPr/>
          <p:nvPr/>
        </p:nvSpPr>
        <p:spPr>
          <a:xfrm>
            <a:off x="1784350" y="53546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4" name="Rectangle 1870"/>
          <p:cNvSpPr/>
          <p:nvPr/>
        </p:nvSpPr>
        <p:spPr>
          <a:xfrm>
            <a:off x="1557338" y="53546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5" name="Rectangle 1869"/>
          <p:cNvSpPr/>
          <p:nvPr/>
        </p:nvSpPr>
        <p:spPr>
          <a:xfrm>
            <a:off x="1328738" y="53546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6" name="Rectangle 1868"/>
          <p:cNvSpPr/>
          <p:nvPr/>
        </p:nvSpPr>
        <p:spPr>
          <a:xfrm>
            <a:off x="609600" y="5354638"/>
            <a:ext cx="719138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7" name="Rectangle 1867"/>
          <p:cNvSpPr/>
          <p:nvPr/>
        </p:nvSpPr>
        <p:spPr>
          <a:xfrm>
            <a:off x="838358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8" name="Rectangle 1866"/>
          <p:cNvSpPr/>
          <p:nvPr/>
        </p:nvSpPr>
        <p:spPr>
          <a:xfrm>
            <a:off x="815498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39" name="Rectangle 1865"/>
          <p:cNvSpPr/>
          <p:nvPr/>
        </p:nvSpPr>
        <p:spPr>
          <a:xfrm>
            <a:off x="7927975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0" name="Rectangle 1864"/>
          <p:cNvSpPr/>
          <p:nvPr/>
        </p:nvSpPr>
        <p:spPr>
          <a:xfrm>
            <a:off x="7700963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1" name="Rectangle 1863"/>
          <p:cNvSpPr/>
          <p:nvPr/>
        </p:nvSpPr>
        <p:spPr>
          <a:xfrm>
            <a:off x="7472363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2" name="Rectangle 1862"/>
          <p:cNvSpPr/>
          <p:nvPr/>
        </p:nvSpPr>
        <p:spPr>
          <a:xfrm>
            <a:off x="7245350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3" name="Rectangle 1861"/>
          <p:cNvSpPr/>
          <p:nvPr/>
        </p:nvSpPr>
        <p:spPr>
          <a:xfrm>
            <a:off x="701833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4" name="Rectangle 1860"/>
          <p:cNvSpPr/>
          <p:nvPr/>
        </p:nvSpPr>
        <p:spPr>
          <a:xfrm>
            <a:off x="678973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5" name="Rectangle 1859"/>
          <p:cNvSpPr/>
          <p:nvPr/>
        </p:nvSpPr>
        <p:spPr>
          <a:xfrm>
            <a:off x="6562725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6" name="Rectangle 1858"/>
          <p:cNvSpPr/>
          <p:nvPr/>
        </p:nvSpPr>
        <p:spPr>
          <a:xfrm>
            <a:off x="6335713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7" name="Rectangle 1857"/>
          <p:cNvSpPr/>
          <p:nvPr/>
        </p:nvSpPr>
        <p:spPr>
          <a:xfrm>
            <a:off x="6107113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8" name="Rectangle 1856"/>
          <p:cNvSpPr/>
          <p:nvPr/>
        </p:nvSpPr>
        <p:spPr>
          <a:xfrm>
            <a:off x="5880100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49" name="Rectangle 1855"/>
          <p:cNvSpPr/>
          <p:nvPr/>
        </p:nvSpPr>
        <p:spPr>
          <a:xfrm>
            <a:off x="565308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0" name="Rectangle 1854"/>
          <p:cNvSpPr/>
          <p:nvPr/>
        </p:nvSpPr>
        <p:spPr>
          <a:xfrm>
            <a:off x="542448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1" name="Rectangle 1853"/>
          <p:cNvSpPr/>
          <p:nvPr/>
        </p:nvSpPr>
        <p:spPr>
          <a:xfrm>
            <a:off x="5197475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2" name="Rectangle 1852"/>
          <p:cNvSpPr/>
          <p:nvPr/>
        </p:nvSpPr>
        <p:spPr>
          <a:xfrm>
            <a:off x="4970463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3" name="Rectangle 1851"/>
          <p:cNvSpPr/>
          <p:nvPr/>
        </p:nvSpPr>
        <p:spPr>
          <a:xfrm>
            <a:off x="4741863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4" name="Rectangle 1850"/>
          <p:cNvSpPr/>
          <p:nvPr/>
        </p:nvSpPr>
        <p:spPr>
          <a:xfrm>
            <a:off x="4514850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5" name="Rectangle 1849"/>
          <p:cNvSpPr/>
          <p:nvPr/>
        </p:nvSpPr>
        <p:spPr>
          <a:xfrm>
            <a:off x="428783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6" name="Rectangle 1848"/>
          <p:cNvSpPr/>
          <p:nvPr/>
        </p:nvSpPr>
        <p:spPr>
          <a:xfrm>
            <a:off x="405923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7" name="Rectangle 1847"/>
          <p:cNvSpPr/>
          <p:nvPr/>
        </p:nvSpPr>
        <p:spPr>
          <a:xfrm>
            <a:off x="3832225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8" name="Rectangle 1846"/>
          <p:cNvSpPr/>
          <p:nvPr/>
        </p:nvSpPr>
        <p:spPr>
          <a:xfrm>
            <a:off x="3605213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59" name="Rectangle 1845"/>
          <p:cNvSpPr/>
          <p:nvPr/>
        </p:nvSpPr>
        <p:spPr>
          <a:xfrm>
            <a:off x="3376613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0" name="Rectangle 1844"/>
          <p:cNvSpPr/>
          <p:nvPr/>
        </p:nvSpPr>
        <p:spPr>
          <a:xfrm>
            <a:off x="3149600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1" name="Rectangle 1843"/>
          <p:cNvSpPr/>
          <p:nvPr/>
        </p:nvSpPr>
        <p:spPr>
          <a:xfrm>
            <a:off x="292258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2" name="Rectangle 1842"/>
          <p:cNvSpPr/>
          <p:nvPr/>
        </p:nvSpPr>
        <p:spPr>
          <a:xfrm>
            <a:off x="269398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3" name="Rectangle 1841"/>
          <p:cNvSpPr/>
          <p:nvPr/>
        </p:nvSpPr>
        <p:spPr>
          <a:xfrm>
            <a:off x="2466975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4" name="Rectangle 1840"/>
          <p:cNvSpPr/>
          <p:nvPr/>
        </p:nvSpPr>
        <p:spPr>
          <a:xfrm>
            <a:off x="2239963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5" name="Rectangle 1839"/>
          <p:cNvSpPr/>
          <p:nvPr/>
        </p:nvSpPr>
        <p:spPr>
          <a:xfrm>
            <a:off x="2011363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6" name="Rectangle 1838"/>
          <p:cNvSpPr/>
          <p:nvPr/>
        </p:nvSpPr>
        <p:spPr>
          <a:xfrm>
            <a:off x="1784350" y="52038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7" name="Rectangle 1837"/>
          <p:cNvSpPr/>
          <p:nvPr/>
        </p:nvSpPr>
        <p:spPr>
          <a:xfrm>
            <a:off x="1557338" y="52038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8" name="Rectangle 1836"/>
          <p:cNvSpPr/>
          <p:nvPr/>
        </p:nvSpPr>
        <p:spPr>
          <a:xfrm>
            <a:off x="1328738" y="52038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69" name="Rectangle 1835"/>
          <p:cNvSpPr/>
          <p:nvPr/>
        </p:nvSpPr>
        <p:spPr>
          <a:xfrm>
            <a:off x="609600" y="5203825"/>
            <a:ext cx="719138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单位：个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0" name="Rectangle 1834"/>
          <p:cNvSpPr/>
          <p:nvPr/>
        </p:nvSpPr>
        <p:spPr>
          <a:xfrm>
            <a:off x="838358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1" name="Rectangle 1833"/>
          <p:cNvSpPr/>
          <p:nvPr/>
        </p:nvSpPr>
        <p:spPr>
          <a:xfrm>
            <a:off x="815498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2" name="Rectangle 1832"/>
          <p:cNvSpPr/>
          <p:nvPr/>
        </p:nvSpPr>
        <p:spPr>
          <a:xfrm>
            <a:off x="7927975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3" name="Rectangle 1831"/>
          <p:cNvSpPr/>
          <p:nvPr/>
        </p:nvSpPr>
        <p:spPr>
          <a:xfrm>
            <a:off x="7700963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4" name="Rectangle 1830"/>
          <p:cNvSpPr/>
          <p:nvPr/>
        </p:nvSpPr>
        <p:spPr>
          <a:xfrm>
            <a:off x="7472363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5" name="Rectangle 1829"/>
          <p:cNvSpPr/>
          <p:nvPr/>
        </p:nvSpPr>
        <p:spPr>
          <a:xfrm>
            <a:off x="7245350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6" name="Rectangle 1828"/>
          <p:cNvSpPr/>
          <p:nvPr/>
        </p:nvSpPr>
        <p:spPr>
          <a:xfrm>
            <a:off x="701833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7" name="Rectangle 1827"/>
          <p:cNvSpPr/>
          <p:nvPr/>
        </p:nvSpPr>
        <p:spPr>
          <a:xfrm>
            <a:off x="678973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8" name="Rectangle 1826"/>
          <p:cNvSpPr/>
          <p:nvPr/>
        </p:nvSpPr>
        <p:spPr>
          <a:xfrm>
            <a:off x="6562725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79" name="Rectangle 1825"/>
          <p:cNvSpPr/>
          <p:nvPr/>
        </p:nvSpPr>
        <p:spPr>
          <a:xfrm>
            <a:off x="6335713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0" name="Rectangle 1824"/>
          <p:cNvSpPr/>
          <p:nvPr/>
        </p:nvSpPr>
        <p:spPr>
          <a:xfrm>
            <a:off x="6107113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1" name="Rectangle 1823"/>
          <p:cNvSpPr/>
          <p:nvPr/>
        </p:nvSpPr>
        <p:spPr>
          <a:xfrm>
            <a:off x="5880100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2" name="Rectangle 1822"/>
          <p:cNvSpPr/>
          <p:nvPr/>
        </p:nvSpPr>
        <p:spPr>
          <a:xfrm>
            <a:off x="565308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3" name="Rectangle 1821"/>
          <p:cNvSpPr/>
          <p:nvPr/>
        </p:nvSpPr>
        <p:spPr>
          <a:xfrm>
            <a:off x="542448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4" name="Rectangle 1820"/>
          <p:cNvSpPr/>
          <p:nvPr/>
        </p:nvSpPr>
        <p:spPr>
          <a:xfrm>
            <a:off x="5197475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5" name="Rectangle 1819"/>
          <p:cNvSpPr/>
          <p:nvPr/>
        </p:nvSpPr>
        <p:spPr>
          <a:xfrm>
            <a:off x="4970463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6" name="Rectangle 1818"/>
          <p:cNvSpPr/>
          <p:nvPr/>
        </p:nvSpPr>
        <p:spPr>
          <a:xfrm>
            <a:off x="4741863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7" name="Rectangle 1817"/>
          <p:cNvSpPr/>
          <p:nvPr/>
        </p:nvSpPr>
        <p:spPr>
          <a:xfrm>
            <a:off x="4514850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8" name="Rectangle 1816"/>
          <p:cNvSpPr/>
          <p:nvPr/>
        </p:nvSpPr>
        <p:spPr>
          <a:xfrm>
            <a:off x="428783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89" name="Rectangle 1815"/>
          <p:cNvSpPr/>
          <p:nvPr/>
        </p:nvSpPr>
        <p:spPr>
          <a:xfrm>
            <a:off x="405923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0" name="Rectangle 1814"/>
          <p:cNvSpPr/>
          <p:nvPr/>
        </p:nvSpPr>
        <p:spPr>
          <a:xfrm>
            <a:off x="3832225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1" name="Rectangle 1813"/>
          <p:cNvSpPr/>
          <p:nvPr/>
        </p:nvSpPr>
        <p:spPr>
          <a:xfrm>
            <a:off x="3605213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2" name="Rectangle 1812"/>
          <p:cNvSpPr/>
          <p:nvPr/>
        </p:nvSpPr>
        <p:spPr>
          <a:xfrm>
            <a:off x="3376613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3" name="Rectangle 1811"/>
          <p:cNvSpPr/>
          <p:nvPr/>
        </p:nvSpPr>
        <p:spPr>
          <a:xfrm>
            <a:off x="3149600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4" name="Rectangle 1810"/>
          <p:cNvSpPr/>
          <p:nvPr/>
        </p:nvSpPr>
        <p:spPr>
          <a:xfrm>
            <a:off x="292258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5" name="Rectangle 1809"/>
          <p:cNvSpPr/>
          <p:nvPr/>
        </p:nvSpPr>
        <p:spPr>
          <a:xfrm>
            <a:off x="269398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6" name="Rectangle 1808"/>
          <p:cNvSpPr/>
          <p:nvPr/>
        </p:nvSpPr>
        <p:spPr>
          <a:xfrm>
            <a:off x="2466975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7" name="Rectangle 1807"/>
          <p:cNvSpPr/>
          <p:nvPr/>
        </p:nvSpPr>
        <p:spPr>
          <a:xfrm>
            <a:off x="2239963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8" name="Rectangle 1806"/>
          <p:cNvSpPr/>
          <p:nvPr/>
        </p:nvSpPr>
        <p:spPr>
          <a:xfrm>
            <a:off x="2011363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199" name="Rectangle 1805"/>
          <p:cNvSpPr/>
          <p:nvPr/>
        </p:nvSpPr>
        <p:spPr>
          <a:xfrm>
            <a:off x="1784350" y="505460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0" name="Rectangle 1804"/>
          <p:cNvSpPr/>
          <p:nvPr/>
        </p:nvSpPr>
        <p:spPr>
          <a:xfrm>
            <a:off x="1557338" y="505460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1" name="Rectangle 1803"/>
          <p:cNvSpPr/>
          <p:nvPr/>
        </p:nvSpPr>
        <p:spPr>
          <a:xfrm>
            <a:off x="1328738" y="505460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2" name="Rectangle 1802"/>
          <p:cNvSpPr/>
          <p:nvPr/>
        </p:nvSpPr>
        <p:spPr>
          <a:xfrm>
            <a:off x="609600" y="5054600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3" name="Rectangle 1801"/>
          <p:cNvSpPr/>
          <p:nvPr/>
        </p:nvSpPr>
        <p:spPr>
          <a:xfrm>
            <a:off x="838358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4" name="Rectangle 1800"/>
          <p:cNvSpPr/>
          <p:nvPr/>
        </p:nvSpPr>
        <p:spPr>
          <a:xfrm>
            <a:off x="815498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5" name="Rectangle 1799"/>
          <p:cNvSpPr/>
          <p:nvPr/>
        </p:nvSpPr>
        <p:spPr>
          <a:xfrm>
            <a:off x="7927975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6" name="Rectangle 1798"/>
          <p:cNvSpPr/>
          <p:nvPr/>
        </p:nvSpPr>
        <p:spPr>
          <a:xfrm>
            <a:off x="7700963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7" name="Rectangle 1797"/>
          <p:cNvSpPr/>
          <p:nvPr/>
        </p:nvSpPr>
        <p:spPr>
          <a:xfrm>
            <a:off x="7472363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8" name="Rectangle 1796"/>
          <p:cNvSpPr/>
          <p:nvPr/>
        </p:nvSpPr>
        <p:spPr>
          <a:xfrm>
            <a:off x="7245350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09" name="Rectangle 1795"/>
          <p:cNvSpPr/>
          <p:nvPr/>
        </p:nvSpPr>
        <p:spPr>
          <a:xfrm>
            <a:off x="701833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0" name="Rectangle 1794"/>
          <p:cNvSpPr/>
          <p:nvPr/>
        </p:nvSpPr>
        <p:spPr>
          <a:xfrm>
            <a:off x="678973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1" name="Rectangle 1793"/>
          <p:cNvSpPr/>
          <p:nvPr/>
        </p:nvSpPr>
        <p:spPr>
          <a:xfrm>
            <a:off x="6562725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2" name="Rectangle 1792"/>
          <p:cNvSpPr/>
          <p:nvPr/>
        </p:nvSpPr>
        <p:spPr>
          <a:xfrm>
            <a:off x="6335713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3" name="Rectangle 1791"/>
          <p:cNvSpPr/>
          <p:nvPr/>
        </p:nvSpPr>
        <p:spPr>
          <a:xfrm>
            <a:off x="6107113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4" name="Rectangle 1790"/>
          <p:cNvSpPr/>
          <p:nvPr/>
        </p:nvSpPr>
        <p:spPr>
          <a:xfrm>
            <a:off x="5880100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5" name="Rectangle 1789"/>
          <p:cNvSpPr/>
          <p:nvPr/>
        </p:nvSpPr>
        <p:spPr>
          <a:xfrm>
            <a:off x="565308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6" name="Rectangle 1788"/>
          <p:cNvSpPr/>
          <p:nvPr/>
        </p:nvSpPr>
        <p:spPr>
          <a:xfrm>
            <a:off x="542448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7" name="Rectangle 1787"/>
          <p:cNvSpPr/>
          <p:nvPr/>
        </p:nvSpPr>
        <p:spPr>
          <a:xfrm>
            <a:off x="5197475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8" name="Rectangle 1786"/>
          <p:cNvSpPr/>
          <p:nvPr/>
        </p:nvSpPr>
        <p:spPr>
          <a:xfrm>
            <a:off x="4970463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19" name="Rectangle 1785"/>
          <p:cNvSpPr/>
          <p:nvPr/>
        </p:nvSpPr>
        <p:spPr>
          <a:xfrm>
            <a:off x="4741863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0" name="Rectangle 1784"/>
          <p:cNvSpPr/>
          <p:nvPr/>
        </p:nvSpPr>
        <p:spPr>
          <a:xfrm>
            <a:off x="4514850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1" name="Rectangle 1783"/>
          <p:cNvSpPr/>
          <p:nvPr/>
        </p:nvSpPr>
        <p:spPr>
          <a:xfrm>
            <a:off x="428783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2" name="Rectangle 1782"/>
          <p:cNvSpPr/>
          <p:nvPr/>
        </p:nvSpPr>
        <p:spPr>
          <a:xfrm>
            <a:off x="405923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3" name="Rectangle 1781"/>
          <p:cNvSpPr/>
          <p:nvPr/>
        </p:nvSpPr>
        <p:spPr>
          <a:xfrm>
            <a:off x="3832225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4" name="Rectangle 1780"/>
          <p:cNvSpPr/>
          <p:nvPr/>
        </p:nvSpPr>
        <p:spPr>
          <a:xfrm>
            <a:off x="3605213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5" name="Rectangle 1779"/>
          <p:cNvSpPr/>
          <p:nvPr/>
        </p:nvSpPr>
        <p:spPr>
          <a:xfrm>
            <a:off x="3376613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6" name="Rectangle 1778"/>
          <p:cNvSpPr/>
          <p:nvPr/>
        </p:nvSpPr>
        <p:spPr>
          <a:xfrm>
            <a:off x="3149600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7" name="Rectangle 1777"/>
          <p:cNvSpPr/>
          <p:nvPr/>
        </p:nvSpPr>
        <p:spPr>
          <a:xfrm>
            <a:off x="292258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8" name="Rectangle 1776"/>
          <p:cNvSpPr/>
          <p:nvPr/>
        </p:nvSpPr>
        <p:spPr>
          <a:xfrm>
            <a:off x="269398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29" name="Rectangle 1775"/>
          <p:cNvSpPr/>
          <p:nvPr/>
        </p:nvSpPr>
        <p:spPr>
          <a:xfrm>
            <a:off x="2466975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0" name="Rectangle 1774"/>
          <p:cNvSpPr/>
          <p:nvPr/>
        </p:nvSpPr>
        <p:spPr>
          <a:xfrm>
            <a:off x="2239963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1" name="Rectangle 1773"/>
          <p:cNvSpPr/>
          <p:nvPr/>
        </p:nvSpPr>
        <p:spPr>
          <a:xfrm>
            <a:off x="2011363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2" name="Rectangle 1772"/>
          <p:cNvSpPr/>
          <p:nvPr/>
        </p:nvSpPr>
        <p:spPr>
          <a:xfrm>
            <a:off x="1784350" y="4905375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3" name="Rectangle 1771"/>
          <p:cNvSpPr/>
          <p:nvPr/>
        </p:nvSpPr>
        <p:spPr>
          <a:xfrm>
            <a:off x="1557338" y="4905375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4" name="Rectangle 1770"/>
          <p:cNvSpPr/>
          <p:nvPr/>
        </p:nvSpPr>
        <p:spPr>
          <a:xfrm>
            <a:off x="1328738" y="4905375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5" name="Rectangle 1769"/>
          <p:cNvSpPr/>
          <p:nvPr/>
        </p:nvSpPr>
        <p:spPr>
          <a:xfrm>
            <a:off x="609600" y="4905375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6" name="Rectangle 1768"/>
          <p:cNvSpPr/>
          <p:nvPr/>
        </p:nvSpPr>
        <p:spPr>
          <a:xfrm>
            <a:off x="838358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7" name="Rectangle 1767"/>
          <p:cNvSpPr/>
          <p:nvPr/>
        </p:nvSpPr>
        <p:spPr>
          <a:xfrm>
            <a:off x="815498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8" name="Rectangle 1766"/>
          <p:cNvSpPr/>
          <p:nvPr/>
        </p:nvSpPr>
        <p:spPr>
          <a:xfrm>
            <a:off x="7927975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39" name="Rectangle 1765"/>
          <p:cNvSpPr/>
          <p:nvPr/>
        </p:nvSpPr>
        <p:spPr>
          <a:xfrm>
            <a:off x="7700963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0" name="Rectangle 1764"/>
          <p:cNvSpPr/>
          <p:nvPr/>
        </p:nvSpPr>
        <p:spPr>
          <a:xfrm>
            <a:off x="7472363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1" name="Rectangle 1763"/>
          <p:cNvSpPr/>
          <p:nvPr/>
        </p:nvSpPr>
        <p:spPr>
          <a:xfrm>
            <a:off x="7245350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2" name="Rectangle 1762"/>
          <p:cNvSpPr/>
          <p:nvPr/>
        </p:nvSpPr>
        <p:spPr>
          <a:xfrm>
            <a:off x="701833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3" name="Rectangle 1761"/>
          <p:cNvSpPr/>
          <p:nvPr/>
        </p:nvSpPr>
        <p:spPr>
          <a:xfrm>
            <a:off x="678973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4" name="Rectangle 1760"/>
          <p:cNvSpPr/>
          <p:nvPr/>
        </p:nvSpPr>
        <p:spPr>
          <a:xfrm>
            <a:off x="6562725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5" name="Rectangle 1759"/>
          <p:cNvSpPr/>
          <p:nvPr/>
        </p:nvSpPr>
        <p:spPr>
          <a:xfrm>
            <a:off x="6335713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6" name="Rectangle 1758"/>
          <p:cNvSpPr/>
          <p:nvPr/>
        </p:nvSpPr>
        <p:spPr>
          <a:xfrm>
            <a:off x="6107113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7" name="Rectangle 1757"/>
          <p:cNvSpPr/>
          <p:nvPr/>
        </p:nvSpPr>
        <p:spPr>
          <a:xfrm>
            <a:off x="5880100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8" name="Rectangle 1756"/>
          <p:cNvSpPr/>
          <p:nvPr/>
        </p:nvSpPr>
        <p:spPr>
          <a:xfrm>
            <a:off x="565308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49" name="Rectangle 1755"/>
          <p:cNvSpPr/>
          <p:nvPr/>
        </p:nvSpPr>
        <p:spPr>
          <a:xfrm>
            <a:off x="542448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0" name="Rectangle 1754"/>
          <p:cNvSpPr/>
          <p:nvPr/>
        </p:nvSpPr>
        <p:spPr>
          <a:xfrm>
            <a:off x="5197475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1" name="Rectangle 1753"/>
          <p:cNvSpPr/>
          <p:nvPr/>
        </p:nvSpPr>
        <p:spPr>
          <a:xfrm>
            <a:off x="4970463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2" name="Rectangle 1752"/>
          <p:cNvSpPr/>
          <p:nvPr/>
        </p:nvSpPr>
        <p:spPr>
          <a:xfrm>
            <a:off x="4741863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3" name="Rectangle 1751"/>
          <p:cNvSpPr/>
          <p:nvPr/>
        </p:nvSpPr>
        <p:spPr>
          <a:xfrm>
            <a:off x="4514850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4" name="Rectangle 1750"/>
          <p:cNvSpPr/>
          <p:nvPr/>
        </p:nvSpPr>
        <p:spPr>
          <a:xfrm>
            <a:off x="428783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5" name="Rectangle 1749"/>
          <p:cNvSpPr/>
          <p:nvPr/>
        </p:nvSpPr>
        <p:spPr>
          <a:xfrm>
            <a:off x="405923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6" name="Rectangle 1748"/>
          <p:cNvSpPr/>
          <p:nvPr/>
        </p:nvSpPr>
        <p:spPr>
          <a:xfrm>
            <a:off x="3832225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7" name="Rectangle 1747"/>
          <p:cNvSpPr/>
          <p:nvPr/>
        </p:nvSpPr>
        <p:spPr>
          <a:xfrm>
            <a:off x="3605213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8" name="Rectangle 1746"/>
          <p:cNvSpPr/>
          <p:nvPr/>
        </p:nvSpPr>
        <p:spPr>
          <a:xfrm>
            <a:off x="3376613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59" name="Rectangle 1745"/>
          <p:cNvSpPr/>
          <p:nvPr/>
        </p:nvSpPr>
        <p:spPr>
          <a:xfrm>
            <a:off x="3149600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0" name="Rectangle 1744"/>
          <p:cNvSpPr/>
          <p:nvPr/>
        </p:nvSpPr>
        <p:spPr>
          <a:xfrm>
            <a:off x="292258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1" name="Rectangle 1743"/>
          <p:cNvSpPr/>
          <p:nvPr/>
        </p:nvSpPr>
        <p:spPr>
          <a:xfrm>
            <a:off x="269398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2" name="Rectangle 1742"/>
          <p:cNvSpPr/>
          <p:nvPr/>
        </p:nvSpPr>
        <p:spPr>
          <a:xfrm>
            <a:off x="2466975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3" name="Rectangle 1741"/>
          <p:cNvSpPr/>
          <p:nvPr/>
        </p:nvSpPr>
        <p:spPr>
          <a:xfrm>
            <a:off x="2239963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4" name="Rectangle 1740"/>
          <p:cNvSpPr/>
          <p:nvPr/>
        </p:nvSpPr>
        <p:spPr>
          <a:xfrm>
            <a:off x="2011363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5" name="Rectangle 1739"/>
          <p:cNvSpPr/>
          <p:nvPr/>
        </p:nvSpPr>
        <p:spPr>
          <a:xfrm>
            <a:off x="1784350" y="4756150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6" name="Rectangle 1738"/>
          <p:cNvSpPr/>
          <p:nvPr/>
        </p:nvSpPr>
        <p:spPr>
          <a:xfrm>
            <a:off x="1557338" y="4756150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7" name="Rectangle 1737"/>
          <p:cNvSpPr/>
          <p:nvPr/>
        </p:nvSpPr>
        <p:spPr>
          <a:xfrm>
            <a:off x="1328738" y="4756150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8" name="Rectangle 1736"/>
          <p:cNvSpPr/>
          <p:nvPr/>
        </p:nvSpPr>
        <p:spPr>
          <a:xfrm>
            <a:off x="609600" y="4756150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69" name="Rectangle 1735"/>
          <p:cNvSpPr/>
          <p:nvPr/>
        </p:nvSpPr>
        <p:spPr>
          <a:xfrm>
            <a:off x="838358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0" name="Rectangle 1734"/>
          <p:cNvSpPr/>
          <p:nvPr/>
        </p:nvSpPr>
        <p:spPr>
          <a:xfrm>
            <a:off x="815498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1" name="Rectangle 1733"/>
          <p:cNvSpPr/>
          <p:nvPr/>
        </p:nvSpPr>
        <p:spPr>
          <a:xfrm>
            <a:off x="7927975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2" name="Rectangle 1732"/>
          <p:cNvSpPr/>
          <p:nvPr/>
        </p:nvSpPr>
        <p:spPr>
          <a:xfrm>
            <a:off x="7700963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3" name="Rectangle 1731"/>
          <p:cNvSpPr/>
          <p:nvPr/>
        </p:nvSpPr>
        <p:spPr>
          <a:xfrm>
            <a:off x="7472363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4" name="Rectangle 1730"/>
          <p:cNvSpPr/>
          <p:nvPr/>
        </p:nvSpPr>
        <p:spPr>
          <a:xfrm>
            <a:off x="7245350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5" name="Rectangle 1729"/>
          <p:cNvSpPr/>
          <p:nvPr/>
        </p:nvSpPr>
        <p:spPr>
          <a:xfrm>
            <a:off x="701833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6" name="Rectangle 1728"/>
          <p:cNvSpPr/>
          <p:nvPr/>
        </p:nvSpPr>
        <p:spPr>
          <a:xfrm>
            <a:off x="678973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7" name="Rectangle 1727"/>
          <p:cNvSpPr/>
          <p:nvPr/>
        </p:nvSpPr>
        <p:spPr>
          <a:xfrm>
            <a:off x="6562725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8" name="Rectangle 1726"/>
          <p:cNvSpPr/>
          <p:nvPr/>
        </p:nvSpPr>
        <p:spPr>
          <a:xfrm>
            <a:off x="6335713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79" name="Rectangle 1725"/>
          <p:cNvSpPr/>
          <p:nvPr/>
        </p:nvSpPr>
        <p:spPr>
          <a:xfrm>
            <a:off x="6107113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0" name="Rectangle 1724"/>
          <p:cNvSpPr/>
          <p:nvPr/>
        </p:nvSpPr>
        <p:spPr>
          <a:xfrm>
            <a:off x="5880100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1" name="Rectangle 1723"/>
          <p:cNvSpPr/>
          <p:nvPr/>
        </p:nvSpPr>
        <p:spPr>
          <a:xfrm>
            <a:off x="565308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2" name="Rectangle 1722"/>
          <p:cNvSpPr/>
          <p:nvPr/>
        </p:nvSpPr>
        <p:spPr>
          <a:xfrm>
            <a:off x="542448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3" name="Rectangle 1721"/>
          <p:cNvSpPr/>
          <p:nvPr/>
        </p:nvSpPr>
        <p:spPr>
          <a:xfrm>
            <a:off x="5197475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4" name="Rectangle 1720"/>
          <p:cNvSpPr/>
          <p:nvPr/>
        </p:nvSpPr>
        <p:spPr>
          <a:xfrm>
            <a:off x="4970463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5" name="Rectangle 1719"/>
          <p:cNvSpPr/>
          <p:nvPr/>
        </p:nvSpPr>
        <p:spPr>
          <a:xfrm>
            <a:off x="4741863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6" name="Rectangle 1718"/>
          <p:cNvSpPr/>
          <p:nvPr/>
        </p:nvSpPr>
        <p:spPr>
          <a:xfrm>
            <a:off x="4514850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7" name="Rectangle 1717"/>
          <p:cNvSpPr/>
          <p:nvPr/>
        </p:nvSpPr>
        <p:spPr>
          <a:xfrm>
            <a:off x="428783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8" name="Rectangle 1716"/>
          <p:cNvSpPr/>
          <p:nvPr/>
        </p:nvSpPr>
        <p:spPr>
          <a:xfrm>
            <a:off x="405923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89" name="Rectangle 1715"/>
          <p:cNvSpPr/>
          <p:nvPr/>
        </p:nvSpPr>
        <p:spPr>
          <a:xfrm>
            <a:off x="3832225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0" name="Rectangle 1714"/>
          <p:cNvSpPr/>
          <p:nvPr/>
        </p:nvSpPr>
        <p:spPr>
          <a:xfrm>
            <a:off x="3605213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1" name="Rectangle 1713"/>
          <p:cNvSpPr/>
          <p:nvPr/>
        </p:nvSpPr>
        <p:spPr>
          <a:xfrm>
            <a:off x="3376613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2" name="Rectangle 1712"/>
          <p:cNvSpPr/>
          <p:nvPr/>
        </p:nvSpPr>
        <p:spPr>
          <a:xfrm>
            <a:off x="3149600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3" name="Rectangle 1711"/>
          <p:cNvSpPr/>
          <p:nvPr/>
        </p:nvSpPr>
        <p:spPr>
          <a:xfrm>
            <a:off x="292258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4" name="Rectangle 1710"/>
          <p:cNvSpPr/>
          <p:nvPr/>
        </p:nvSpPr>
        <p:spPr>
          <a:xfrm>
            <a:off x="269398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5" name="Rectangle 1709"/>
          <p:cNvSpPr/>
          <p:nvPr/>
        </p:nvSpPr>
        <p:spPr>
          <a:xfrm>
            <a:off x="2466975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6" name="Rectangle 1708"/>
          <p:cNvSpPr/>
          <p:nvPr/>
        </p:nvSpPr>
        <p:spPr>
          <a:xfrm>
            <a:off x="2239963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7" name="Rectangle 1707"/>
          <p:cNvSpPr/>
          <p:nvPr/>
        </p:nvSpPr>
        <p:spPr>
          <a:xfrm>
            <a:off x="2011363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8" name="Rectangle 1706"/>
          <p:cNvSpPr/>
          <p:nvPr/>
        </p:nvSpPr>
        <p:spPr>
          <a:xfrm>
            <a:off x="1784350" y="460851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299" name="Rectangle 1705"/>
          <p:cNvSpPr/>
          <p:nvPr/>
        </p:nvSpPr>
        <p:spPr>
          <a:xfrm>
            <a:off x="1557338" y="460851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0" name="Rectangle 1704"/>
          <p:cNvSpPr/>
          <p:nvPr/>
        </p:nvSpPr>
        <p:spPr>
          <a:xfrm>
            <a:off x="1328738" y="460851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1" name="Rectangle 1703"/>
          <p:cNvSpPr/>
          <p:nvPr/>
        </p:nvSpPr>
        <p:spPr>
          <a:xfrm>
            <a:off x="609600" y="4608513"/>
            <a:ext cx="719138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2" name="Rectangle 1702"/>
          <p:cNvSpPr/>
          <p:nvPr/>
        </p:nvSpPr>
        <p:spPr>
          <a:xfrm>
            <a:off x="838358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3" name="Rectangle 1701"/>
          <p:cNvSpPr/>
          <p:nvPr/>
        </p:nvSpPr>
        <p:spPr>
          <a:xfrm>
            <a:off x="815498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4" name="Rectangle 1700"/>
          <p:cNvSpPr/>
          <p:nvPr/>
        </p:nvSpPr>
        <p:spPr>
          <a:xfrm>
            <a:off x="7927975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5" name="Rectangle 1699"/>
          <p:cNvSpPr/>
          <p:nvPr/>
        </p:nvSpPr>
        <p:spPr>
          <a:xfrm>
            <a:off x="7700963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6" name="Rectangle 1698"/>
          <p:cNvSpPr/>
          <p:nvPr/>
        </p:nvSpPr>
        <p:spPr>
          <a:xfrm>
            <a:off x="7472363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7" name="Rectangle 1697"/>
          <p:cNvSpPr/>
          <p:nvPr/>
        </p:nvSpPr>
        <p:spPr>
          <a:xfrm>
            <a:off x="7245350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8" name="Rectangle 1696"/>
          <p:cNvSpPr/>
          <p:nvPr/>
        </p:nvSpPr>
        <p:spPr>
          <a:xfrm>
            <a:off x="701833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09" name="Rectangle 1695"/>
          <p:cNvSpPr/>
          <p:nvPr/>
        </p:nvSpPr>
        <p:spPr>
          <a:xfrm>
            <a:off x="678973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0" name="Rectangle 1694"/>
          <p:cNvSpPr/>
          <p:nvPr/>
        </p:nvSpPr>
        <p:spPr>
          <a:xfrm>
            <a:off x="6562725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1" name="Rectangle 1693"/>
          <p:cNvSpPr/>
          <p:nvPr/>
        </p:nvSpPr>
        <p:spPr>
          <a:xfrm>
            <a:off x="6335713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2" name="Rectangle 1692"/>
          <p:cNvSpPr/>
          <p:nvPr/>
        </p:nvSpPr>
        <p:spPr>
          <a:xfrm>
            <a:off x="6107113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3" name="Rectangle 1691"/>
          <p:cNvSpPr/>
          <p:nvPr/>
        </p:nvSpPr>
        <p:spPr>
          <a:xfrm>
            <a:off x="5880100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4" name="Rectangle 1690"/>
          <p:cNvSpPr/>
          <p:nvPr/>
        </p:nvSpPr>
        <p:spPr>
          <a:xfrm>
            <a:off x="565308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5" name="Rectangle 1689"/>
          <p:cNvSpPr/>
          <p:nvPr/>
        </p:nvSpPr>
        <p:spPr>
          <a:xfrm>
            <a:off x="542448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6" name="Rectangle 1688"/>
          <p:cNvSpPr/>
          <p:nvPr/>
        </p:nvSpPr>
        <p:spPr>
          <a:xfrm>
            <a:off x="5197475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7" name="Rectangle 1687"/>
          <p:cNvSpPr/>
          <p:nvPr/>
        </p:nvSpPr>
        <p:spPr>
          <a:xfrm>
            <a:off x="4970463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8" name="Rectangle 1686"/>
          <p:cNvSpPr/>
          <p:nvPr/>
        </p:nvSpPr>
        <p:spPr>
          <a:xfrm>
            <a:off x="4741863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19" name="Rectangle 1685"/>
          <p:cNvSpPr/>
          <p:nvPr/>
        </p:nvSpPr>
        <p:spPr>
          <a:xfrm>
            <a:off x="4514850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0" name="Rectangle 1684"/>
          <p:cNvSpPr/>
          <p:nvPr/>
        </p:nvSpPr>
        <p:spPr>
          <a:xfrm>
            <a:off x="428783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1" name="Rectangle 1683"/>
          <p:cNvSpPr/>
          <p:nvPr/>
        </p:nvSpPr>
        <p:spPr>
          <a:xfrm>
            <a:off x="405923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2" name="Rectangle 1682"/>
          <p:cNvSpPr/>
          <p:nvPr/>
        </p:nvSpPr>
        <p:spPr>
          <a:xfrm>
            <a:off x="3832225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3" name="Rectangle 1681"/>
          <p:cNvSpPr/>
          <p:nvPr/>
        </p:nvSpPr>
        <p:spPr>
          <a:xfrm>
            <a:off x="3605213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4" name="Rectangle 1680"/>
          <p:cNvSpPr/>
          <p:nvPr/>
        </p:nvSpPr>
        <p:spPr>
          <a:xfrm>
            <a:off x="3376613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5" name="Rectangle 1679"/>
          <p:cNvSpPr/>
          <p:nvPr/>
        </p:nvSpPr>
        <p:spPr>
          <a:xfrm>
            <a:off x="3149600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6" name="Rectangle 1678"/>
          <p:cNvSpPr/>
          <p:nvPr/>
        </p:nvSpPr>
        <p:spPr>
          <a:xfrm>
            <a:off x="292258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7" name="Rectangle 1677"/>
          <p:cNvSpPr/>
          <p:nvPr/>
        </p:nvSpPr>
        <p:spPr>
          <a:xfrm>
            <a:off x="269398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8" name="Rectangle 1676"/>
          <p:cNvSpPr/>
          <p:nvPr/>
        </p:nvSpPr>
        <p:spPr>
          <a:xfrm>
            <a:off x="2466975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29" name="Rectangle 1675"/>
          <p:cNvSpPr/>
          <p:nvPr/>
        </p:nvSpPr>
        <p:spPr>
          <a:xfrm>
            <a:off x="2239963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0" name="Rectangle 1674"/>
          <p:cNvSpPr/>
          <p:nvPr/>
        </p:nvSpPr>
        <p:spPr>
          <a:xfrm>
            <a:off x="2011363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1" name="Rectangle 1673"/>
          <p:cNvSpPr/>
          <p:nvPr/>
        </p:nvSpPr>
        <p:spPr>
          <a:xfrm>
            <a:off x="1784350" y="4457700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2" name="Rectangle 1672"/>
          <p:cNvSpPr/>
          <p:nvPr/>
        </p:nvSpPr>
        <p:spPr>
          <a:xfrm>
            <a:off x="1557338" y="4457700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3" name="Rectangle 1671"/>
          <p:cNvSpPr/>
          <p:nvPr/>
        </p:nvSpPr>
        <p:spPr>
          <a:xfrm>
            <a:off x="1328738" y="4457700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4" name="Rectangle 1670"/>
          <p:cNvSpPr/>
          <p:nvPr/>
        </p:nvSpPr>
        <p:spPr>
          <a:xfrm>
            <a:off x="609600" y="5524500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5" name="Rectangle 1669"/>
          <p:cNvSpPr/>
          <p:nvPr/>
        </p:nvSpPr>
        <p:spPr>
          <a:xfrm>
            <a:off x="838358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6" name="Rectangle 1668"/>
          <p:cNvSpPr/>
          <p:nvPr/>
        </p:nvSpPr>
        <p:spPr>
          <a:xfrm>
            <a:off x="815498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7" name="Rectangle 1667"/>
          <p:cNvSpPr/>
          <p:nvPr/>
        </p:nvSpPr>
        <p:spPr>
          <a:xfrm>
            <a:off x="7927975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8" name="Rectangle 1666"/>
          <p:cNvSpPr/>
          <p:nvPr/>
        </p:nvSpPr>
        <p:spPr>
          <a:xfrm>
            <a:off x="7700963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39" name="Rectangle 1665"/>
          <p:cNvSpPr/>
          <p:nvPr/>
        </p:nvSpPr>
        <p:spPr>
          <a:xfrm>
            <a:off x="7472363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0" name="Rectangle 1664"/>
          <p:cNvSpPr/>
          <p:nvPr/>
        </p:nvSpPr>
        <p:spPr>
          <a:xfrm>
            <a:off x="7245350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1" name="Rectangle 1663"/>
          <p:cNvSpPr/>
          <p:nvPr/>
        </p:nvSpPr>
        <p:spPr>
          <a:xfrm>
            <a:off x="701833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2" name="Rectangle 1662"/>
          <p:cNvSpPr/>
          <p:nvPr/>
        </p:nvSpPr>
        <p:spPr>
          <a:xfrm>
            <a:off x="678973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3" name="Rectangle 1661"/>
          <p:cNvSpPr/>
          <p:nvPr/>
        </p:nvSpPr>
        <p:spPr>
          <a:xfrm>
            <a:off x="6562725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4" name="Rectangle 1660"/>
          <p:cNvSpPr/>
          <p:nvPr/>
        </p:nvSpPr>
        <p:spPr>
          <a:xfrm>
            <a:off x="6335713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5" name="Rectangle 1659"/>
          <p:cNvSpPr/>
          <p:nvPr/>
        </p:nvSpPr>
        <p:spPr>
          <a:xfrm>
            <a:off x="6107113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6" name="Rectangle 1658"/>
          <p:cNvSpPr/>
          <p:nvPr/>
        </p:nvSpPr>
        <p:spPr>
          <a:xfrm>
            <a:off x="5880100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7" name="Rectangle 1657"/>
          <p:cNvSpPr/>
          <p:nvPr/>
        </p:nvSpPr>
        <p:spPr>
          <a:xfrm>
            <a:off x="565308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8" name="Rectangle 1656"/>
          <p:cNvSpPr/>
          <p:nvPr/>
        </p:nvSpPr>
        <p:spPr>
          <a:xfrm>
            <a:off x="542448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49" name="Rectangle 1655"/>
          <p:cNvSpPr/>
          <p:nvPr/>
        </p:nvSpPr>
        <p:spPr>
          <a:xfrm>
            <a:off x="5197475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0" name="Rectangle 1654"/>
          <p:cNvSpPr/>
          <p:nvPr/>
        </p:nvSpPr>
        <p:spPr>
          <a:xfrm>
            <a:off x="4970463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1" name="Rectangle 1653"/>
          <p:cNvSpPr/>
          <p:nvPr/>
        </p:nvSpPr>
        <p:spPr>
          <a:xfrm>
            <a:off x="4741863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2" name="Rectangle 1652"/>
          <p:cNvSpPr/>
          <p:nvPr/>
        </p:nvSpPr>
        <p:spPr>
          <a:xfrm>
            <a:off x="4514850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3" name="Rectangle 1651"/>
          <p:cNvSpPr/>
          <p:nvPr/>
        </p:nvSpPr>
        <p:spPr>
          <a:xfrm>
            <a:off x="428783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4" name="Rectangle 1650"/>
          <p:cNvSpPr/>
          <p:nvPr/>
        </p:nvSpPr>
        <p:spPr>
          <a:xfrm>
            <a:off x="405923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5" name="Rectangle 1649"/>
          <p:cNvSpPr/>
          <p:nvPr/>
        </p:nvSpPr>
        <p:spPr>
          <a:xfrm>
            <a:off x="3832225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6" name="Rectangle 1648"/>
          <p:cNvSpPr/>
          <p:nvPr/>
        </p:nvSpPr>
        <p:spPr>
          <a:xfrm>
            <a:off x="3605213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7" name="Rectangle 1647"/>
          <p:cNvSpPr/>
          <p:nvPr/>
        </p:nvSpPr>
        <p:spPr>
          <a:xfrm>
            <a:off x="3376613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8" name="Rectangle 1646"/>
          <p:cNvSpPr/>
          <p:nvPr/>
        </p:nvSpPr>
        <p:spPr>
          <a:xfrm>
            <a:off x="3149600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59" name="Rectangle 1645"/>
          <p:cNvSpPr/>
          <p:nvPr/>
        </p:nvSpPr>
        <p:spPr>
          <a:xfrm>
            <a:off x="292258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0" name="Rectangle 1644"/>
          <p:cNvSpPr/>
          <p:nvPr/>
        </p:nvSpPr>
        <p:spPr>
          <a:xfrm>
            <a:off x="269398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1" name="Rectangle 1643"/>
          <p:cNvSpPr/>
          <p:nvPr/>
        </p:nvSpPr>
        <p:spPr>
          <a:xfrm>
            <a:off x="2466975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2" name="Rectangle 1642"/>
          <p:cNvSpPr/>
          <p:nvPr/>
        </p:nvSpPr>
        <p:spPr>
          <a:xfrm>
            <a:off x="2239963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3" name="Rectangle 1641"/>
          <p:cNvSpPr/>
          <p:nvPr/>
        </p:nvSpPr>
        <p:spPr>
          <a:xfrm>
            <a:off x="2011363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4" name="Rectangle 1640"/>
          <p:cNvSpPr/>
          <p:nvPr/>
        </p:nvSpPr>
        <p:spPr>
          <a:xfrm>
            <a:off x="1784350" y="4310063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5" name="Rectangle 1639"/>
          <p:cNvSpPr/>
          <p:nvPr/>
        </p:nvSpPr>
        <p:spPr>
          <a:xfrm>
            <a:off x="1557338" y="4310063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6" name="Rectangle 1638"/>
          <p:cNvSpPr/>
          <p:nvPr/>
        </p:nvSpPr>
        <p:spPr>
          <a:xfrm>
            <a:off x="1328738" y="4310063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7" name="Rectangle 1636"/>
          <p:cNvSpPr/>
          <p:nvPr/>
        </p:nvSpPr>
        <p:spPr>
          <a:xfrm>
            <a:off x="838358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8" name="Rectangle 1635"/>
          <p:cNvSpPr/>
          <p:nvPr/>
        </p:nvSpPr>
        <p:spPr>
          <a:xfrm>
            <a:off x="815498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69" name="Rectangle 1634"/>
          <p:cNvSpPr/>
          <p:nvPr/>
        </p:nvSpPr>
        <p:spPr>
          <a:xfrm>
            <a:off x="7927975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0" name="Rectangle 1633"/>
          <p:cNvSpPr/>
          <p:nvPr/>
        </p:nvSpPr>
        <p:spPr>
          <a:xfrm>
            <a:off x="7700963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1" name="Rectangle 1632"/>
          <p:cNvSpPr/>
          <p:nvPr/>
        </p:nvSpPr>
        <p:spPr>
          <a:xfrm>
            <a:off x="7472363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2" name="Rectangle 1631"/>
          <p:cNvSpPr/>
          <p:nvPr/>
        </p:nvSpPr>
        <p:spPr>
          <a:xfrm>
            <a:off x="7245350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3" name="Rectangle 1630"/>
          <p:cNvSpPr/>
          <p:nvPr/>
        </p:nvSpPr>
        <p:spPr>
          <a:xfrm>
            <a:off x="701833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4" name="Rectangle 1629"/>
          <p:cNvSpPr/>
          <p:nvPr/>
        </p:nvSpPr>
        <p:spPr>
          <a:xfrm>
            <a:off x="678973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5" name="Rectangle 1628"/>
          <p:cNvSpPr/>
          <p:nvPr/>
        </p:nvSpPr>
        <p:spPr>
          <a:xfrm>
            <a:off x="6562725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6" name="Rectangle 1627"/>
          <p:cNvSpPr/>
          <p:nvPr/>
        </p:nvSpPr>
        <p:spPr>
          <a:xfrm>
            <a:off x="6335713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7" name="Rectangle 1626"/>
          <p:cNvSpPr/>
          <p:nvPr/>
        </p:nvSpPr>
        <p:spPr>
          <a:xfrm>
            <a:off x="6107113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8" name="Rectangle 1625"/>
          <p:cNvSpPr/>
          <p:nvPr/>
        </p:nvSpPr>
        <p:spPr>
          <a:xfrm>
            <a:off x="5880100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79" name="Rectangle 1624"/>
          <p:cNvSpPr/>
          <p:nvPr/>
        </p:nvSpPr>
        <p:spPr>
          <a:xfrm>
            <a:off x="565308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0" name="Rectangle 1623"/>
          <p:cNvSpPr/>
          <p:nvPr/>
        </p:nvSpPr>
        <p:spPr>
          <a:xfrm>
            <a:off x="542448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1" name="Rectangle 1622"/>
          <p:cNvSpPr/>
          <p:nvPr/>
        </p:nvSpPr>
        <p:spPr>
          <a:xfrm>
            <a:off x="5197475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2" name="Rectangle 1621"/>
          <p:cNvSpPr/>
          <p:nvPr/>
        </p:nvSpPr>
        <p:spPr>
          <a:xfrm>
            <a:off x="4970463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3" name="Rectangle 1620"/>
          <p:cNvSpPr/>
          <p:nvPr/>
        </p:nvSpPr>
        <p:spPr>
          <a:xfrm>
            <a:off x="4741863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4" name="Rectangle 1619"/>
          <p:cNvSpPr/>
          <p:nvPr/>
        </p:nvSpPr>
        <p:spPr>
          <a:xfrm>
            <a:off x="4514850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5" name="Rectangle 1618"/>
          <p:cNvSpPr/>
          <p:nvPr/>
        </p:nvSpPr>
        <p:spPr>
          <a:xfrm>
            <a:off x="428783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6" name="Rectangle 1617"/>
          <p:cNvSpPr/>
          <p:nvPr/>
        </p:nvSpPr>
        <p:spPr>
          <a:xfrm>
            <a:off x="405923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7" name="Rectangle 1616"/>
          <p:cNvSpPr/>
          <p:nvPr/>
        </p:nvSpPr>
        <p:spPr>
          <a:xfrm>
            <a:off x="3832225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8" name="Rectangle 1615"/>
          <p:cNvSpPr/>
          <p:nvPr/>
        </p:nvSpPr>
        <p:spPr>
          <a:xfrm>
            <a:off x="3605213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89" name="Rectangle 1614"/>
          <p:cNvSpPr/>
          <p:nvPr/>
        </p:nvSpPr>
        <p:spPr>
          <a:xfrm>
            <a:off x="3376613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0" name="Rectangle 1613"/>
          <p:cNvSpPr/>
          <p:nvPr/>
        </p:nvSpPr>
        <p:spPr>
          <a:xfrm>
            <a:off x="3149600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1" name="Rectangle 1612"/>
          <p:cNvSpPr/>
          <p:nvPr/>
        </p:nvSpPr>
        <p:spPr>
          <a:xfrm>
            <a:off x="292258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2" name="Rectangle 1611"/>
          <p:cNvSpPr/>
          <p:nvPr/>
        </p:nvSpPr>
        <p:spPr>
          <a:xfrm>
            <a:off x="269398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3" name="Rectangle 1610"/>
          <p:cNvSpPr/>
          <p:nvPr/>
        </p:nvSpPr>
        <p:spPr>
          <a:xfrm>
            <a:off x="2466975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4" name="Rectangle 1609"/>
          <p:cNvSpPr/>
          <p:nvPr/>
        </p:nvSpPr>
        <p:spPr>
          <a:xfrm>
            <a:off x="2239963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5" name="Rectangle 1608"/>
          <p:cNvSpPr/>
          <p:nvPr/>
        </p:nvSpPr>
        <p:spPr>
          <a:xfrm>
            <a:off x="2011363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6" name="Rectangle 1607"/>
          <p:cNvSpPr/>
          <p:nvPr/>
        </p:nvSpPr>
        <p:spPr>
          <a:xfrm>
            <a:off x="1784350" y="41608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7" name="Rectangle 1606"/>
          <p:cNvSpPr/>
          <p:nvPr/>
        </p:nvSpPr>
        <p:spPr>
          <a:xfrm>
            <a:off x="1557338" y="41608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8" name="Rectangle 1605"/>
          <p:cNvSpPr/>
          <p:nvPr/>
        </p:nvSpPr>
        <p:spPr>
          <a:xfrm>
            <a:off x="1328738" y="41608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399" name="Rectangle 1603"/>
          <p:cNvSpPr/>
          <p:nvPr/>
        </p:nvSpPr>
        <p:spPr>
          <a:xfrm>
            <a:off x="838358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0" name="Rectangle 1602"/>
          <p:cNvSpPr/>
          <p:nvPr/>
        </p:nvSpPr>
        <p:spPr>
          <a:xfrm>
            <a:off x="815498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1" name="Rectangle 1601"/>
          <p:cNvSpPr/>
          <p:nvPr/>
        </p:nvSpPr>
        <p:spPr>
          <a:xfrm>
            <a:off x="7927975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2" name="Rectangle 1600"/>
          <p:cNvSpPr/>
          <p:nvPr/>
        </p:nvSpPr>
        <p:spPr>
          <a:xfrm>
            <a:off x="7700963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3" name="Rectangle 1599"/>
          <p:cNvSpPr/>
          <p:nvPr/>
        </p:nvSpPr>
        <p:spPr>
          <a:xfrm>
            <a:off x="7472363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4" name="Rectangle 1598"/>
          <p:cNvSpPr/>
          <p:nvPr/>
        </p:nvSpPr>
        <p:spPr>
          <a:xfrm>
            <a:off x="7245350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5" name="Rectangle 1597"/>
          <p:cNvSpPr/>
          <p:nvPr/>
        </p:nvSpPr>
        <p:spPr>
          <a:xfrm>
            <a:off x="701833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6" name="Rectangle 1596"/>
          <p:cNvSpPr/>
          <p:nvPr/>
        </p:nvSpPr>
        <p:spPr>
          <a:xfrm>
            <a:off x="678973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7" name="Rectangle 1595"/>
          <p:cNvSpPr/>
          <p:nvPr/>
        </p:nvSpPr>
        <p:spPr>
          <a:xfrm>
            <a:off x="6562725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8" name="Rectangle 1594"/>
          <p:cNvSpPr/>
          <p:nvPr/>
        </p:nvSpPr>
        <p:spPr>
          <a:xfrm>
            <a:off x="6335713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09" name="Rectangle 1593"/>
          <p:cNvSpPr/>
          <p:nvPr/>
        </p:nvSpPr>
        <p:spPr>
          <a:xfrm>
            <a:off x="6107113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0" name="Rectangle 1592"/>
          <p:cNvSpPr/>
          <p:nvPr/>
        </p:nvSpPr>
        <p:spPr>
          <a:xfrm>
            <a:off x="5880100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1" name="Rectangle 1591"/>
          <p:cNvSpPr/>
          <p:nvPr/>
        </p:nvSpPr>
        <p:spPr>
          <a:xfrm>
            <a:off x="565308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2" name="Rectangle 1590"/>
          <p:cNvSpPr/>
          <p:nvPr/>
        </p:nvSpPr>
        <p:spPr>
          <a:xfrm>
            <a:off x="542448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3" name="Rectangle 1589"/>
          <p:cNvSpPr/>
          <p:nvPr/>
        </p:nvSpPr>
        <p:spPr>
          <a:xfrm>
            <a:off x="5197475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4" name="Rectangle 1588"/>
          <p:cNvSpPr/>
          <p:nvPr/>
        </p:nvSpPr>
        <p:spPr>
          <a:xfrm>
            <a:off x="4970463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5" name="Rectangle 1587"/>
          <p:cNvSpPr/>
          <p:nvPr/>
        </p:nvSpPr>
        <p:spPr>
          <a:xfrm>
            <a:off x="4741863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6" name="Rectangle 1586"/>
          <p:cNvSpPr/>
          <p:nvPr/>
        </p:nvSpPr>
        <p:spPr>
          <a:xfrm>
            <a:off x="4514850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7" name="Rectangle 1585"/>
          <p:cNvSpPr/>
          <p:nvPr/>
        </p:nvSpPr>
        <p:spPr>
          <a:xfrm>
            <a:off x="428783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8" name="Rectangle 1584"/>
          <p:cNvSpPr/>
          <p:nvPr/>
        </p:nvSpPr>
        <p:spPr>
          <a:xfrm>
            <a:off x="405923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19" name="Rectangle 1583"/>
          <p:cNvSpPr/>
          <p:nvPr/>
        </p:nvSpPr>
        <p:spPr>
          <a:xfrm>
            <a:off x="3832225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0" name="Rectangle 1582"/>
          <p:cNvSpPr/>
          <p:nvPr/>
        </p:nvSpPr>
        <p:spPr>
          <a:xfrm>
            <a:off x="3605213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1" name="Rectangle 1581"/>
          <p:cNvSpPr/>
          <p:nvPr/>
        </p:nvSpPr>
        <p:spPr>
          <a:xfrm>
            <a:off x="3376613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2" name="Rectangle 1580"/>
          <p:cNvSpPr/>
          <p:nvPr/>
        </p:nvSpPr>
        <p:spPr>
          <a:xfrm>
            <a:off x="3149600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3" name="Rectangle 1579"/>
          <p:cNvSpPr/>
          <p:nvPr/>
        </p:nvSpPr>
        <p:spPr>
          <a:xfrm>
            <a:off x="292258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4" name="Rectangle 1578"/>
          <p:cNvSpPr/>
          <p:nvPr/>
        </p:nvSpPr>
        <p:spPr>
          <a:xfrm>
            <a:off x="269398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5" name="Rectangle 1577"/>
          <p:cNvSpPr/>
          <p:nvPr/>
        </p:nvSpPr>
        <p:spPr>
          <a:xfrm>
            <a:off x="2466975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6" name="Rectangle 1576"/>
          <p:cNvSpPr/>
          <p:nvPr/>
        </p:nvSpPr>
        <p:spPr>
          <a:xfrm>
            <a:off x="2239963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7" name="Rectangle 1575"/>
          <p:cNvSpPr/>
          <p:nvPr/>
        </p:nvSpPr>
        <p:spPr>
          <a:xfrm>
            <a:off x="2011363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8" name="Rectangle 1574"/>
          <p:cNvSpPr/>
          <p:nvPr/>
        </p:nvSpPr>
        <p:spPr>
          <a:xfrm>
            <a:off x="1784350" y="4010025"/>
            <a:ext cx="227013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29" name="Rectangle 1573"/>
          <p:cNvSpPr/>
          <p:nvPr/>
        </p:nvSpPr>
        <p:spPr>
          <a:xfrm>
            <a:off x="1557338" y="4010025"/>
            <a:ext cx="227012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0" name="Rectangle 1572"/>
          <p:cNvSpPr/>
          <p:nvPr/>
        </p:nvSpPr>
        <p:spPr>
          <a:xfrm>
            <a:off x="1328738" y="4010025"/>
            <a:ext cx="228600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1" name="Rectangle 1571"/>
          <p:cNvSpPr/>
          <p:nvPr/>
        </p:nvSpPr>
        <p:spPr>
          <a:xfrm>
            <a:off x="609600" y="4010025"/>
            <a:ext cx="719138" cy="150813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2" name="Rectangle 1570"/>
          <p:cNvSpPr/>
          <p:nvPr/>
        </p:nvSpPr>
        <p:spPr>
          <a:xfrm>
            <a:off x="838358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3" name="Rectangle 1569"/>
          <p:cNvSpPr/>
          <p:nvPr/>
        </p:nvSpPr>
        <p:spPr>
          <a:xfrm>
            <a:off x="815498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4" name="Rectangle 1568"/>
          <p:cNvSpPr/>
          <p:nvPr/>
        </p:nvSpPr>
        <p:spPr>
          <a:xfrm>
            <a:off x="7927975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5" name="Rectangle 1567"/>
          <p:cNvSpPr/>
          <p:nvPr/>
        </p:nvSpPr>
        <p:spPr>
          <a:xfrm>
            <a:off x="7700963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6" name="Rectangle 1566"/>
          <p:cNvSpPr/>
          <p:nvPr/>
        </p:nvSpPr>
        <p:spPr>
          <a:xfrm>
            <a:off x="7472363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7" name="Rectangle 1565"/>
          <p:cNvSpPr/>
          <p:nvPr/>
        </p:nvSpPr>
        <p:spPr>
          <a:xfrm>
            <a:off x="7245350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8" name="Rectangle 1564"/>
          <p:cNvSpPr/>
          <p:nvPr/>
        </p:nvSpPr>
        <p:spPr>
          <a:xfrm>
            <a:off x="701833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39" name="Rectangle 1563"/>
          <p:cNvSpPr/>
          <p:nvPr/>
        </p:nvSpPr>
        <p:spPr>
          <a:xfrm>
            <a:off x="678973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0" name="Rectangle 1562"/>
          <p:cNvSpPr/>
          <p:nvPr/>
        </p:nvSpPr>
        <p:spPr>
          <a:xfrm>
            <a:off x="6562725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1" name="Rectangle 1561"/>
          <p:cNvSpPr/>
          <p:nvPr/>
        </p:nvSpPr>
        <p:spPr>
          <a:xfrm>
            <a:off x="6335713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2" name="Rectangle 1560"/>
          <p:cNvSpPr/>
          <p:nvPr/>
        </p:nvSpPr>
        <p:spPr>
          <a:xfrm>
            <a:off x="6107113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3" name="Rectangle 1559"/>
          <p:cNvSpPr/>
          <p:nvPr/>
        </p:nvSpPr>
        <p:spPr>
          <a:xfrm>
            <a:off x="5880100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4" name="Rectangle 1558"/>
          <p:cNvSpPr/>
          <p:nvPr/>
        </p:nvSpPr>
        <p:spPr>
          <a:xfrm>
            <a:off x="565308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5" name="Rectangle 1557"/>
          <p:cNvSpPr/>
          <p:nvPr/>
        </p:nvSpPr>
        <p:spPr>
          <a:xfrm>
            <a:off x="542448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6" name="Rectangle 1556"/>
          <p:cNvSpPr/>
          <p:nvPr/>
        </p:nvSpPr>
        <p:spPr>
          <a:xfrm>
            <a:off x="5197475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7" name="Rectangle 1555"/>
          <p:cNvSpPr/>
          <p:nvPr/>
        </p:nvSpPr>
        <p:spPr>
          <a:xfrm>
            <a:off x="4970463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8" name="Rectangle 1554"/>
          <p:cNvSpPr/>
          <p:nvPr/>
        </p:nvSpPr>
        <p:spPr>
          <a:xfrm>
            <a:off x="4741863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49" name="Rectangle 1553"/>
          <p:cNvSpPr/>
          <p:nvPr/>
        </p:nvSpPr>
        <p:spPr>
          <a:xfrm>
            <a:off x="4514850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0" name="Rectangle 1552"/>
          <p:cNvSpPr/>
          <p:nvPr/>
        </p:nvSpPr>
        <p:spPr>
          <a:xfrm>
            <a:off x="428783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1" name="Rectangle 1551"/>
          <p:cNvSpPr/>
          <p:nvPr/>
        </p:nvSpPr>
        <p:spPr>
          <a:xfrm>
            <a:off x="405923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2" name="Rectangle 1550"/>
          <p:cNvSpPr/>
          <p:nvPr/>
        </p:nvSpPr>
        <p:spPr>
          <a:xfrm>
            <a:off x="3832225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3" name="Rectangle 1549"/>
          <p:cNvSpPr/>
          <p:nvPr/>
        </p:nvSpPr>
        <p:spPr>
          <a:xfrm>
            <a:off x="3605213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4" name="Rectangle 1548"/>
          <p:cNvSpPr/>
          <p:nvPr/>
        </p:nvSpPr>
        <p:spPr>
          <a:xfrm>
            <a:off x="3376613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5" name="Rectangle 1547"/>
          <p:cNvSpPr/>
          <p:nvPr/>
        </p:nvSpPr>
        <p:spPr>
          <a:xfrm>
            <a:off x="3149600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6" name="Rectangle 1546"/>
          <p:cNvSpPr/>
          <p:nvPr/>
        </p:nvSpPr>
        <p:spPr>
          <a:xfrm>
            <a:off x="292258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7" name="Rectangle 1545"/>
          <p:cNvSpPr/>
          <p:nvPr/>
        </p:nvSpPr>
        <p:spPr>
          <a:xfrm>
            <a:off x="269398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8" name="Rectangle 1544"/>
          <p:cNvSpPr/>
          <p:nvPr/>
        </p:nvSpPr>
        <p:spPr>
          <a:xfrm>
            <a:off x="2466975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59" name="Rectangle 1543"/>
          <p:cNvSpPr/>
          <p:nvPr/>
        </p:nvSpPr>
        <p:spPr>
          <a:xfrm>
            <a:off x="2239963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0" name="Rectangle 1542"/>
          <p:cNvSpPr/>
          <p:nvPr/>
        </p:nvSpPr>
        <p:spPr>
          <a:xfrm>
            <a:off x="2011363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1" name="Rectangle 1541"/>
          <p:cNvSpPr/>
          <p:nvPr/>
        </p:nvSpPr>
        <p:spPr>
          <a:xfrm>
            <a:off x="1784350" y="3862388"/>
            <a:ext cx="227013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2" name="Rectangle 1540"/>
          <p:cNvSpPr/>
          <p:nvPr/>
        </p:nvSpPr>
        <p:spPr>
          <a:xfrm>
            <a:off x="1557338" y="3862388"/>
            <a:ext cx="227012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3" name="Rectangle 1539"/>
          <p:cNvSpPr/>
          <p:nvPr/>
        </p:nvSpPr>
        <p:spPr>
          <a:xfrm>
            <a:off x="1328738" y="3862388"/>
            <a:ext cx="228600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4" name="Rectangle 1538"/>
          <p:cNvSpPr/>
          <p:nvPr/>
        </p:nvSpPr>
        <p:spPr>
          <a:xfrm>
            <a:off x="609600" y="3862388"/>
            <a:ext cx="719138" cy="147637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5" name="Rectangle 1537"/>
          <p:cNvSpPr/>
          <p:nvPr/>
        </p:nvSpPr>
        <p:spPr>
          <a:xfrm>
            <a:off x="838358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6" name="Rectangle 1536"/>
          <p:cNvSpPr/>
          <p:nvPr/>
        </p:nvSpPr>
        <p:spPr>
          <a:xfrm>
            <a:off x="815498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7" name="Rectangle 1535"/>
          <p:cNvSpPr/>
          <p:nvPr/>
        </p:nvSpPr>
        <p:spPr>
          <a:xfrm>
            <a:off x="7927975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8" name="Rectangle 1534"/>
          <p:cNvSpPr/>
          <p:nvPr/>
        </p:nvSpPr>
        <p:spPr>
          <a:xfrm>
            <a:off x="7700963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69" name="Rectangle 1533"/>
          <p:cNvSpPr/>
          <p:nvPr/>
        </p:nvSpPr>
        <p:spPr>
          <a:xfrm>
            <a:off x="7472363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0" name="Rectangle 1532"/>
          <p:cNvSpPr/>
          <p:nvPr/>
        </p:nvSpPr>
        <p:spPr>
          <a:xfrm>
            <a:off x="7245350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1" name="Rectangle 1531"/>
          <p:cNvSpPr/>
          <p:nvPr/>
        </p:nvSpPr>
        <p:spPr>
          <a:xfrm>
            <a:off x="701833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2" name="Rectangle 1530"/>
          <p:cNvSpPr/>
          <p:nvPr/>
        </p:nvSpPr>
        <p:spPr>
          <a:xfrm>
            <a:off x="678973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3" name="Rectangle 1529"/>
          <p:cNvSpPr/>
          <p:nvPr/>
        </p:nvSpPr>
        <p:spPr>
          <a:xfrm>
            <a:off x="6562725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4" name="Rectangle 1528"/>
          <p:cNvSpPr/>
          <p:nvPr/>
        </p:nvSpPr>
        <p:spPr>
          <a:xfrm>
            <a:off x="6335713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5" name="Rectangle 1527"/>
          <p:cNvSpPr/>
          <p:nvPr/>
        </p:nvSpPr>
        <p:spPr>
          <a:xfrm>
            <a:off x="6107113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6" name="Rectangle 1526"/>
          <p:cNvSpPr/>
          <p:nvPr/>
        </p:nvSpPr>
        <p:spPr>
          <a:xfrm>
            <a:off x="5880100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7" name="Rectangle 1525"/>
          <p:cNvSpPr/>
          <p:nvPr/>
        </p:nvSpPr>
        <p:spPr>
          <a:xfrm>
            <a:off x="565308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8" name="Rectangle 1524"/>
          <p:cNvSpPr/>
          <p:nvPr/>
        </p:nvSpPr>
        <p:spPr>
          <a:xfrm>
            <a:off x="542448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79" name="Rectangle 1523"/>
          <p:cNvSpPr/>
          <p:nvPr/>
        </p:nvSpPr>
        <p:spPr>
          <a:xfrm>
            <a:off x="5197475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0" name="Rectangle 1522"/>
          <p:cNvSpPr/>
          <p:nvPr/>
        </p:nvSpPr>
        <p:spPr>
          <a:xfrm>
            <a:off x="4970463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1" name="Rectangle 1521"/>
          <p:cNvSpPr/>
          <p:nvPr/>
        </p:nvSpPr>
        <p:spPr>
          <a:xfrm>
            <a:off x="4741863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2" name="Rectangle 1520"/>
          <p:cNvSpPr/>
          <p:nvPr/>
        </p:nvSpPr>
        <p:spPr>
          <a:xfrm>
            <a:off x="4514850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3" name="Rectangle 1519"/>
          <p:cNvSpPr/>
          <p:nvPr/>
        </p:nvSpPr>
        <p:spPr>
          <a:xfrm>
            <a:off x="428783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4" name="Rectangle 1518"/>
          <p:cNvSpPr/>
          <p:nvPr/>
        </p:nvSpPr>
        <p:spPr>
          <a:xfrm>
            <a:off x="405923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5" name="Rectangle 1517"/>
          <p:cNvSpPr/>
          <p:nvPr/>
        </p:nvSpPr>
        <p:spPr>
          <a:xfrm>
            <a:off x="3832225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6" name="Rectangle 1516"/>
          <p:cNvSpPr/>
          <p:nvPr/>
        </p:nvSpPr>
        <p:spPr>
          <a:xfrm>
            <a:off x="3605213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7" name="Rectangle 1515"/>
          <p:cNvSpPr/>
          <p:nvPr/>
        </p:nvSpPr>
        <p:spPr>
          <a:xfrm>
            <a:off x="3376613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8" name="Rectangle 1514"/>
          <p:cNvSpPr/>
          <p:nvPr/>
        </p:nvSpPr>
        <p:spPr>
          <a:xfrm>
            <a:off x="3149600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89" name="Rectangle 1513"/>
          <p:cNvSpPr/>
          <p:nvPr/>
        </p:nvSpPr>
        <p:spPr>
          <a:xfrm>
            <a:off x="292258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0" name="Rectangle 1512"/>
          <p:cNvSpPr/>
          <p:nvPr/>
        </p:nvSpPr>
        <p:spPr>
          <a:xfrm>
            <a:off x="269398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1" name="Rectangle 1511"/>
          <p:cNvSpPr/>
          <p:nvPr/>
        </p:nvSpPr>
        <p:spPr>
          <a:xfrm>
            <a:off x="2466975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2" name="Rectangle 1510"/>
          <p:cNvSpPr/>
          <p:nvPr/>
        </p:nvSpPr>
        <p:spPr>
          <a:xfrm>
            <a:off x="2239963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3" name="Rectangle 1509"/>
          <p:cNvSpPr/>
          <p:nvPr/>
        </p:nvSpPr>
        <p:spPr>
          <a:xfrm>
            <a:off x="2011363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4" name="Rectangle 1508"/>
          <p:cNvSpPr/>
          <p:nvPr/>
        </p:nvSpPr>
        <p:spPr>
          <a:xfrm>
            <a:off x="1784350" y="37131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5" name="Rectangle 1507"/>
          <p:cNvSpPr/>
          <p:nvPr/>
        </p:nvSpPr>
        <p:spPr>
          <a:xfrm>
            <a:off x="1557338" y="37131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6" name="Rectangle 1506"/>
          <p:cNvSpPr/>
          <p:nvPr/>
        </p:nvSpPr>
        <p:spPr>
          <a:xfrm>
            <a:off x="1328738" y="37131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7" name="Rectangle 1505"/>
          <p:cNvSpPr/>
          <p:nvPr/>
        </p:nvSpPr>
        <p:spPr>
          <a:xfrm>
            <a:off x="609600" y="3713163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8" name="Rectangle 1504"/>
          <p:cNvSpPr/>
          <p:nvPr/>
        </p:nvSpPr>
        <p:spPr>
          <a:xfrm>
            <a:off x="838358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499" name="Rectangle 1503"/>
          <p:cNvSpPr/>
          <p:nvPr/>
        </p:nvSpPr>
        <p:spPr>
          <a:xfrm>
            <a:off x="815498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0" name="Rectangle 1502"/>
          <p:cNvSpPr/>
          <p:nvPr/>
        </p:nvSpPr>
        <p:spPr>
          <a:xfrm>
            <a:off x="7927975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1" name="Rectangle 1501"/>
          <p:cNvSpPr/>
          <p:nvPr/>
        </p:nvSpPr>
        <p:spPr>
          <a:xfrm>
            <a:off x="7700963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2" name="Rectangle 1500"/>
          <p:cNvSpPr/>
          <p:nvPr/>
        </p:nvSpPr>
        <p:spPr>
          <a:xfrm>
            <a:off x="7472363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3" name="Rectangle 1499"/>
          <p:cNvSpPr/>
          <p:nvPr/>
        </p:nvSpPr>
        <p:spPr>
          <a:xfrm>
            <a:off x="7245350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4" name="Rectangle 1498"/>
          <p:cNvSpPr/>
          <p:nvPr/>
        </p:nvSpPr>
        <p:spPr>
          <a:xfrm>
            <a:off x="701833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5" name="Rectangle 1497"/>
          <p:cNvSpPr/>
          <p:nvPr/>
        </p:nvSpPr>
        <p:spPr>
          <a:xfrm>
            <a:off x="678973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6" name="Rectangle 1496"/>
          <p:cNvSpPr/>
          <p:nvPr/>
        </p:nvSpPr>
        <p:spPr>
          <a:xfrm>
            <a:off x="6562725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7" name="Rectangle 1495"/>
          <p:cNvSpPr/>
          <p:nvPr/>
        </p:nvSpPr>
        <p:spPr>
          <a:xfrm>
            <a:off x="6335713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8" name="Rectangle 1494"/>
          <p:cNvSpPr/>
          <p:nvPr/>
        </p:nvSpPr>
        <p:spPr>
          <a:xfrm>
            <a:off x="6107113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09" name="Rectangle 1493"/>
          <p:cNvSpPr/>
          <p:nvPr/>
        </p:nvSpPr>
        <p:spPr>
          <a:xfrm>
            <a:off x="5880100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0" name="Rectangle 1492"/>
          <p:cNvSpPr/>
          <p:nvPr/>
        </p:nvSpPr>
        <p:spPr>
          <a:xfrm>
            <a:off x="565308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1" name="Rectangle 1491"/>
          <p:cNvSpPr/>
          <p:nvPr/>
        </p:nvSpPr>
        <p:spPr>
          <a:xfrm>
            <a:off x="542448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2" name="Rectangle 1490"/>
          <p:cNvSpPr/>
          <p:nvPr/>
        </p:nvSpPr>
        <p:spPr>
          <a:xfrm>
            <a:off x="5197475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3" name="Rectangle 1489"/>
          <p:cNvSpPr/>
          <p:nvPr/>
        </p:nvSpPr>
        <p:spPr>
          <a:xfrm>
            <a:off x="4970463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4" name="Rectangle 1488"/>
          <p:cNvSpPr/>
          <p:nvPr/>
        </p:nvSpPr>
        <p:spPr>
          <a:xfrm>
            <a:off x="4741863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5" name="Rectangle 1487"/>
          <p:cNvSpPr/>
          <p:nvPr/>
        </p:nvSpPr>
        <p:spPr>
          <a:xfrm>
            <a:off x="4514850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6" name="Rectangle 1486"/>
          <p:cNvSpPr/>
          <p:nvPr/>
        </p:nvSpPr>
        <p:spPr>
          <a:xfrm>
            <a:off x="428783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7" name="Rectangle 1485"/>
          <p:cNvSpPr/>
          <p:nvPr/>
        </p:nvSpPr>
        <p:spPr>
          <a:xfrm>
            <a:off x="405923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8" name="Rectangle 1484"/>
          <p:cNvSpPr/>
          <p:nvPr/>
        </p:nvSpPr>
        <p:spPr>
          <a:xfrm>
            <a:off x="3832225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19" name="Rectangle 1483"/>
          <p:cNvSpPr/>
          <p:nvPr/>
        </p:nvSpPr>
        <p:spPr>
          <a:xfrm>
            <a:off x="3605213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0" name="Rectangle 1482"/>
          <p:cNvSpPr/>
          <p:nvPr/>
        </p:nvSpPr>
        <p:spPr>
          <a:xfrm>
            <a:off x="3376613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1" name="Rectangle 1481"/>
          <p:cNvSpPr/>
          <p:nvPr/>
        </p:nvSpPr>
        <p:spPr>
          <a:xfrm>
            <a:off x="3149600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2" name="Rectangle 1480"/>
          <p:cNvSpPr/>
          <p:nvPr/>
        </p:nvSpPr>
        <p:spPr>
          <a:xfrm>
            <a:off x="292258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3" name="Rectangle 1479"/>
          <p:cNvSpPr/>
          <p:nvPr/>
        </p:nvSpPr>
        <p:spPr>
          <a:xfrm>
            <a:off x="269398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4" name="Rectangle 1478"/>
          <p:cNvSpPr/>
          <p:nvPr/>
        </p:nvSpPr>
        <p:spPr>
          <a:xfrm>
            <a:off x="2466975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5" name="Rectangle 1477"/>
          <p:cNvSpPr/>
          <p:nvPr/>
        </p:nvSpPr>
        <p:spPr>
          <a:xfrm>
            <a:off x="2239963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6" name="Rectangle 1476"/>
          <p:cNvSpPr/>
          <p:nvPr/>
        </p:nvSpPr>
        <p:spPr>
          <a:xfrm>
            <a:off x="2011363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7" name="Rectangle 1475"/>
          <p:cNvSpPr/>
          <p:nvPr/>
        </p:nvSpPr>
        <p:spPr>
          <a:xfrm>
            <a:off x="1784350" y="35639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8" name="Rectangle 1474"/>
          <p:cNvSpPr/>
          <p:nvPr/>
        </p:nvSpPr>
        <p:spPr>
          <a:xfrm>
            <a:off x="1557338" y="35639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29" name="Rectangle 1473"/>
          <p:cNvSpPr/>
          <p:nvPr/>
        </p:nvSpPr>
        <p:spPr>
          <a:xfrm>
            <a:off x="1328738" y="35639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0" name="Rectangle 1472"/>
          <p:cNvSpPr/>
          <p:nvPr/>
        </p:nvSpPr>
        <p:spPr>
          <a:xfrm>
            <a:off x="609600" y="3563938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1" name="Rectangle 1471"/>
          <p:cNvSpPr/>
          <p:nvPr/>
        </p:nvSpPr>
        <p:spPr>
          <a:xfrm>
            <a:off x="838358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2" name="Rectangle 1470"/>
          <p:cNvSpPr/>
          <p:nvPr/>
        </p:nvSpPr>
        <p:spPr>
          <a:xfrm>
            <a:off x="815498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3" name="Rectangle 1469"/>
          <p:cNvSpPr/>
          <p:nvPr/>
        </p:nvSpPr>
        <p:spPr>
          <a:xfrm>
            <a:off x="7927975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4" name="Rectangle 1468"/>
          <p:cNvSpPr/>
          <p:nvPr/>
        </p:nvSpPr>
        <p:spPr>
          <a:xfrm>
            <a:off x="7700963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5" name="Rectangle 1467"/>
          <p:cNvSpPr/>
          <p:nvPr/>
        </p:nvSpPr>
        <p:spPr>
          <a:xfrm>
            <a:off x="7472363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6" name="Rectangle 1466"/>
          <p:cNvSpPr/>
          <p:nvPr/>
        </p:nvSpPr>
        <p:spPr>
          <a:xfrm>
            <a:off x="7245350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7" name="Rectangle 1465"/>
          <p:cNvSpPr/>
          <p:nvPr/>
        </p:nvSpPr>
        <p:spPr>
          <a:xfrm>
            <a:off x="701833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8" name="Rectangle 1464"/>
          <p:cNvSpPr/>
          <p:nvPr/>
        </p:nvSpPr>
        <p:spPr>
          <a:xfrm>
            <a:off x="678973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39" name="Rectangle 1463"/>
          <p:cNvSpPr/>
          <p:nvPr/>
        </p:nvSpPr>
        <p:spPr>
          <a:xfrm>
            <a:off x="6562725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0" name="Rectangle 1462"/>
          <p:cNvSpPr/>
          <p:nvPr/>
        </p:nvSpPr>
        <p:spPr>
          <a:xfrm>
            <a:off x="6335713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1" name="Rectangle 1461"/>
          <p:cNvSpPr/>
          <p:nvPr/>
        </p:nvSpPr>
        <p:spPr>
          <a:xfrm>
            <a:off x="6107113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2" name="Rectangle 1460"/>
          <p:cNvSpPr/>
          <p:nvPr/>
        </p:nvSpPr>
        <p:spPr>
          <a:xfrm>
            <a:off x="5880100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3" name="Rectangle 1459"/>
          <p:cNvSpPr/>
          <p:nvPr/>
        </p:nvSpPr>
        <p:spPr>
          <a:xfrm>
            <a:off x="565308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4" name="Rectangle 1458"/>
          <p:cNvSpPr/>
          <p:nvPr/>
        </p:nvSpPr>
        <p:spPr>
          <a:xfrm>
            <a:off x="542448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5" name="Rectangle 1457"/>
          <p:cNvSpPr/>
          <p:nvPr/>
        </p:nvSpPr>
        <p:spPr>
          <a:xfrm>
            <a:off x="5197475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6" name="Rectangle 1456"/>
          <p:cNvSpPr/>
          <p:nvPr/>
        </p:nvSpPr>
        <p:spPr>
          <a:xfrm>
            <a:off x="4970463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7" name="Rectangle 1455"/>
          <p:cNvSpPr/>
          <p:nvPr/>
        </p:nvSpPr>
        <p:spPr>
          <a:xfrm>
            <a:off x="4741863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8" name="Rectangle 1454"/>
          <p:cNvSpPr/>
          <p:nvPr/>
        </p:nvSpPr>
        <p:spPr>
          <a:xfrm>
            <a:off x="4514850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49" name="Rectangle 1453"/>
          <p:cNvSpPr/>
          <p:nvPr/>
        </p:nvSpPr>
        <p:spPr>
          <a:xfrm>
            <a:off x="428783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0" name="Rectangle 1452"/>
          <p:cNvSpPr/>
          <p:nvPr/>
        </p:nvSpPr>
        <p:spPr>
          <a:xfrm>
            <a:off x="405923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1" name="Rectangle 1451"/>
          <p:cNvSpPr/>
          <p:nvPr/>
        </p:nvSpPr>
        <p:spPr>
          <a:xfrm>
            <a:off x="3832225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2" name="Rectangle 1450"/>
          <p:cNvSpPr/>
          <p:nvPr/>
        </p:nvSpPr>
        <p:spPr>
          <a:xfrm>
            <a:off x="3605213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3" name="Rectangle 1449"/>
          <p:cNvSpPr/>
          <p:nvPr/>
        </p:nvSpPr>
        <p:spPr>
          <a:xfrm>
            <a:off x="3376613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4" name="Rectangle 1448"/>
          <p:cNvSpPr/>
          <p:nvPr/>
        </p:nvSpPr>
        <p:spPr>
          <a:xfrm>
            <a:off x="3149600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5" name="Rectangle 1447"/>
          <p:cNvSpPr/>
          <p:nvPr/>
        </p:nvSpPr>
        <p:spPr>
          <a:xfrm>
            <a:off x="292258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6" name="Rectangle 1446"/>
          <p:cNvSpPr/>
          <p:nvPr/>
        </p:nvSpPr>
        <p:spPr>
          <a:xfrm>
            <a:off x="269398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7" name="Rectangle 1445"/>
          <p:cNvSpPr/>
          <p:nvPr/>
        </p:nvSpPr>
        <p:spPr>
          <a:xfrm>
            <a:off x="2466975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8" name="Rectangle 1444"/>
          <p:cNvSpPr/>
          <p:nvPr/>
        </p:nvSpPr>
        <p:spPr>
          <a:xfrm>
            <a:off x="2239963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59" name="Rectangle 1443"/>
          <p:cNvSpPr/>
          <p:nvPr/>
        </p:nvSpPr>
        <p:spPr>
          <a:xfrm>
            <a:off x="2011363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0" name="Rectangle 1442"/>
          <p:cNvSpPr/>
          <p:nvPr/>
        </p:nvSpPr>
        <p:spPr>
          <a:xfrm>
            <a:off x="1784350" y="34147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1" name="Rectangle 1441"/>
          <p:cNvSpPr/>
          <p:nvPr/>
        </p:nvSpPr>
        <p:spPr>
          <a:xfrm>
            <a:off x="1557338" y="34147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2" name="Rectangle 1440"/>
          <p:cNvSpPr/>
          <p:nvPr/>
        </p:nvSpPr>
        <p:spPr>
          <a:xfrm>
            <a:off x="1328738" y="34147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3" name="Rectangle 1439"/>
          <p:cNvSpPr/>
          <p:nvPr/>
        </p:nvSpPr>
        <p:spPr>
          <a:xfrm>
            <a:off x="609600" y="3414713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4" name="Rectangle 1438"/>
          <p:cNvSpPr/>
          <p:nvPr/>
        </p:nvSpPr>
        <p:spPr>
          <a:xfrm>
            <a:off x="838358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5" name="Rectangle 1437"/>
          <p:cNvSpPr/>
          <p:nvPr/>
        </p:nvSpPr>
        <p:spPr>
          <a:xfrm>
            <a:off x="815498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6" name="Rectangle 1436"/>
          <p:cNvSpPr/>
          <p:nvPr/>
        </p:nvSpPr>
        <p:spPr>
          <a:xfrm>
            <a:off x="7927975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7" name="Rectangle 1435"/>
          <p:cNvSpPr/>
          <p:nvPr/>
        </p:nvSpPr>
        <p:spPr>
          <a:xfrm>
            <a:off x="7700963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8" name="Rectangle 1434"/>
          <p:cNvSpPr/>
          <p:nvPr/>
        </p:nvSpPr>
        <p:spPr>
          <a:xfrm>
            <a:off x="7472363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69" name="Rectangle 1433"/>
          <p:cNvSpPr/>
          <p:nvPr/>
        </p:nvSpPr>
        <p:spPr>
          <a:xfrm>
            <a:off x="7245350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0" name="Rectangle 1432"/>
          <p:cNvSpPr/>
          <p:nvPr/>
        </p:nvSpPr>
        <p:spPr>
          <a:xfrm>
            <a:off x="701833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1" name="Rectangle 1431"/>
          <p:cNvSpPr/>
          <p:nvPr/>
        </p:nvSpPr>
        <p:spPr>
          <a:xfrm>
            <a:off x="678973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2" name="Rectangle 1430"/>
          <p:cNvSpPr/>
          <p:nvPr/>
        </p:nvSpPr>
        <p:spPr>
          <a:xfrm>
            <a:off x="6562725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3" name="Rectangle 1429"/>
          <p:cNvSpPr/>
          <p:nvPr/>
        </p:nvSpPr>
        <p:spPr>
          <a:xfrm>
            <a:off x="6335713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4" name="Rectangle 1428"/>
          <p:cNvSpPr/>
          <p:nvPr/>
        </p:nvSpPr>
        <p:spPr>
          <a:xfrm>
            <a:off x="6107113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5" name="Rectangle 1427"/>
          <p:cNvSpPr/>
          <p:nvPr/>
        </p:nvSpPr>
        <p:spPr>
          <a:xfrm>
            <a:off x="5880100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6" name="Rectangle 1426"/>
          <p:cNvSpPr/>
          <p:nvPr/>
        </p:nvSpPr>
        <p:spPr>
          <a:xfrm>
            <a:off x="565308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7" name="Rectangle 1425"/>
          <p:cNvSpPr/>
          <p:nvPr/>
        </p:nvSpPr>
        <p:spPr>
          <a:xfrm>
            <a:off x="542448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8" name="Rectangle 1424"/>
          <p:cNvSpPr/>
          <p:nvPr/>
        </p:nvSpPr>
        <p:spPr>
          <a:xfrm>
            <a:off x="5197475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79" name="Rectangle 1423"/>
          <p:cNvSpPr/>
          <p:nvPr/>
        </p:nvSpPr>
        <p:spPr>
          <a:xfrm>
            <a:off x="4970463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0" name="Rectangle 1422"/>
          <p:cNvSpPr/>
          <p:nvPr/>
        </p:nvSpPr>
        <p:spPr>
          <a:xfrm>
            <a:off x="4741863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1" name="Rectangle 1421"/>
          <p:cNvSpPr/>
          <p:nvPr/>
        </p:nvSpPr>
        <p:spPr>
          <a:xfrm>
            <a:off x="4514850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2" name="Rectangle 1420"/>
          <p:cNvSpPr/>
          <p:nvPr/>
        </p:nvSpPr>
        <p:spPr>
          <a:xfrm>
            <a:off x="428783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3" name="Rectangle 1419"/>
          <p:cNvSpPr/>
          <p:nvPr/>
        </p:nvSpPr>
        <p:spPr>
          <a:xfrm>
            <a:off x="405923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4" name="Rectangle 1418"/>
          <p:cNvSpPr/>
          <p:nvPr/>
        </p:nvSpPr>
        <p:spPr>
          <a:xfrm>
            <a:off x="3832225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5" name="Rectangle 1417"/>
          <p:cNvSpPr/>
          <p:nvPr/>
        </p:nvSpPr>
        <p:spPr>
          <a:xfrm>
            <a:off x="3605213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6" name="Rectangle 1416"/>
          <p:cNvSpPr/>
          <p:nvPr/>
        </p:nvSpPr>
        <p:spPr>
          <a:xfrm>
            <a:off x="3376613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7" name="Rectangle 1415"/>
          <p:cNvSpPr/>
          <p:nvPr/>
        </p:nvSpPr>
        <p:spPr>
          <a:xfrm>
            <a:off x="3149600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8" name="Rectangle 1414"/>
          <p:cNvSpPr/>
          <p:nvPr/>
        </p:nvSpPr>
        <p:spPr>
          <a:xfrm>
            <a:off x="292258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89" name="Rectangle 1413"/>
          <p:cNvSpPr/>
          <p:nvPr/>
        </p:nvSpPr>
        <p:spPr>
          <a:xfrm>
            <a:off x="269398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0" name="Rectangle 1412"/>
          <p:cNvSpPr/>
          <p:nvPr/>
        </p:nvSpPr>
        <p:spPr>
          <a:xfrm>
            <a:off x="2466975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1" name="Rectangle 1411"/>
          <p:cNvSpPr/>
          <p:nvPr/>
        </p:nvSpPr>
        <p:spPr>
          <a:xfrm>
            <a:off x="2239963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2" name="Rectangle 1410"/>
          <p:cNvSpPr/>
          <p:nvPr/>
        </p:nvSpPr>
        <p:spPr>
          <a:xfrm>
            <a:off x="2011363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3" name="Rectangle 1409"/>
          <p:cNvSpPr/>
          <p:nvPr/>
        </p:nvSpPr>
        <p:spPr>
          <a:xfrm>
            <a:off x="1784350" y="32654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4" name="Rectangle 1408"/>
          <p:cNvSpPr/>
          <p:nvPr/>
        </p:nvSpPr>
        <p:spPr>
          <a:xfrm>
            <a:off x="1557338" y="32654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5" name="Rectangle 1407"/>
          <p:cNvSpPr/>
          <p:nvPr/>
        </p:nvSpPr>
        <p:spPr>
          <a:xfrm>
            <a:off x="1328738" y="32654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6" name="Rectangle 1406"/>
          <p:cNvSpPr/>
          <p:nvPr/>
        </p:nvSpPr>
        <p:spPr>
          <a:xfrm>
            <a:off x="609600" y="3265488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7" name="Rectangle 1405"/>
          <p:cNvSpPr/>
          <p:nvPr/>
        </p:nvSpPr>
        <p:spPr>
          <a:xfrm>
            <a:off x="838358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8" name="Rectangle 1404"/>
          <p:cNvSpPr/>
          <p:nvPr/>
        </p:nvSpPr>
        <p:spPr>
          <a:xfrm>
            <a:off x="815498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599" name="Rectangle 1403"/>
          <p:cNvSpPr/>
          <p:nvPr/>
        </p:nvSpPr>
        <p:spPr>
          <a:xfrm>
            <a:off x="7927975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0" name="Rectangle 1402"/>
          <p:cNvSpPr/>
          <p:nvPr/>
        </p:nvSpPr>
        <p:spPr>
          <a:xfrm>
            <a:off x="7700963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1" name="Rectangle 1401"/>
          <p:cNvSpPr/>
          <p:nvPr/>
        </p:nvSpPr>
        <p:spPr>
          <a:xfrm>
            <a:off x="7472363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2" name="Rectangle 1400"/>
          <p:cNvSpPr/>
          <p:nvPr/>
        </p:nvSpPr>
        <p:spPr>
          <a:xfrm>
            <a:off x="7245350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3" name="Rectangle 1399"/>
          <p:cNvSpPr/>
          <p:nvPr/>
        </p:nvSpPr>
        <p:spPr>
          <a:xfrm>
            <a:off x="701833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4" name="Rectangle 1398"/>
          <p:cNvSpPr/>
          <p:nvPr/>
        </p:nvSpPr>
        <p:spPr>
          <a:xfrm>
            <a:off x="678973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5" name="Rectangle 1397"/>
          <p:cNvSpPr/>
          <p:nvPr/>
        </p:nvSpPr>
        <p:spPr>
          <a:xfrm>
            <a:off x="6562725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6" name="Rectangle 1396"/>
          <p:cNvSpPr/>
          <p:nvPr/>
        </p:nvSpPr>
        <p:spPr>
          <a:xfrm>
            <a:off x="6335713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7" name="Rectangle 1395"/>
          <p:cNvSpPr/>
          <p:nvPr/>
        </p:nvSpPr>
        <p:spPr>
          <a:xfrm>
            <a:off x="6107113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8" name="Rectangle 1394"/>
          <p:cNvSpPr/>
          <p:nvPr/>
        </p:nvSpPr>
        <p:spPr>
          <a:xfrm>
            <a:off x="5880100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09" name="Rectangle 1393"/>
          <p:cNvSpPr/>
          <p:nvPr/>
        </p:nvSpPr>
        <p:spPr>
          <a:xfrm>
            <a:off x="565308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0" name="Rectangle 1392"/>
          <p:cNvSpPr/>
          <p:nvPr/>
        </p:nvSpPr>
        <p:spPr>
          <a:xfrm>
            <a:off x="542448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1" name="Rectangle 1391"/>
          <p:cNvSpPr/>
          <p:nvPr/>
        </p:nvSpPr>
        <p:spPr>
          <a:xfrm>
            <a:off x="5197475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2" name="Rectangle 1390"/>
          <p:cNvSpPr/>
          <p:nvPr/>
        </p:nvSpPr>
        <p:spPr>
          <a:xfrm>
            <a:off x="4970463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3" name="Rectangle 1389"/>
          <p:cNvSpPr/>
          <p:nvPr/>
        </p:nvSpPr>
        <p:spPr>
          <a:xfrm>
            <a:off x="4741863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4" name="Rectangle 1388"/>
          <p:cNvSpPr/>
          <p:nvPr/>
        </p:nvSpPr>
        <p:spPr>
          <a:xfrm>
            <a:off x="4514850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5" name="Rectangle 1387"/>
          <p:cNvSpPr/>
          <p:nvPr/>
        </p:nvSpPr>
        <p:spPr>
          <a:xfrm>
            <a:off x="428783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6" name="Rectangle 1386"/>
          <p:cNvSpPr/>
          <p:nvPr/>
        </p:nvSpPr>
        <p:spPr>
          <a:xfrm>
            <a:off x="405923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7" name="Rectangle 1385"/>
          <p:cNvSpPr/>
          <p:nvPr/>
        </p:nvSpPr>
        <p:spPr>
          <a:xfrm>
            <a:off x="3832225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8" name="Rectangle 1384"/>
          <p:cNvSpPr/>
          <p:nvPr/>
        </p:nvSpPr>
        <p:spPr>
          <a:xfrm>
            <a:off x="3605213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19" name="Rectangle 1383"/>
          <p:cNvSpPr/>
          <p:nvPr/>
        </p:nvSpPr>
        <p:spPr>
          <a:xfrm>
            <a:off x="3376613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0" name="Rectangle 1382"/>
          <p:cNvSpPr/>
          <p:nvPr/>
        </p:nvSpPr>
        <p:spPr>
          <a:xfrm>
            <a:off x="3149600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1" name="Rectangle 1381"/>
          <p:cNvSpPr/>
          <p:nvPr/>
        </p:nvSpPr>
        <p:spPr>
          <a:xfrm>
            <a:off x="292258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2" name="Rectangle 1380"/>
          <p:cNvSpPr/>
          <p:nvPr/>
        </p:nvSpPr>
        <p:spPr>
          <a:xfrm>
            <a:off x="269398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3" name="Rectangle 1379"/>
          <p:cNvSpPr/>
          <p:nvPr/>
        </p:nvSpPr>
        <p:spPr>
          <a:xfrm>
            <a:off x="2466975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4" name="Rectangle 1378"/>
          <p:cNvSpPr/>
          <p:nvPr/>
        </p:nvSpPr>
        <p:spPr>
          <a:xfrm>
            <a:off x="2239963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5" name="Rectangle 1377"/>
          <p:cNvSpPr/>
          <p:nvPr/>
        </p:nvSpPr>
        <p:spPr>
          <a:xfrm>
            <a:off x="2011363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6" name="Rectangle 1376"/>
          <p:cNvSpPr/>
          <p:nvPr/>
        </p:nvSpPr>
        <p:spPr>
          <a:xfrm>
            <a:off x="1784350" y="31162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7" name="Rectangle 1375"/>
          <p:cNvSpPr/>
          <p:nvPr/>
        </p:nvSpPr>
        <p:spPr>
          <a:xfrm>
            <a:off x="1557338" y="31162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8" name="Rectangle 1374"/>
          <p:cNvSpPr/>
          <p:nvPr/>
        </p:nvSpPr>
        <p:spPr>
          <a:xfrm>
            <a:off x="1328738" y="31162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29" name="Rectangle 1373"/>
          <p:cNvSpPr/>
          <p:nvPr/>
        </p:nvSpPr>
        <p:spPr>
          <a:xfrm>
            <a:off x="609600" y="3116263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0" name="Rectangle 1372"/>
          <p:cNvSpPr/>
          <p:nvPr/>
        </p:nvSpPr>
        <p:spPr>
          <a:xfrm>
            <a:off x="838358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1" name="Rectangle 1371"/>
          <p:cNvSpPr/>
          <p:nvPr/>
        </p:nvSpPr>
        <p:spPr>
          <a:xfrm>
            <a:off x="815498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2" name="Rectangle 1370"/>
          <p:cNvSpPr/>
          <p:nvPr/>
        </p:nvSpPr>
        <p:spPr>
          <a:xfrm>
            <a:off x="7927975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3" name="Rectangle 1369"/>
          <p:cNvSpPr/>
          <p:nvPr/>
        </p:nvSpPr>
        <p:spPr>
          <a:xfrm>
            <a:off x="7700963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4" name="Rectangle 1368"/>
          <p:cNvSpPr/>
          <p:nvPr/>
        </p:nvSpPr>
        <p:spPr>
          <a:xfrm>
            <a:off x="7472363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5" name="Rectangle 1367"/>
          <p:cNvSpPr/>
          <p:nvPr/>
        </p:nvSpPr>
        <p:spPr>
          <a:xfrm>
            <a:off x="7245350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6" name="Rectangle 1366"/>
          <p:cNvSpPr/>
          <p:nvPr/>
        </p:nvSpPr>
        <p:spPr>
          <a:xfrm>
            <a:off x="701833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7" name="Rectangle 1365"/>
          <p:cNvSpPr/>
          <p:nvPr/>
        </p:nvSpPr>
        <p:spPr>
          <a:xfrm>
            <a:off x="678973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8" name="Rectangle 1364"/>
          <p:cNvSpPr/>
          <p:nvPr/>
        </p:nvSpPr>
        <p:spPr>
          <a:xfrm>
            <a:off x="6562725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39" name="Rectangle 1363"/>
          <p:cNvSpPr/>
          <p:nvPr/>
        </p:nvSpPr>
        <p:spPr>
          <a:xfrm>
            <a:off x="6335713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0" name="Rectangle 1362"/>
          <p:cNvSpPr/>
          <p:nvPr/>
        </p:nvSpPr>
        <p:spPr>
          <a:xfrm>
            <a:off x="6107113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1" name="Rectangle 1361"/>
          <p:cNvSpPr/>
          <p:nvPr/>
        </p:nvSpPr>
        <p:spPr>
          <a:xfrm>
            <a:off x="5880100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2" name="Rectangle 1360"/>
          <p:cNvSpPr/>
          <p:nvPr/>
        </p:nvSpPr>
        <p:spPr>
          <a:xfrm>
            <a:off x="565308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3" name="Rectangle 1359"/>
          <p:cNvSpPr/>
          <p:nvPr/>
        </p:nvSpPr>
        <p:spPr>
          <a:xfrm>
            <a:off x="542448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4" name="Rectangle 1358"/>
          <p:cNvSpPr/>
          <p:nvPr/>
        </p:nvSpPr>
        <p:spPr>
          <a:xfrm>
            <a:off x="5197475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5" name="Rectangle 1357"/>
          <p:cNvSpPr/>
          <p:nvPr/>
        </p:nvSpPr>
        <p:spPr>
          <a:xfrm>
            <a:off x="4970463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6" name="Rectangle 1356"/>
          <p:cNvSpPr/>
          <p:nvPr/>
        </p:nvSpPr>
        <p:spPr>
          <a:xfrm>
            <a:off x="4741863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7" name="Rectangle 1355"/>
          <p:cNvSpPr/>
          <p:nvPr/>
        </p:nvSpPr>
        <p:spPr>
          <a:xfrm>
            <a:off x="4514850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8" name="Rectangle 1354"/>
          <p:cNvSpPr/>
          <p:nvPr/>
        </p:nvSpPr>
        <p:spPr>
          <a:xfrm>
            <a:off x="428783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49" name="Rectangle 1353"/>
          <p:cNvSpPr/>
          <p:nvPr/>
        </p:nvSpPr>
        <p:spPr>
          <a:xfrm>
            <a:off x="405923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0" name="Rectangle 1352"/>
          <p:cNvSpPr/>
          <p:nvPr/>
        </p:nvSpPr>
        <p:spPr>
          <a:xfrm>
            <a:off x="3832225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1" name="Rectangle 1351"/>
          <p:cNvSpPr/>
          <p:nvPr/>
        </p:nvSpPr>
        <p:spPr>
          <a:xfrm>
            <a:off x="3605213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2" name="Rectangle 1350"/>
          <p:cNvSpPr/>
          <p:nvPr/>
        </p:nvSpPr>
        <p:spPr>
          <a:xfrm>
            <a:off x="3376613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3" name="Rectangle 1349"/>
          <p:cNvSpPr/>
          <p:nvPr/>
        </p:nvSpPr>
        <p:spPr>
          <a:xfrm>
            <a:off x="3149600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4" name="Rectangle 1348"/>
          <p:cNvSpPr/>
          <p:nvPr/>
        </p:nvSpPr>
        <p:spPr>
          <a:xfrm>
            <a:off x="292258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5" name="Rectangle 1347"/>
          <p:cNvSpPr/>
          <p:nvPr/>
        </p:nvSpPr>
        <p:spPr>
          <a:xfrm>
            <a:off x="269398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6" name="Rectangle 1346"/>
          <p:cNvSpPr/>
          <p:nvPr/>
        </p:nvSpPr>
        <p:spPr>
          <a:xfrm>
            <a:off x="2466975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7" name="Rectangle 1345"/>
          <p:cNvSpPr/>
          <p:nvPr/>
        </p:nvSpPr>
        <p:spPr>
          <a:xfrm>
            <a:off x="2239963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8" name="Rectangle 1344"/>
          <p:cNvSpPr/>
          <p:nvPr/>
        </p:nvSpPr>
        <p:spPr>
          <a:xfrm>
            <a:off x="2011363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59" name="Rectangle 1343"/>
          <p:cNvSpPr/>
          <p:nvPr/>
        </p:nvSpPr>
        <p:spPr>
          <a:xfrm>
            <a:off x="1784350" y="29670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0" name="Rectangle 1342"/>
          <p:cNvSpPr/>
          <p:nvPr/>
        </p:nvSpPr>
        <p:spPr>
          <a:xfrm>
            <a:off x="1557338" y="29670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1" name="Rectangle 1341"/>
          <p:cNvSpPr/>
          <p:nvPr/>
        </p:nvSpPr>
        <p:spPr>
          <a:xfrm>
            <a:off x="1328738" y="29670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2" name="Rectangle 1340"/>
          <p:cNvSpPr/>
          <p:nvPr/>
        </p:nvSpPr>
        <p:spPr>
          <a:xfrm>
            <a:off x="609600" y="2967038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3" name="Rectangle 1339"/>
          <p:cNvSpPr/>
          <p:nvPr/>
        </p:nvSpPr>
        <p:spPr>
          <a:xfrm>
            <a:off x="838358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4" name="Rectangle 1338"/>
          <p:cNvSpPr/>
          <p:nvPr/>
        </p:nvSpPr>
        <p:spPr>
          <a:xfrm>
            <a:off x="815498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5" name="Rectangle 1337"/>
          <p:cNvSpPr/>
          <p:nvPr/>
        </p:nvSpPr>
        <p:spPr>
          <a:xfrm>
            <a:off x="7927975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6" name="Rectangle 1336"/>
          <p:cNvSpPr/>
          <p:nvPr/>
        </p:nvSpPr>
        <p:spPr>
          <a:xfrm>
            <a:off x="7700963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7" name="Rectangle 1335"/>
          <p:cNvSpPr/>
          <p:nvPr/>
        </p:nvSpPr>
        <p:spPr>
          <a:xfrm>
            <a:off x="7472363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8" name="Rectangle 1334"/>
          <p:cNvSpPr/>
          <p:nvPr/>
        </p:nvSpPr>
        <p:spPr>
          <a:xfrm>
            <a:off x="7245350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69" name="Rectangle 1333"/>
          <p:cNvSpPr/>
          <p:nvPr/>
        </p:nvSpPr>
        <p:spPr>
          <a:xfrm>
            <a:off x="701833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0" name="Rectangle 1332"/>
          <p:cNvSpPr/>
          <p:nvPr/>
        </p:nvSpPr>
        <p:spPr>
          <a:xfrm>
            <a:off x="678973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1" name="Rectangle 1331"/>
          <p:cNvSpPr/>
          <p:nvPr/>
        </p:nvSpPr>
        <p:spPr>
          <a:xfrm>
            <a:off x="6562725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2" name="Rectangle 1330"/>
          <p:cNvSpPr/>
          <p:nvPr/>
        </p:nvSpPr>
        <p:spPr>
          <a:xfrm>
            <a:off x="6335713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3" name="Rectangle 1329"/>
          <p:cNvSpPr/>
          <p:nvPr/>
        </p:nvSpPr>
        <p:spPr>
          <a:xfrm>
            <a:off x="6107113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4" name="Rectangle 1328"/>
          <p:cNvSpPr/>
          <p:nvPr/>
        </p:nvSpPr>
        <p:spPr>
          <a:xfrm>
            <a:off x="5880100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5" name="Rectangle 1327"/>
          <p:cNvSpPr/>
          <p:nvPr/>
        </p:nvSpPr>
        <p:spPr>
          <a:xfrm>
            <a:off x="565308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6" name="Rectangle 1326"/>
          <p:cNvSpPr/>
          <p:nvPr/>
        </p:nvSpPr>
        <p:spPr>
          <a:xfrm>
            <a:off x="542448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7" name="Rectangle 1325"/>
          <p:cNvSpPr/>
          <p:nvPr/>
        </p:nvSpPr>
        <p:spPr>
          <a:xfrm>
            <a:off x="5197475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8" name="Rectangle 1324"/>
          <p:cNvSpPr/>
          <p:nvPr/>
        </p:nvSpPr>
        <p:spPr>
          <a:xfrm>
            <a:off x="4970463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79" name="Rectangle 1323"/>
          <p:cNvSpPr/>
          <p:nvPr/>
        </p:nvSpPr>
        <p:spPr>
          <a:xfrm>
            <a:off x="4741863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0" name="Rectangle 1322"/>
          <p:cNvSpPr/>
          <p:nvPr/>
        </p:nvSpPr>
        <p:spPr>
          <a:xfrm>
            <a:off x="4514850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1" name="Rectangle 1321"/>
          <p:cNvSpPr/>
          <p:nvPr/>
        </p:nvSpPr>
        <p:spPr>
          <a:xfrm>
            <a:off x="428783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2" name="Rectangle 1320"/>
          <p:cNvSpPr/>
          <p:nvPr/>
        </p:nvSpPr>
        <p:spPr>
          <a:xfrm>
            <a:off x="405923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3" name="Rectangle 1319"/>
          <p:cNvSpPr/>
          <p:nvPr/>
        </p:nvSpPr>
        <p:spPr>
          <a:xfrm>
            <a:off x="3832225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4" name="Rectangle 1318"/>
          <p:cNvSpPr/>
          <p:nvPr/>
        </p:nvSpPr>
        <p:spPr>
          <a:xfrm>
            <a:off x="3605213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5" name="Rectangle 1317"/>
          <p:cNvSpPr/>
          <p:nvPr/>
        </p:nvSpPr>
        <p:spPr>
          <a:xfrm>
            <a:off x="3376613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6" name="Rectangle 1316"/>
          <p:cNvSpPr/>
          <p:nvPr/>
        </p:nvSpPr>
        <p:spPr>
          <a:xfrm>
            <a:off x="3149600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7" name="Rectangle 1315"/>
          <p:cNvSpPr/>
          <p:nvPr/>
        </p:nvSpPr>
        <p:spPr>
          <a:xfrm>
            <a:off x="292258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8" name="Rectangle 1314"/>
          <p:cNvSpPr/>
          <p:nvPr/>
        </p:nvSpPr>
        <p:spPr>
          <a:xfrm>
            <a:off x="269398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89" name="Rectangle 1313"/>
          <p:cNvSpPr/>
          <p:nvPr/>
        </p:nvSpPr>
        <p:spPr>
          <a:xfrm>
            <a:off x="2466975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0" name="Rectangle 1312"/>
          <p:cNvSpPr/>
          <p:nvPr/>
        </p:nvSpPr>
        <p:spPr>
          <a:xfrm>
            <a:off x="2239963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1" name="Rectangle 1311"/>
          <p:cNvSpPr/>
          <p:nvPr/>
        </p:nvSpPr>
        <p:spPr>
          <a:xfrm>
            <a:off x="2011363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2" name="Rectangle 1310"/>
          <p:cNvSpPr/>
          <p:nvPr/>
        </p:nvSpPr>
        <p:spPr>
          <a:xfrm>
            <a:off x="1784350" y="281781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3" name="Rectangle 1309"/>
          <p:cNvSpPr/>
          <p:nvPr/>
        </p:nvSpPr>
        <p:spPr>
          <a:xfrm>
            <a:off x="1557338" y="281781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4" name="Rectangle 1308"/>
          <p:cNvSpPr/>
          <p:nvPr/>
        </p:nvSpPr>
        <p:spPr>
          <a:xfrm>
            <a:off x="1328738" y="281781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5" name="Rectangle 1307"/>
          <p:cNvSpPr/>
          <p:nvPr/>
        </p:nvSpPr>
        <p:spPr>
          <a:xfrm>
            <a:off x="609600" y="2817813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6" name="Rectangle 1306"/>
          <p:cNvSpPr/>
          <p:nvPr/>
        </p:nvSpPr>
        <p:spPr>
          <a:xfrm>
            <a:off x="838358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7" name="Rectangle 1305"/>
          <p:cNvSpPr/>
          <p:nvPr/>
        </p:nvSpPr>
        <p:spPr>
          <a:xfrm>
            <a:off x="815498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8" name="Rectangle 1304"/>
          <p:cNvSpPr/>
          <p:nvPr/>
        </p:nvSpPr>
        <p:spPr>
          <a:xfrm>
            <a:off x="7927975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699" name="Rectangle 1303"/>
          <p:cNvSpPr/>
          <p:nvPr/>
        </p:nvSpPr>
        <p:spPr>
          <a:xfrm>
            <a:off x="7700963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0" name="Rectangle 1302"/>
          <p:cNvSpPr/>
          <p:nvPr/>
        </p:nvSpPr>
        <p:spPr>
          <a:xfrm>
            <a:off x="7472363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1" name="Rectangle 1301"/>
          <p:cNvSpPr/>
          <p:nvPr/>
        </p:nvSpPr>
        <p:spPr>
          <a:xfrm>
            <a:off x="7245350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2" name="Rectangle 1300"/>
          <p:cNvSpPr/>
          <p:nvPr/>
        </p:nvSpPr>
        <p:spPr>
          <a:xfrm>
            <a:off x="701833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3" name="Rectangle 1299"/>
          <p:cNvSpPr/>
          <p:nvPr/>
        </p:nvSpPr>
        <p:spPr>
          <a:xfrm>
            <a:off x="678973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4" name="Rectangle 1298"/>
          <p:cNvSpPr/>
          <p:nvPr/>
        </p:nvSpPr>
        <p:spPr>
          <a:xfrm>
            <a:off x="6562725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5" name="Rectangle 1297"/>
          <p:cNvSpPr/>
          <p:nvPr/>
        </p:nvSpPr>
        <p:spPr>
          <a:xfrm>
            <a:off x="6335713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6" name="Rectangle 1296"/>
          <p:cNvSpPr/>
          <p:nvPr/>
        </p:nvSpPr>
        <p:spPr>
          <a:xfrm>
            <a:off x="6107113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7" name="Rectangle 1295"/>
          <p:cNvSpPr/>
          <p:nvPr/>
        </p:nvSpPr>
        <p:spPr>
          <a:xfrm>
            <a:off x="5880100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8" name="Rectangle 1294"/>
          <p:cNvSpPr/>
          <p:nvPr/>
        </p:nvSpPr>
        <p:spPr>
          <a:xfrm>
            <a:off x="565308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09" name="Rectangle 1293"/>
          <p:cNvSpPr/>
          <p:nvPr/>
        </p:nvSpPr>
        <p:spPr>
          <a:xfrm>
            <a:off x="542448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0" name="Rectangle 1292"/>
          <p:cNvSpPr/>
          <p:nvPr/>
        </p:nvSpPr>
        <p:spPr>
          <a:xfrm>
            <a:off x="5197475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1" name="Rectangle 1291"/>
          <p:cNvSpPr/>
          <p:nvPr/>
        </p:nvSpPr>
        <p:spPr>
          <a:xfrm>
            <a:off x="4970463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2" name="Rectangle 1290"/>
          <p:cNvSpPr/>
          <p:nvPr/>
        </p:nvSpPr>
        <p:spPr>
          <a:xfrm>
            <a:off x="4741863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3" name="Rectangle 1289"/>
          <p:cNvSpPr/>
          <p:nvPr/>
        </p:nvSpPr>
        <p:spPr>
          <a:xfrm>
            <a:off x="4514850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4" name="Rectangle 1288"/>
          <p:cNvSpPr/>
          <p:nvPr/>
        </p:nvSpPr>
        <p:spPr>
          <a:xfrm>
            <a:off x="428783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5" name="Rectangle 1287"/>
          <p:cNvSpPr/>
          <p:nvPr/>
        </p:nvSpPr>
        <p:spPr>
          <a:xfrm>
            <a:off x="405923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6" name="Rectangle 1286"/>
          <p:cNvSpPr/>
          <p:nvPr/>
        </p:nvSpPr>
        <p:spPr>
          <a:xfrm>
            <a:off x="3832225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7" name="Rectangle 1285"/>
          <p:cNvSpPr/>
          <p:nvPr/>
        </p:nvSpPr>
        <p:spPr>
          <a:xfrm>
            <a:off x="3605213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8" name="Rectangle 1284"/>
          <p:cNvSpPr/>
          <p:nvPr/>
        </p:nvSpPr>
        <p:spPr>
          <a:xfrm>
            <a:off x="3376613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19" name="Rectangle 1283"/>
          <p:cNvSpPr/>
          <p:nvPr/>
        </p:nvSpPr>
        <p:spPr>
          <a:xfrm>
            <a:off x="3149600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0" name="Rectangle 1282"/>
          <p:cNvSpPr/>
          <p:nvPr/>
        </p:nvSpPr>
        <p:spPr>
          <a:xfrm>
            <a:off x="292258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1" name="Rectangle 1281"/>
          <p:cNvSpPr/>
          <p:nvPr/>
        </p:nvSpPr>
        <p:spPr>
          <a:xfrm>
            <a:off x="269398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2" name="Rectangle 1280"/>
          <p:cNvSpPr/>
          <p:nvPr/>
        </p:nvSpPr>
        <p:spPr>
          <a:xfrm>
            <a:off x="2466975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3" name="Rectangle 1279"/>
          <p:cNvSpPr/>
          <p:nvPr/>
        </p:nvSpPr>
        <p:spPr>
          <a:xfrm>
            <a:off x="2239963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4" name="Rectangle 1278"/>
          <p:cNvSpPr/>
          <p:nvPr/>
        </p:nvSpPr>
        <p:spPr>
          <a:xfrm>
            <a:off x="2011363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5" name="Rectangle 1277"/>
          <p:cNvSpPr/>
          <p:nvPr/>
        </p:nvSpPr>
        <p:spPr>
          <a:xfrm>
            <a:off x="1784350" y="266858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6" name="Rectangle 1276"/>
          <p:cNvSpPr/>
          <p:nvPr/>
        </p:nvSpPr>
        <p:spPr>
          <a:xfrm>
            <a:off x="1557338" y="266858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7" name="Rectangle 1275"/>
          <p:cNvSpPr/>
          <p:nvPr/>
        </p:nvSpPr>
        <p:spPr>
          <a:xfrm>
            <a:off x="1328738" y="266858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8" name="Rectangle 1274"/>
          <p:cNvSpPr/>
          <p:nvPr/>
        </p:nvSpPr>
        <p:spPr>
          <a:xfrm>
            <a:off x="609600" y="2668588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29" name="Rectangle 1273"/>
          <p:cNvSpPr/>
          <p:nvPr/>
        </p:nvSpPr>
        <p:spPr>
          <a:xfrm>
            <a:off x="838358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0" name="Rectangle 1272"/>
          <p:cNvSpPr/>
          <p:nvPr/>
        </p:nvSpPr>
        <p:spPr>
          <a:xfrm>
            <a:off x="815498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1" name="Rectangle 1271"/>
          <p:cNvSpPr/>
          <p:nvPr/>
        </p:nvSpPr>
        <p:spPr>
          <a:xfrm>
            <a:off x="7927975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2" name="Rectangle 1270"/>
          <p:cNvSpPr/>
          <p:nvPr/>
        </p:nvSpPr>
        <p:spPr>
          <a:xfrm>
            <a:off x="7700963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3" name="Rectangle 1269"/>
          <p:cNvSpPr/>
          <p:nvPr/>
        </p:nvSpPr>
        <p:spPr>
          <a:xfrm>
            <a:off x="7472363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4" name="Rectangle 1268"/>
          <p:cNvSpPr/>
          <p:nvPr/>
        </p:nvSpPr>
        <p:spPr>
          <a:xfrm>
            <a:off x="7245350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5" name="Rectangle 1267"/>
          <p:cNvSpPr/>
          <p:nvPr/>
        </p:nvSpPr>
        <p:spPr>
          <a:xfrm>
            <a:off x="701833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6" name="Rectangle 1266"/>
          <p:cNvSpPr/>
          <p:nvPr/>
        </p:nvSpPr>
        <p:spPr>
          <a:xfrm>
            <a:off x="678973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7" name="Rectangle 1265"/>
          <p:cNvSpPr/>
          <p:nvPr/>
        </p:nvSpPr>
        <p:spPr>
          <a:xfrm>
            <a:off x="6562725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8" name="Rectangle 1264"/>
          <p:cNvSpPr/>
          <p:nvPr/>
        </p:nvSpPr>
        <p:spPr>
          <a:xfrm>
            <a:off x="6335713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39" name="Rectangle 1263"/>
          <p:cNvSpPr/>
          <p:nvPr/>
        </p:nvSpPr>
        <p:spPr>
          <a:xfrm>
            <a:off x="6107113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0" name="Rectangle 1262"/>
          <p:cNvSpPr/>
          <p:nvPr/>
        </p:nvSpPr>
        <p:spPr>
          <a:xfrm>
            <a:off x="5880100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1" name="Rectangle 1261"/>
          <p:cNvSpPr/>
          <p:nvPr/>
        </p:nvSpPr>
        <p:spPr>
          <a:xfrm>
            <a:off x="565308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2" name="Rectangle 1260"/>
          <p:cNvSpPr/>
          <p:nvPr/>
        </p:nvSpPr>
        <p:spPr>
          <a:xfrm>
            <a:off x="542448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3" name="Rectangle 1259"/>
          <p:cNvSpPr/>
          <p:nvPr/>
        </p:nvSpPr>
        <p:spPr>
          <a:xfrm>
            <a:off x="5197475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4" name="Rectangle 1258"/>
          <p:cNvSpPr/>
          <p:nvPr/>
        </p:nvSpPr>
        <p:spPr>
          <a:xfrm>
            <a:off x="4970463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5" name="Rectangle 1257"/>
          <p:cNvSpPr/>
          <p:nvPr/>
        </p:nvSpPr>
        <p:spPr>
          <a:xfrm>
            <a:off x="4741863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6" name="Rectangle 1256"/>
          <p:cNvSpPr/>
          <p:nvPr/>
        </p:nvSpPr>
        <p:spPr>
          <a:xfrm>
            <a:off x="4514850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7" name="Rectangle 1255"/>
          <p:cNvSpPr/>
          <p:nvPr/>
        </p:nvSpPr>
        <p:spPr>
          <a:xfrm>
            <a:off x="428783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8" name="Rectangle 1254"/>
          <p:cNvSpPr/>
          <p:nvPr/>
        </p:nvSpPr>
        <p:spPr>
          <a:xfrm>
            <a:off x="405923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49" name="Rectangle 1253"/>
          <p:cNvSpPr/>
          <p:nvPr/>
        </p:nvSpPr>
        <p:spPr>
          <a:xfrm>
            <a:off x="3832225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0" name="Rectangle 1252"/>
          <p:cNvSpPr/>
          <p:nvPr/>
        </p:nvSpPr>
        <p:spPr>
          <a:xfrm>
            <a:off x="3605213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1" name="Rectangle 1251"/>
          <p:cNvSpPr/>
          <p:nvPr/>
        </p:nvSpPr>
        <p:spPr>
          <a:xfrm>
            <a:off x="3376613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2" name="Rectangle 1250"/>
          <p:cNvSpPr/>
          <p:nvPr/>
        </p:nvSpPr>
        <p:spPr>
          <a:xfrm>
            <a:off x="3149600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3" name="Rectangle 1249"/>
          <p:cNvSpPr/>
          <p:nvPr/>
        </p:nvSpPr>
        <p:spPr>
          <a:xfrm>
            <a:off x="292258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4" name="Rectangle 1248"/>
          <p:cNvSpPr/>
          <p:nvPr/>
        </p:nvSpPr>
        <p:spPr>
          <a:xfrm>
            <a:off x="269398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5" name="Rectangle 1247"/>
          <p:cNvSpPr/>
          <p:nvPr/>
        </p:nvSpPr>
        <p:spPr>
          <a:xfrm>
            <a:off x="2466975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6" name="Rectangle 1246"/>
          <p:cNvSpPr/>
          <p:nvPr/>
        </p:nvSpPr>
        <p:spPr>
          <a:xfrm>
            <a:off x="2239963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7" name="Rectangle 1245"/>
          <p:cNvSpPr/>
          <p:nvPr/>
        </p:nvSpPr>
        <p:spPr>
          <a:xfrm>
            <a:off x="2011363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8" name="Rectangle 1244"/>
          <p:cNvSpPr/>
          <p:nvPr/>
        </p:nvSpPr>
        <p:spPr>
          <a:xfrm>
            <a:off x="1784350" y="2519363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59" name="Rectangle 1243"/>
          <p:cNvSpPr/>
          <p:nvPr/>
        </p:nvSpPr>
        <p:spPr>
          <a:xfrm>
            <a:off x="1557338" y="2519363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0" name="Rectangle 1242"/>
          <p:cNvSpPr/>
          <p:nvPr/>
        </p:nvSpPr>
        <p:spPr>
          <a:xfrm>
            <a:off x="1328738" y="2519363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1" name="Rectangle 1241"/>
          <p:cNvSpPr/>
          <p:nvPr/>
        </p:nvSpPr>
        <p:spPr>
          <a:xfrm>
            <a:off x="609600" y="2519363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2" name="Rectangle 1240"/>
          <p:cNvSpPr/>
          <p:nvPr/>
        </p:nvSpPr>
        <p:spPr>
          <a:xfrm>
            <a:off x="838358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3" name="Rectangle 1239"/>
          <p:cNvSpPr/>
          <p:nvPr/>
        </p:nvSpPr>
        <p:spPr>
          <a:xfrm>
            <a:off x="815498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4" name="Rectangle 1238"/>
          <p:cNvSpPr/>
          <p:nvPr/>
        </p:nvSpPr>
        <p:spPr>
          <a:xfrm>
            <a:off x="7927975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5" name="Rectangle 1237"/>
          <p:cNvSpPr/>
          <p:nvPr/>
        </p:nvSpPr>
        <p:spPr>
          <a:xfrm>
            <a:off x="7700963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6" name="Rectangle 1236"/>
          <p:cNvSpPr/>
          <p:nvPr/>
        </p:nvSpPr>
        <p:spPr>
          <a:xfrm>
            <a:off x="7472363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7" name="Rectangle 1235"/>
          <p:cNvSpPr/>
          <p:nvPr/>
        </p:nvSpPr>
        <p:spPr>
          <a:xfrm>
            <a:off x="7245350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8" name="Rectangle 1234"/>
          <p:cNvSpPr/>
          <p:nvPr/>
        </p:nvSpPr>
        <p:spPr>
          <a:xfrm>
            <a:off x="701833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69" name="Rectangle 1233"/>
          <p:cNvSpPr/>
          <p:nvPr/>
        </p:nvSpPr>
        <p:spPr>
          <a:xfrm>
            <a:off x="678973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0" name="Rectangle 1232"/>
          <p:cNvSpPr/>
          <p:nvPr/>
        </p:nvSpPr>
        <p:spPr>
          <a:xfrm>
            <a:off x="6562725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1" name="Rectangle 1231"/>
          <p:cNvSpPr/>
          <p:nvPr/>
        </p:nvSpPr>
        <p:spPr>
          <a:xfrm>
            <a:off x="6335713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2" name="Rectangle 1230"/>
          <p:cNvSpPr/>
          <p:nvPr/>
        </p:nvSpPr>
        <p:spPr>
          <a:xfrm>
            <a:off x="6107113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3" name="Rectangle 1229"/>
          <p:cNvSpPr/>
          <p:nvPr/>
        </p:nvSpPr>
        <p:spPr>
          <a:xfrm>
            <a:off x="5880100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4" name="Rectangle 1228"/>
          <p:cNvSpPr/>
          <p:nvPr/>
        </p:nvSpPr>
        <p:spPr>
          <a:xfrm>
            <a:off x="565308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5" name="Rectangle 1227"/>
          <p:cNvSpPr/>
          <p:nvPr/>
        </p:nvSpPr>
        <p:spPr>
          <a:xfrm>
            <a:off x="542448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6" name="Rectangle 1226"/>
          <p:cNvSpPr/>
          <p:nvPr/>
        </p:nvSpPr>
        <p:spPr>
          <a:xfrm>
            <a:off x="5197475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7" name="Rectangle 1225"/>
          <p:cNvSpPr/>
          <p:nvPr/>
        </p:nvSpPr>
        <p:spPr>
          <a:xfrm>
            <a:off x="4970463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8" name="Rectangle 1224"/>
          <p:cNvSpPr/>
          <p:nvPr/>
        </p:nvSpPr>
        <p:spPr>
          <a:xfrm>
            <a:off x="4741863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79" name="Rectangle 1223"/>
          <p:cNvSpPr/>
          <p:nvPr/>
        </p:nvSpPr>
        <p:spPr>
          <a:xfrm>
            <a:off x="4514850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0" name="Rectangle 1222"/>
          <p:cNvSpPr/>
          <p:nvPr/>
        </p:nvSpPr>
        <p:spPr>
          <a:xfrm>
            <a:off x="428783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1" name="Rectangle 1221"/>
          <p:cNvSpPr/>
          <p:nvPr/>
        </p:nvSpPr>
        <p:spPr>
          <a:xfrm>
            <a:off x="405923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2" name="Rectangle 1220"/>
          <p:cNvSpPr/>
          <p:nvPr/>
        </p:nvSpPr>
        <p:spPr>
          <a:xfrm>
            <a:off x="3832225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3" name="Rectangle 1219"/>
          <p:cNvSpPr/>
          <p:nvPr/>
        </p:nvSpPr>
        <p:spPr>
          <a:xfrm>
            <a:off x="3605213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4" name="Rectangle 1218"/>
          <p:cNvSpPr/>
          <p:nvPr/>
        </p:nvSpPr>
        <p:spPr>
          <a:xfrm>
            <a:off x="3376613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5" name="Rectangle 1217"/>
          <p:cNvSpPr/>
          <p:nvPr/>
        </p:nvSpPr>
        <p:spPr>
          <a:xfrm>
            <a:off x="3149600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6" name="Rectangle 1216"/>
          <p:cNvSpPr/>
          <p:nvPr/>
        </p:nvSpPr>
        <p:spPr>
          <a:xfrm>
            <a:off x="292258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7" name="Rectangle 1215"/>
          <p:cNvSpPr/>
          <p:nvPr/>
        </p:nvSpPr>
        <p:spPr>
          <a:xfrm>
            <a:off x="269398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8" name="Rectangle 1214"/>
          <p:cNvSpPr/>
          <p:nvPr/>
        </p:nvSpPr>
        <p:spPr>
          <a:xfrm>
            <a:off x="2466975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89" name="Rectangle 1213"/>
          <p:cNvSpPr/>
          <p:nvPr/>
        </p:nvSpPr>
        <p:spPr>
          <a:xfrm>
            <a:off x="2239963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0" name="Rectangle 1212"/>
          <p:cNvSpPr/>
          <p:nvPr/>
        </p:nvSpPr>
        <p:spPr>
          <a:xfrm>
            <a:off x="2011363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1" name="Rectangle 1211"/>
          <p:cNvSpPr/>
          <p:nvPr/>
        </p:nvSpPr>
        <p:spPr>
          <a:xfrm>
            <a:off x="1784350" y="2370138"/>
            <a:ext cx="227013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2" name="Rectangle 1210"/>
          <p:cNvSpPr/>
          <p:nvPr/>
        </p:nvSpPr>
        <p:spPr>
          <a:xfrm>
            <a:off x="1557338" y="2370138"/>
            <a:ext cx="227012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3" name="Rectangle 1209"/>
          <p:cNvSpPr/>
          <p:nvPr/>
        </p:nvSpPr>
        <p:spPr>
          <a:xfrm>
            <a:off x="1328738" y="2370138"/>
            <a:ext cx="228600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4" name="Rectangle 1208"/>
          <p:cNvSpPr/>
          <p:nvPr/>
        </p:nvSpPr>
        <p:spPr>
          <a:xfrm>
            <a:off x="609600" y="2370138"/>
            <a:ext cx="719138" cy="149225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5" name="Rectangle 1207"/>
          <p:cNvSpPr/>
          <p:nvPr/>
        </p:nvSpPr>
        <p:spPr>
          <a:xfrm>
            <a:off x="838358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6" name="Rectangle 1206"/>
          <p:cNvSpPr/>
          <p:nvPr/>
        </p:nvSpPr>
        <p:spPr>
          <a:xfrm>
            <a:off x="815498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7" name="Rectangle 1205"/>
          <p:cNvSpPr/>
          <p:nvPr/>
        </p:nvSpPr>
        <p:spPr>
          <a:xfrm>
            <a:off x="7927975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8" name="Rectangle 1204"/>
          <p:cNvSpPr/>
          <p:nvPr/>
        </p:nvSpPr>
        <p:spPr>
          <a:xfrm>
            <a:off x="7700963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799" name="Rectangle 1203"/>
          <p:cNvSpPr/>
          <p:nvPr/>
        </p:nvSpPr>
        <p:spPr>
          <a:xfrm>
            <a:off x="7472363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0" name="Rectangle 1202"/>
          <p:cNvSpPr/>
          <p:nvPr/>
        </p:nvSpPr>
        <p:spPr>
          <a:xfrm>
            <a:off x="7245350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1" name="Rectangle 1201"/>
          <p:cNvSpPr/>
          <p:nvPr/>
        </p:nvSpPr>
        <p:spPr>
          <a:xfrm>
            <a:off x="701833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2" name="Rectangle 1200"/>
          <p:cNvSpPr/>
          <p:nvPr/>
        </p:nvSpPr>
        <p:spPr>
          <a:xfrm>
            <a:off x="678973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3" name="Rectangle 1199"/>
          <p:cNvSpPr/>
          <p:nvPr/>
        </p:nvSpPr>
        <p:spPr>
          <a:xfrm>
            <a:off x="6562725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4" name="Rectangle 1198"/>
          <p:cNvSpPr/>
          <p:nvPr/>
        </p:nvSpPr>
        <p:spPr>
          <a:xfrm>
            <a:off x="6335713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5" name="Rectangle 1197"/>
          <p:cNvSpPr/>
          <p:nvPr/>
        </p:nvSpPr>
        <p:spPr>
          <a:xfrm>
            <a:off x="6107113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6" name="Rectangle 1196"/>
          <p:cNvSpPr/>
          <p:nvPr/>
        </p:nvSpPr>
        <p:spPr>
          <a:xfrm>
            <a:off x="5880100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7" name="Rectangle 1195"/>
          <p:cNvSpPr/>
          <p:nvPr/>
        </p:nvSpPr>
        <p:spPr>
          <a:xfrm>
            <a:off x="565308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8" name="Rectangle 1194"/>
          <p:cNvSpPr/>
          <p:nvPr/>
        </p:nvSpPr>
        <p:spPr>
          <a:xfrm>
            <a:off x="542448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09" name="Rectangle 1193"/>
          <p:cNvSpPr/>
          <p:nvPr/>
        </p:nvSpPr>
        <p:spPr>
          <a:xfrm>
            <a:off x="5197475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0" name="Rectangle 1192"/>
          <p:cNvSpPr/>
          <p:nvPr/>
        </p:nvSpPr>
        <p:spPr>
          <a:xfrm>
            <a:off x="4970463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1" name="Rectangle 1191"/>
          <p:cNvSpPr/>
          <p:nvPr/>
        </p:nvSpPr>
        <p:spPr>
          <a:xfrm>
            <a:off x="4741863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2" name="Rectangle 1190"/>
          <p:cNvSpPr/>
          <p:nvPr/>
        </p:nvSpPr>
        <p:spPr>
          <a:xfrm>
            <a:off x="4514850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3" name="Rectangle 1189"/>
          <p:cNvSpPr/>
          <p:nvPr/>
        </p:nvSpPr>
        <p:spPr>
          <a:xfrm>
            <a:off x="428783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4" name="Rectangle 1188"/>
          <p:cNvSpPr/>
          <p:nvPr/>
        </p:nvSpPr>
        <p:spPr>
          <a:xfrm>
            <a:off x="405923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5" name="Rectangle 1187"/>
          <p:cNvSpPr/>
          <p:nvPr/>
        </p:nvSpPr>
        <p:spPr>
          <a:xfrm>
            <a:off x="3832225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6" name="Rectangle 1186"/>
          <p:cNvSpPr/>
          <p:nvPr/>
        </p:nvSpPr>
        <p:spPr>
          <a:xfrm>
            <a:off x="3605213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7" name="Rectangle 1185"/>
          <p:cNvSpPr/>
          <p:nvPr/>
        </p:nvSpPr>
        <p:spPr>
          <a:xfrm>
            <a:off x="3376613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8" name="Rectangle 1184"/>
          <p:cNvSpPr/>
          <p:nvPr/>
        </p:nvSpPr>
        <p:spPr>
          <a:xfrm>
            <a:off x="3149600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19" name="Rectangle 1183"/>
          <p:cNvSpPr/>
          <p:nvPr/>
        </p:nvSpPr>
        <p:spPr>
          <a:xfrm>
            <a:off x="292258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0" name="Rectangle 1182"/>
          <p:cNvSpPr/>
          <p:nvPr/>
        </p:nvSpPr>
        <p:spPr>
          <a:xfrm>
            <a:off x="269398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1" name="Rectangle 1181"/>
          <p:cNvSpPr/>
          <p:nvPr/>
        </p:nvSpPr>
        <p:spPr>
          <a:xfrm>
            <a:off x="2466975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2" name="Rectangle 1180"/>
          <p:cNvSpPr/>
          <p:nvPr/>
        </p:nvSpPr>
        <p:spPr>
          <a:xfrm>
            <a:off x="2239963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3" name="Rectangle 1179"/>
          <p:cNvSpPr/>
          <p:nvPr/>
        </p:nvSpPr>
        <p:spPr>
          <a:xfrm>
            <a:off x="2011363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4" name="Rectangle 1178"/>
          <p:cNvSpPr/>
          <p:nvPr/>
        </p:nvSpPr>
        <p:spPr>
          <a:xfrm>
            <a:off x="1784350" y="218598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5" name="Rectangle 1177"/>
          <p:cNvSpPr/>
          <p:nvPr/>
        </p:nvSpPr>
        <p:spPr>
          <a:xfrm>
            <a:off x="1557338" y="218598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6" name="Rectangle 1176"/>
          <p:cNvSpPr/>
          <p:nvPr/>
        </p:nvSpPr>
        <p:spPr>
          <a:xfrm>
            <a:off x="1328738" y="218598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7" name="Rectangle 1175"/>
          <p:cNvSpPr/>
          <p:nvPr/>
        </p:nvSpPr>
        <p:spPr>
          <a:xfrm>
            <a:off x="609600" y="2185988"/>
            <a:ext cx="719138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8" name="Rectangle 1174"/>
          <p:cNvSpPr/>
          <p:nvPr/>
        </p:nvSpPr>
        <p:spPr>
          <a:xfrm>
            <a:off x="838358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29" name="Rectangle 1173"/>
          <p:cNvSpPr/>
          <p:nvPr/>
        </p:nvSpPr>
        <p:spPr>
          <a:xfrm>
            <a:off x="815498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0" name="Rectangle 1172"/>
          <p:cNvSpPr/>
          <p:nvPr/>
        </p:nvSpPr>
        <p:spPr>
          <a:xfrm>
            <a:off x="7927975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1" name="Rectangle 1171"/>
          <p:cNvSpPr/>
          <p:nvPr/>
        </p:nvSpPr>
        <p:spPr>
          <a:xfrm>
            <a:off x="7700963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2" name="Rectangle 1170"/>
          <p:cNvSpPr/>
          <p:nvPr/>
        </p:nvSpPr>
        <p:spPr>
          <a:xfrm>
            <a:off x="7472363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3" name="Rectangle 1169"/>
          <p:cNvSpPr/>
          <p:nvPr/>
        </p:nvSpPr>
        <p:spPr>
          <a:xfrm>
            <a:off x="7245350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4" name="Rectangle 1168"/>
          <p:cNvSpPr/>
          <p:nvPr/>
        </p:nvSpPr>
        <p:spPr>
          <a:xfrm>
            <a:off x="701833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5" name="Rectangle 1167"/>
          <p:cNvSpPr/>
          <p:nvPr/>
        </p:nvSpPr>
        <p:spPr>
          <a:xfrm>
            <a:off x="678973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6" name="Rectangle 1166"/>
          <p:cNvSpPr/>
          <p:nvPr/>
        </p:nvSpPr>
        <p:spPr>
          <a:xfrm>
            <a:off x="6562725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7" name="Rectangle 1165"/>
          <p:cNvSpPr/>
          <p:nvPr/>
        </p:nvSpPr>
        <p:spPr>
          <a:xfrm>
            <a:off x="6335713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8" name="Rectangle 1164"/>
          <p:cNvSpPr/>
          <p:nvPr/>
        </p:nvSpPr>
        <p:spPr>
          <a:xfrm>
            <a:off x="6107113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39" name="Rectangle 1163"/>
          <p:cNvSpPr/>
          <p:nvPr/>
        </p:nvSpPr>
        <p:spPr>
          <a:xfrm>
            <a:off x="5880100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0" name="Rectangle 1162"/>
          <p:cNvSpPr/>
          <p:nvPr/>
        </p:nvSpPr>
        <p:spPr>
          <a:xfrm>
            <a:off x="565308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1" name="Rectangle 1161"/>
          <p:cNvSpPr/>
          <p:nvPr/>
        </p:nvSpPr>
        <p:spPr>
          <a:xfrm>
            <a:off x="542448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2" name="Rectangle 1160"/>
          <p:cNvSpPr/>
          <p:nvPr/>
        </p:nvSpPr>
        <p:spPr>
          <a:xfrm>
            <a:off x="5197475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3" name="Rectangle 1159"/>
          <p:cNvSpPr/>
          <p:nvPr/>
        </p:nvSpPr>
        <p:spPr>
          <a:xfrm>
            <a:off x="4970463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4" name="Rectangle 1158"/>
          <p:cNvSpPr/>
          <p:nvPr/>
        </p:nvSpPr>
        <p:spPr>
          <a:xfrm>
            <a:off x="4741863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5" name="Rectangle 1157"/>
          <p:cNvSpPr/>
          <p:nvPr/>
        </p:nvSpPr>
        <p:spPr>
          <a:xfrm>
            <a:off x="4514850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6" name="Rectangle 1156"/>
          <p:cNvSpPr/>
          <p:nvPr/>
        </p:nvSpPr>
        <p:spPr>
          <a:xfrm>
            <a:off x="428783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7" name="Rectangle 1155"/>
          <p:cNvSpPr/>
          <p:nvPr/>
        </p:nvSpPr>
        <p:spPr>
          <a:xfrm>
            <a:off x="405923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8" name="Rectangle 1154"/>
          <p:cNvSpPr/>
          <p:nvPr/>
        </p:nvSpPr>
        <p:spPr>
          <a:xfrm>
            <a:off x="3832225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49" name="Rectangle 1153"/>
          <p:cNvSpPr/>
          <p:nvPr/>
        </p:nvSpPr>
        <p:spPr>
          <a:xfrm>
            <a:off x="3605213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0" name="Rectangle 1152"/>
          <p:cNvSpPr/>
          <p:nvPr/>
        </p:nvSpPr>
        <p:spPr>
          <a:xfrm>
            <a:off x="3376613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1" name="Rectangle 1151"/>
          <p:cNvSpPr/>
          <p:nvPr/>
        </p:nvSpPr>
        <p:spPr>
          <a:xfrm>
            <a:off x="3149600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2" name="Rectangle 1150"/>
          <p:cNvSpPr/>
          <p:nvPr/>
        </p:nvSpPr>
        <p:spPr>
          <a:xfrm>
            <a:off x="292258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3" name="Rectangle 1149"/>
          <p:cNvSpPr/>
          <p:nvPr/>
        </p:nvSpPr>
        <p:spPr>
          <a:xfrm>
            <a:off x="269398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4" name="Rectangle 1148"/>
          <p:cNvSpPr/>
          <p:nvPr/>
        </p:nvSpPr>
        <p:spPr>
          <a:xfrm>
            <a:off x="2466975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5" name="Rectangle 1147"/>
          <p:cNvSpPr/>
          <p:nvPr/>
        </p:nvSpPr>
        <p:spPr>
          <a:xfrm>
            <a:off x="2239963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6" name="Rectangle 1146"/>
          <p:cNvSpPr/>
          <p:nvPr/>
        </p:nvSpPr>
        <p:spPr>
          <a:xfrm>
            <a:off x="2011363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7" name="Rectangle 1145"/>
          <p:cNvSpPr/>
          <p:nvPr/>
        </p:nvSpPr>
        <p:spPr>
          <a:xfrm>
            <a:off x="1784350" y="2001838"/>
            <a:ext cx="227013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8" name="Rectangle 1144"/>
          <p:cNvSpPr/>
          <p:nvPr/>
        </p:nvSpPr>
        <p:spPr>
          <a:xfrm>
            <a:off x="1557338" y="2001838"/>
            <a:ext cx="227012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59" name="Rectangle 1143"/>
          <p:cNvSpPr/>
          <p:nvPr/>
        </p:nvSpPr>
        <p:spPr>
          <a:xfrm>
            <a:off x="1328738" y="2001838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0" name="Rectangle 1142"/>
          <p:cNvSpPr/>
          <p:nvPr/>
        </p:nvSpPr>
        <p:spPr>
          <a:xfrm>
            <a:off x="609600" y="2001838"/>
            <a:ext cx="719138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1" name="Rectangle 1141"/>
          <p:cNvSpPr/>
          <p:nvPr/>
        </p:nvSpPr>
        <p:spPr>
          <a:xfrm>
            <a:off x="8383588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2" name="Rectangle 1140"/>
          <p:cNvSpPr/>
          <p:nvPr/>
        </p:nvSpPr>
        <p:spPr>
          <a:xfrm>
            <a:off x="8154988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3" name="Rectangle 1139"/>
          <p:cNvSpPr/>
          <p:nvPr/>
        </p:nvSpPr>
        <p:spPr>
          <a:xfrm>
            <a:off x="7927975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4" name="Rectangle 1138"/>
          <p:cNvSpPr/>
          <p:nvPr/>
        </p:nvSpPr>
        <p:spPr>
          <a:xfrm>
            <a:off x="7700963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5" name="Rectangle 1137"/>
          <p:cNvSpPr/>
          <p:nvPr/>
        </p:nvSpPr>
        <p:spPr>
          <a:xfrm>
            <a:off x="7472363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6" name="Rectangle 1134"/>
          <p:cNvSpPr/>
          <p:nvPr/>
        </p:nvSpPr>
        <p:spPr>
          <a:xfrm>
            <a:off x="6789738" y="1816100"/>
            <a:ext cx="682625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  管理者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7" name="Rectangle 1133"/>
          <p:cNvSpPr/>
          <p:nvPr/>
        </p:nvSpPr>
        <p:spPr>
          <a:xfrm>
            <a:off x="6562725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8" name="Rectangle 1132"/>
          <p:cNvSpPr/>
          <p:nvPr/>
        </p:nvSpPr>
        <p:spPr>
          <a:xfrm>
            <a:off x="6335713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69" name="Rectangle 1131"/>
          <p:cNvSpPr/>
          <p:nvPr/>
        </p:nvSpPr>
        <p:spPr>
          <a:xfrm>
            <a:off x="6107113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0" name="Rectangle 1130"/>
          <p:cNvSpPr/>
          <p:nvPr/>
        </p:nvSpPr>
        <p:spPr>
          <a:xfrm>
            <a:off x="5880100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1" name="Rectangle 1129"/>
          <p:cNvSpPr/>
          <p:nvPr/>
        </p:nvSpPr>
        <p:spPr>
          <a:xfrm>
            <a:off x="5653088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2" name="Rectangle 1128"/>
          <p:cNvSpPr/>
          <p:nvPr/>
        </p:nvSpPr>
        <p:spPr>
          <a:xfrm>
            <a:off x="5424488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3" name="Rectangle 1127"/>
          <p:cNvSpPr/>
          <p:nvPr/>
        </p:nvSpPr>
        <p:spPr>
          <a:xfrm>
            <a:off x="5197475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4" name="Rectangle 1126"/>
          <p:cNvSpPr/>
          <p:nvPr/>
        </p:nvSpPr>
        <p:spPr>
          <a:xfrm>
            <a:off x="4970463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5" name="Rectangle 1125"/>
          <p:cNvSpPr/>
          <p:nvPr/>
        </p:nvSpPr>
        <p:spPr>
          <a:xfrm>
            <a:off x="4741863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6" name="Rectangle 1124"/>
          <p:cNvSpPr/>
          <p:nvPr/>
        </p:nvSpPr>
        <p:spPr>
          <a:xfrm>
            <a:off x="4514850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7" name="Rectangle 1123"/>
          <p:cNvSpPr/>
          <p:nvPr/>
        </p:nvSpPr>
        <p:spPr>
          <a:xfrm>
            <a:off x="4287838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8" name="Rectangle 1122"/>
          <p:cNvSpPr/>
          <p:nvPr/>
        </p:nvSpPr>
        <p:spPr>
          <a:xfrm>
            <a:off x="4059238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79" name="Rectangle 1121"/>
          <p:cNvSpPr/>
          <p:nvPr/>
        </p:nvSpPr>
        <p:spPr>
          <a:xfrm>
            <a:off x="3832225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0" name="Rectangle 1120"/>
          <p:cNvSpPr/>
          <p:nvPr/>
        </p:nvSpPr>
        <p:spPr>
          <a:xfrm>
            <a:off x="3605213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1" name="Rectangle 1119"/>
          <p:cNvSpPr/>
          <p:nvPr/>
        </p:nvSpPr>
        <p:spPr>
          <a:xfrm>
            <a:off x="3376613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2" name="Rectangle 1118"/>
          <p:cNvSpPr/>
          <p:nvPr/>
        </p:nvSpPr>
        <p:spPr>
          <a:xfrm>
            <a:off x="3149600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3" name="Rectangle 1117"/>
          <p:cNvSpPr/>
          <p:nvPr/>
        </p:nvSpPr>
        <p:spPr>
          <a:xfrm>
            <a:off x="2922588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4" name="Rectangle 1116"/>
          <p:cNvSpPr/>
          <p:nvPr/>
        </p:nvSpPr>
        <p:spPr>
          <a:xfrm>
            <a:off x="2693988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5" name="Rectangle 1115"/>
          <p:cNvSpPr/>
          <p:nvPr/>
        </p:nvSpPr>
        <p:spPr>
          <a:xfrm>
            <a:off x="2466975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6" name="Rectangle 1114"/>
          <p:cNvSpPr/>
          <p:nvPr/>
        </p:nvSpPr>
        <p:spPr>
          <a:xfrm>
            <a:off x="2239963" y="18161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7" name="Rectangle 1113"/>
          <p:cNvSpPr/>
          <p:nvPr/>
        </p:nvSpPr>
        <p:spPr>
          <a:xfrm>
            <a:off x="2011363" y="18161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8" name="Rectangle 1112"/>
          <p:cNvSpPr/>
          <p:nvPr/>
        </p:nvSpPr>
        <p:spPr>
          <a:xfrm>
            <a:off x="1784350" y="18161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89" name="Rectangle 1110"/>
          <p:cNvSpPr/>
          <p:nvPr/>
        </p:nvSpPr>
        <p:spPr>
          <a:xfrm>
            <a:off x="1328738" y="1816100"/>
            <a:ext cx="4556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品种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0" name="Rectangle 1109"/>
          <p:cNvSpPr/>
          <p:nvPr/>
        </p:nvSpPr>
        <p:spPr>
          <a:xfrm>
            <a:off x="609600" y="1816100"/>
            <a:ext cx="719138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1" name="Rectangle 1108"/>
          <p:cNvSpPr/>
          <p:nvPr/>
        </p:nvSpPr>
        <p:spPr>
          <a:xfrm>
            <a:off x="8383588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2" name="Rectangle 1107"/>
          <p:cNvSpPr/>
          <p:nvPr/>
        </p:nvSpPr>
        <p:spPr>
          <a:xfrm>
            <a:off x="8154988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3" name="Rectangle 1106"/>
          <p:cNvSpPr/>
          <p:nvPr/>
        </p:nvSpPr>
        <p:spPr>
          <a:xfrm>
            <a:off x="7927975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4" name="Rectangle 1105"/>
          <p:cNvSpPr/>
          <p:nvPr/>
        </p:nvSpPr>
        <p:spPr>
          <a:xfrm>
            <a:off x="7700963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5" name="Rectangle 1104"/>
          <p:cNvSpPr/>
          <p:nvPr/>
        </p:nvSpPr>
        <p:spPr>
          <a:xfrm>
            <a:off x="7472363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6" name="Rectangle 1101"/>
          <p:cNvSpPr/>
          <p:nvPr/>
        </p:nvSpPr>
        <p:spPr>
          <a:xfrm>
            <a:off x="6789738" y="1633538"/>
            <a:ext cx="682625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制作时间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7" name="Rectangle 1100"/>
          <p:cNvSpPr/>
          <p:nvPr/>
        </p:nvSpPr>
        <p:spPr>
          <a:xfrm>
            <a:off x="6562725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8" name="Rectangle 1099"/>
          <p:cNvSpPr/>
          <p:nvPr/>
        </p:nvSpPr>
        <p:spPr>
          <a:xfrm>
            <a:off x="6335713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899" name="Rectangle 1098"/>
          <p:cNvSpPr/>
          <p:nvPr/>
        </p:nvSpPr>
        <p:spPr>
          <a:xfrm>
            <a:off x="6107113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0" name="Rectangle 1097"/>
          <p:cNvSpPr/>
          <p:nvPr/>
        </p:nvSpPr>
        <p:spPr>
          <a:xfrm>
            <a:off x="5880100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1" name="Rectangle 1096"/>
          <p:cNvSpPr/>
          <p:nvPr/>
        </p:nvSpPr>
        <p:spPr>
          <a:xfrm>
            <a:off x="5653088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2" name="Rectangle 1095"/>
          <p:cNvSpPr/>
          <p:nvPr/>
        </p:nvSpPr>
        <p:spPr>
          <a:xfrm>
            <a:off x="5424488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3" name="Rectangle 1094"/>
          <p:cNvSpPr/>
          <p:nvPr/>
        </p:nvSpPr>
        <p:spPr>
          <a:xfrm>
            <a:off x="5197475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4" name="Rectangle 1093"/>
          <p:cNvSpPr/>
          <p:nvPr/>
        </p:nvSpPr>
        <p:spPr>
          <a:xfrm>
            <a:off x="4970463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5" name="Rectangle 1092"/>
          <p:cNvSpPr/>
          <p:nvPr/>
        </p:nvSpPr>
        <p:spPr>
          <a:xfrm>
            <a:off x="3581400" y="1676400"/>
            <a:ext cx="228600" cy="18415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6" name="Rectangle 1091"/>
          <p:cNvSpPr/>
          <p:nvPr/>
        </p:nvSpPr>
        <p:spPr>
          <a:xfrm>
            <a:off x="4514850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7" name="Rectangle 1090"/>
          <p:cNvSpPr/>
          <p:nvPr/>
        </p:nvSpPr>
        <p:spPr>
          <a:xfrm>
            <a:off x="4287838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8" name="Rectangle 1089"/>
          <p:cNvSpPr/>
          <p:nvPr/>
        </p:nvSpPr>
        <p:spPr>
          <a:xfrm>
            <a:off x="4059238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09" name="Rectangle 1088"/>
          <p:cNvSpPr/>
          <p:nvPr/>
        </p:nvSpPr>
        <p:spPr>
          <a:xfrm>
            <a:off x="3832225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0" name="Rectangle 1087"/>
          <p:cNvSpPr/>
          <p:nvPr/>
        </p:nvSpPr>
        <p:spPr>
          <a:xfrm>
            <a:off x="3605213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1" name="Rectangle 1086"/>
          <p:cNvSpPr/>
          <p:nvPr/>
        </p:nvSpPr>
        <p:spPr>
          <a:xfrm>
            <a:off x="3376613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2" name="Rectangle 1084"/>
          <p:cNvSpPr/>
          <p:nvPr/>
        </p:nvSpPr>
        <p:spPr>
          <a:xfrm>
            <a:off x="2922588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3" name="Rectangle 1083"/>
          <p:cNvSpPr/>
          <p:nvPr/>
        </p:nvSpPr>
        <p:spPr>
          <a:xfrm>
            <a:off x="2693988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4" name="Rectangle 1082"/>
          <p:cNvSpPr/>
          <p:nvPr/>
        </p:nvSpPr>
        <p:spPr>
          <a:xfrm>
            <a:off x="2466975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5" name="Rectangle 1081"/>
          <p:cNvSpPr/>
          <p:nvPr/>
        </p:nvSpPr>
        <p:spPr>
          <a:xfrm>
            <a:off x="2239963" y="1633538"/>
            <a:ext cx="2270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6" name="Rectangle 1080"/>
          <p:cNvSpPr/>
          <p:nvPr/>
        </p:nvSpPr>
        <p:spPr>
          <a:xfrm>
            <a:off x="2011363" y="1633538"/>
            <a:ext cx="228600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7" name="Rectangle 1079"/>
          <p:cNvSpPr/>
          <p:nvPr/>
        </p:nvSpPr>
        <p:spPr>
          <a:xfrm>
            <a:off x="1784350" y="1633538"/>
            <a:ext cx="227013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8" name="Rectangle 1077"/>
          <p:cNvSpPr/>
          <p:nvPr/>
        </p:nvSpPr>
        <p:spPr>
          <a:xfrm>
            <a:off x="1328738" y="1633538"/>
            <a:ext cx="455612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部门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19" name="Rectangle 1076"/>
          <p:cNvSpPr/>
          <p:nvPr/>
        </p:nvSpPr>
        <p:spPr>
          <a:xfrm>
            <a:off x="609600" y="1633538"/>
            <a:ext cx="719138" cy="182562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0" name="Rectangle 1075"/>
          <p:cNvSpPr/>
          <p:nvPr/>
        </p:nvSpPr>
        <p:spPr>
          <a:xfrm>
            <a:off x="838358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1" name="Rectangle 1074"/>
          <p:cNvSpPr/>
          <p:nvPr/>
        </p:nvSpPr>
        <p:spPr>
          <a:xfrm>
            <a:off x="815498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2" name="Rectangle 1073"/>
          <p:cNvSpPr/>
          <p:nvPr/>
        </p:nvSpPr>
        <p:spPr>
          <a:xfrm>
            <a:off x="7927975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3" name="Rectangle 1072"/>
          <p:cNvSpPr/>
          <p:nvPr/>
        </p:nvSpPr>
        <p:spPr>
          <a:xfrm>
            <a:off x="7700963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4" name="Rectangle 1071"/>
          <p:cNvSpPr/>
          <p:nvPr/>
        </p:nvSpPr>
        <p:spPr>
          <a:xfrm>
            <a:off x="7472363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5" name="Rectangle 1070"/>
          <p:cNvSpPr/>
          <p:nvPr/>
        </p:nvSpPr>
        <p:spPr>
          <a:xfrm>
            <a:off x="7245350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6" name="Rectangle 1069"/>
          <p:cNvSpPr/>
          <p:nvPr/>
        </p:nvSpPr>
        <p:spPr>
          <a:xfrm>
            <a:off x="701833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7" name="Rectangle 1068"/>
          <p:cNvSpPr/>
          <p:nvPr/>
        </p:nvSpPr>
        <p:spPr>
          <a:xfrm>
            <a:off x="678973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8" name="Rectangle 1067"/>
          <p:cNvSpPr/>
          <p:nvPr/>
        </p:nvSpPr>
        <p:spPr>
          <a:xfrm>
            <a:off x="6562725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29" name="Rectangle 1066"/>
          <p:cNvSpPr/>
          <p:nvPr/>
        </p:nvSpPr>
        <p:spPr>
          <a:xfrm>
            <a:off x="6335713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0" name="Rectangle 1065"/>
          <p:cNvSpPr/>
          <p:nvPr/>
        </p:nvSpPr>
        <p:spPr>
          <a:xfrm>
            <a:off x="6107113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1" name="Rectangle 1064"/>
          <p:cNvSpPr/>
          <p:nvPr/>
        </p:nvSpPr>
        <p:spPr>
          <a:xfrm>
            <a:off x="5880100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2" name="Rectangle 1063"/>
          <p:cNvSpPr/>
          <p:nvPr/>
        </p:nvSpPr>
        <p:spPr>
          <a:xfrm>
            <a:off x="565308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3" name="Rectangle 1062"/>
          <p:cNvSpPr/>
          <p:nvPr/>
        </p:nvSpPr>
        <p:spPr>
          <a:xfrm>
            <a:off x="542448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4" name="Rectangle 1061"/>
          <p:cNvSpPr/>
          <p:nvPr/>
        </p:nvSpPr>
        <p:spPr>
          <a:xfrm>
            <a:off x="5197475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5" name="Rectangle 1060"/>
          <p:cNvSpPr/>
          <p:nvPr/>
        </p:nvSpPr>
        <p:spPr>
          <a:xfrm>
            <a:off x="4970463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6" name="Rectangle 1059"/>
          <p:cNvSpPr/>
          <p:nvPr/>
        </p:nvSpPr>
        <p:spPr>
          <a:xfrm>
            <a:off x="4741863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7" name="Rectangle 1058"/>
          <p:cNvSpPr/>
          <p:nvPr/>
        </p:nvSpPr>
        <p:spPr>
          <a:xfrm>
            <a:off x="4514850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8" name="Rectangle 1057"/>
          <p:cNvSpPr/>
          <p:nvPr/>
        </p:nvSpPr>
        <p:spPr>
          <a:xfrm>
            <a:off x="428783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39" name="Rectangle 1056"/>
          <p:cNvSpPr/>
          <p:nvPr/>
        </p:nvSpPr>
        <p:spPr>
          <a:xfrm>
            <a:off x="405923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0" name="Rectangle 1055"/>
          <p:cNvSpPr/>
          <p:nvPr/>
        </p:nvSpPr>
        <p:spPr>
          <a:xfrm>
            <a:off x="3832225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1" name="Rectangle 1054"/>
          <p:cNvSpPr/>
          <p:nvPr/>
        </p:nvSpPr>
        <p:spPr>
          <a:xfrm>
            <a:off x="3605213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2" name="Rectangle 1053"/>
          <p:cNvSpPr/>
          <p:nvPr/>
        </p:nvSpPr>
        <p:spPr>
          <a:xfrm>
            <a:off x="3376613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3" name="Rectangle 1052"/>
          <p:cNvSpPr/>
          <p:nvPr/>
        </p:nvSpPr>
        <p:spPr>
          <a:xfrm>
            <a:off x="3149600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4" name="Rectangle 1051"/>
          <p:cNvSpPr/>
          <p:nvPr/>
        </p:nvSpPr>
        <p:spPr>
          <a:xfrm>
            <a:off x="292258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5" name="Rectangle 1050"/>
          <p:cNvSpPr/>
          <p:nvPr/>
        </p:nvSpPr>
        <p:spPr>
          <a:xfrm>
            <a:off x="269398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6" name="Rectangle 1049"/>
          <p:cNvSpPr/>
          <p:nvPr/>
        </p:nvSpPr>
        <p:spPr>
          <a:xfrm>
            <a:off x="2466975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7" name="Rectangle 1048"/>
          <p:cNvSpPr/>
          <p:nvPr/>
        </p:nvSpPr>
        <p:spPr>
          <a:xfrm>
            <a:off x="2239963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8" name="Rectangle 1047"/>
          <p:cNvSpPr/>
          <p:nvPr/>
        </p:nvSpPr>
        <p:spPr>
          <a:xfrm>
            <a:off x="2011363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49" name="Rectangle 1046"/>
          <p:cNvSpPr/>
          <p:nvPr/>
        </p:nvSpPr>
        <p:spPr>
          <a:xfrm>
            <a:off x="1784350" y="1447800"/>
            <a:ext cx="227013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50" name="Rectangle 1045"/>
          <p:cNvSpPr/>
          <p:nvPr/>
        </p:nvSpPr>
        <p:spPr>
          <a:xfrm>
            <a:off x="1557338" y="1447800"/>
            <a:ext cx="227012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51" name="Rectangle 1044"/>
          <p:cNvSpPr/>
          <p:nvPr/>
        </p:nvSpPr>
        <p:spPr>
          <a:xfrm>
            <a:off x="1328738" y="1447800"/>
            <a:ext cx="228600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52" name="Rectangle 1043"/>
          <p:cNvSpPr/>
          <p:nvPr/>
        </p:nvSpPr>
        <p:spPr>
          <a:xfrm>
            <a:off x="609600" y="1447800"/>
            <a:ext cx="719138" cy="185738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fontAlgn="b">
              <a:spcBef>
                <a:spcPct val="0"/>
              </a:spcBef>
              <a:buNone/>
            </a:pPr>
            <a:r>
              <a:rPr lang="zh-CN" altLang="en-US" sz="8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53" name="Line 2066"/>
          <p:cNvSpPr/>
          <p:nvPr/>
        </p:nvSpPr>
        <p:spPr>
          <a:xfrm>
            <a:off x="609600" y="1447800"/>
            <a:ext cx="2312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54" name="Line 2068"/>
          <p:cNvSpPr/>
          <p:nvPr/>
        </p:nvSpPr>
        <p:spPr>
          <a:xfrm>
            <a:off x="609600" y="1447800"/>
            <a:ext cx="0" cy="738188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55" name="Line 2069"/>
          <p:cNvSpPr/>
          <p:nvPr/>
        </p:nvSpPr>
        <p:spPr>
          <a:xfrm>
            <a:off x="8610600" y="1447800"/>
            <a:ext cx="0" cy="48355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56" name="Line 2079"/>
          <p:cNvSpPr/>
          <p:nvPr/>
        </p:nvSpPr>
        <p:spPr>
          <a:xfrm flipH="1">
            <a:off x="3149600" y="1447800"/>
            <a:ext cx="50800" cy="0"/>
          </a:xfrm>
          <a:prstGeom prst="line">
            <a:avLst/>
          </a:prstGeom>
          <a:ln w="3175">
            <a:noFill/>
          </a:ln>
        </p:spPr>
      </p:sp>
      <p:sp>
        <p:nvSpPr>
          <p:cNvPr id="40957" name="Line 2080"/>
          <p:cNvSpPr/>
          <p:nvPr/>
        </p:nvSpPr>
        <p:spPr>
          <a:xfrm>
            <a:off x="3149600" y="1447800"/>
            <a:ext cx="546100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58" name="Line 2106"/>
          <p:cNvSpPr/>
          <p:nvPr/>
        </p:nvSpPr>
        <p:spPr>
          <a:xfrm>
            <a:off x="1328738" y="1633538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59" name="Line 2107"/>
          <p:cNvSpPr/>
          <p:nvPr/>
        </p:nvSpPr>
        <p:spPr>
          <a:xfrm>
            <a:off x="1328738" y="1816100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0" name="Line 2109"/>
          <p:cNvSpPr/>
          <p:nvPr/>
        </p:nvSpPr>
        <p:spPr>
          <a:xfrm>
            <a:off x="1328738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1" name="Line 2110"/>
          <p:cNvSpPr/>
          <p:nvPr/>
        </p:nvSpPr>
        <p:spPr>
          <a:xfrm>
            <a:off x="1784350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2" name="Line 2121"/>
          <p:cNvSpPr/>
          <p:nvPr/>
        </p:nvSpPr>
        <p:spPr>
          <a:xfrm>
            <a:off x="2922588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3" name="Line 2122"/>
          <p:cNvSpPr/>
          <p:nvPr/>
        </p:nvSpPr>
        <p:spPr>
          <a:xfrm>
            <a:off x="6789738" y="1633538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4" name="Line 2123"/>
          <p:cNvSpPr/>
          <p:nvPr/>
        </p:nvSpPr>
        <p:spPr>
          <a:xfrm>
            <a:off x="6789738" y="1816100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5" name="Line 2126"/>
          <p:cNvSpPr/>
          <p:nvPr/>
        </p:nvSpPr>
        <p:spPr>
          <a:xfrm>
            <a:off x="6789738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6" name="Line 2127"/>
          <p:cNvSpPr/>
          <p:nvPr/>
        </p:nvSpPr>
        <p:spPr>
          <a:xfrm>
            <a:off x="7472363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7" name="Line 2136"/>
          <p:cNvSpPr/>
          <p:nvPr/>
        </p:nvSpPr>
        <p:spPr>
          <a:xfrm>
            <a:off x="8383588" y="1633538"/>
            <a:ext cx="0" cy="36830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8" name="Line 2140"/>
          <p:cNvSpPr/>
          <p:nvPr/>
        </p:nvSpPr>
        <p:spPr>
          <a:xfrm>
            <a:off x="1328738" y="2001838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69" name="Line 2161"/>
          <p:cNvSpPr/>
          <p:nvPr/>
        </p:nvSpPr>
        <p:spPr>
          <a:xfrm>
            <a:off x="6789738" y="2001838"/>
            <a:ext cx="1593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0" name="Line 2181"/>
          <p:cNvSpPr/>
          <p:nvPr/>
        </p:nvSpPr>
        <p:spPr>
          <a:xfrm>
            <a:off x="609600" y="2185988"/>
            <a:ext cx="0" cy="184150"/>
          </a:xfrm>
          <a:prstGeom prst="line">
            <a:avLst/>
          </a:prstGeom>
          <a:ln w="3175">
            <a:noFill/>
          </a:ln>
        </p:spPr>
      </p:sp>
      <p:sp>
        <p:nvSpPr>
          <p:cNvPr id="40971" name="Line 2183"/>
          <p:cNvSpPr/>
          <p:nvPr/>
        </p:nvSpPr>
        <p:spPr>
          <a:xfrm>
            <a:off x="1328738" y="218598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2" name="Line 2184"/>
          <p:cNvSpPr/>
          <p:nvPr/>
        </p:nvSpPr>
        <p:spPr>
          <a:xfrm>
            <a:off x="1328738" y="237013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3" name="Line 2185"/>
          <p:cNvSpPr/>
          <p:nvPr/>
        </p:nvSpPr>
        <p:spPr>
          <a:xfrm>
            <a:off x="13287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4" name="Line 2186"/>
          <p:cNvSpPr/>
          <p:nvPr/>
        </p:nvSpPr>
        <p:spPr>
          <a:xfrm>
            <a:off x="15573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5" name="Line 2189"/>
          <p:cNvSpPr/>
          <p:nvPr/>
        </p:nvSpPr>
        <p:spPr>
          <a:xfrm>
            <a:off x="1784350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6" name="Line 2192"/>
          <p:cNvSpPr/>
          <p:nvPr/>
        </p:nvSpPr>
        <p:spPr>
          <a:xfrm>
            <a:off x="20113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7" name="Line 2195"/>
          <p:cNvSpPr/>
          <p:nvPr/>
        </p:nvSpPr>
        <p:spPr>
          <a:xfrm>
            <a:off x="22399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8" name="Line 2198"/>
          <p:cNvSpPr/>
          <p:nvPr/>
        </p:nvSpPr>
        <p:spPr>
          <a:xfrm>
            <a:off x="2466975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9" name="Line 2201"/>
          <p:cNvSpPr/>
          <p:nvPr/>
        </p:nvSpPr>
        <p:spPr>
          <a:xfrm>
            <a:off x="26939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0" name="Line 2204"/>
          <p:cNvSpPr/>
          <p:nvPr/>
        </p:nvSpPr>
        <p:spPr>
          <a:xfrm>
            <a:off x="29225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1" name="Line 2207"/>
          <p:cNvSpPr/>
          <p:nvPr/>
        </p:nvSpPr>
        <p:spPr>
          <a:xfrm>
            <a:off x="3149600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2" name="Line 2210"/>
          <p:cNvSpPr/>
          <p:nvPr/>
        </p:nvSpPr>
        <p:spPr>
          <a:xfrm>
            <a:off x="337661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3" name="Line 2213"/>
          <p:cNvSpPr/>
          <p:nvPr/>
        </p:nvSpPr>
        <p:spPr>
          <a:xfrm>
            <a:off x="360521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4" name="Line 2216"/>
          <p:cNvSpPr/>
          <p:nvPr/>
        </p:nvSpPr>
        <p:spPr>
          <a:xfrm>
            <a:off x="3832225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5" name="Line 2219"/>
          <p:cNvSpPr/>
          <p:nvPr/>
        </p:nvSpPr>
        <p:spPr>
          <a:xfrm>
            <a:off x="40592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6" name="Line 2222"/>
          <p:cNvSpPr/>
          <p:nvPr/>
        </p:nvSpPr>
        <p:spPr>
          <a:xfrm>
            <a:off x="42878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7" name="Line 2225"/>
          <p:cNvSpPr/>
          <p:nvPr/>
        </p:nvSpPr>
        <p:spPr>
          <a:xfrm>
            <a:off x="4514850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8" name="Line 2228"/>
          <p:cNvSpPr/>
          <p:nvPr/>
        </p:nvSpPr>
        <p:spPr>
          <a:xfrm>
            <a:off x="47418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9" name="Line 2231"/>
          <p:cNvSpPr/>
          <p:nvPr/>
        </p:nvSpPr>
        <p:spPr>
          <a:xfrm>
            <a:off x="49704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0" name="Line 2234"/>
          <p:cNvSpPr/>
          <p:nvPr/>
        </p:nvSpPr>
        <p:spPr>
          <a:xfrm>
            <a:off x="5197475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1" name="Line 2237"/>
          <p:cNvSpPr/>
          <p:nvPr/>
        </p:nvSpPr>
        <p:spPr>
          <a:xfrm>
            <a:off x="54244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2" name="Line 2240"/>
          <p:cNvSpPr/>
          <p:nvPr/>
        </p:nvSpPr>
        <p:spPr>
          <a:xfrm>
            <a:off x="56530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3" name="Line 2243"/>
          <p:cNvSpPr/>
          <p:nvPr/>
        </p:nvSpPr>
        <p:spPr>
          <a:xfrm>
            <a:off x="5880100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4" name="Line 2246"/>
          <p:cNvSpPr/>
          <p:nvPr/>
        </p:nvSpPr>
        <p:spPr>
          <a:xfrm>
            <a:off x="610711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5" name="Line 2249"/>
          <p:cNvSpPr/>
          <p:nvPr/>
        </p:nvSpPr>
        <p:spPr>
          <a:xfrm>
            <a:off x="633571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6" name="Line 2252"/>
          <p:cNvSpPr/>
          <p:nvPr/>
        </p:nvSpPr>
        <p:spPr>
          <a:xfrm>
            <a:off x="6562725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7" name="Line 2255"/>
          <p:cNvSpPr/>
          <p:nvPr/>
        </p:nvSpPr>
        <p:spPr>
          <a:xfrm>
            <a:off x="67897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8" name="Line 2258"/>
          <p:cNvSpPr/>
          <p:nvPr/>
        </p:nvSpPr>
        <p:spPr>
          <a:xfrm>
            <a:off x="701833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9" name="Line 2261"/>
          <p:cNvSpPr/>
          <p:nvPr/>
        </p:nvSpPr>
        <p:spPr>
          <a:xfrm>
            <a:off x="7245350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0" name="Line 2264"/>
          <p:cNvSpPr/>
          <p:nvPr/>
        </p:nvSpPr>
        <p:spPr>
          <a:xfrm>
            <a:off x="74723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1" name="Line 2267"/>
          <p:cNvSpPr/>
          <p:nvPr/>
        </p:nvSpPr>
        <p:spPr>
          <a:xfrm>
            <a:off x="7700963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2" name="Line 2270"/>
          <p:cNvSpPr/>
          <p:nvPr/>
        </p:nvSpPr>
        <p:spPr>
          <a:xfrm>
            <a:off x="7927975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3" name="Line 2273"/>
          <p:cNvSpPr/>
          <p:nvPr/>
        </p:nvSpPr>
        <p:spPr>
          <a:xfrm>
            <a:off x="81549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4" name="Line 2276"/>
          <p:cNvSpPr/>
          <p:nvPr/>
        </p:nvSpPr>
        <p:spPr>
          <a:xfrm>
            <a:off x="8383588" y="2185988"/>
            <a:ext cx="0" cy="316865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5" name="Line 2278"/>
          <p:cNvSpPr/>
          <p:nvPr/>
        </p:nvSpPr>
        <p:spPr>
          <a:xfrm>
            <a:off x="609600" y="237013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6" name="Line 2281"/>
          <p:cNvSpPr/>
          <p:nvPr/>
        </p:nvSpPr>
        <p:spPr>
          <a:xfrm>
            <a:off x="1328738" y="251936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7" name="Line 2436"/>
          <p:cNvSpPr/>
          <p:nvPr/>
        </p:nvSpPr>
        <p:spPr>
          <a:xfrm>
            <a:off x="1328738" y="266858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8" name="Line 2591"/>
          <p:cNvSpPr/>
          <p:nvPr/>
        </p:nvSpPr>
        <p:spPr>
          <a:xfrm>
            <a:off x="1328738" y="281781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9" name="Line 2746"/>
          <p:cNvSpPr/>
          <p:nvPr/>
        </p:nvSpPr>
        <p:spPr>
          <a:xfrm>
            <a:off x="1328738" y="296703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0" name="Line 2901"/>
          <p:cNvSpPr/>
          <p:nvPr/>
        </p:nvSpPr>
        <p:spPr>
          <a:xfrm>
            <a:off x="1328738" y="311626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1" name="Line 3056"/>
          <p:cNvSpPr/>
          <p:nvPr/>
        </p:nvSpPr>
        <p:spPr>
          <a:xfrm>
            <a:off x="1328738" y="326548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2" name="Line 3211"/>
          <p:cNvSpPr/>
          <p:nvPr/>
        </p:nvSpPr>
        <p:spPr>
          <a:xfrm>
            <a:off x="1328738" y="341471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3" name="Line 3366"/>
          <p:cNvSpPr/>
          <p:nvPr/>
        </p:nvSpPr>
        <p:spPr>
          <a:xfrm>
            <a:off x="1328738" y="356393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4" name="Line 3521"/>
          <p:cNvSpPr/>
          <p:nvPr/>
        </p:nvSpPr>
        <p:spPr>
          <a:xfrm>
            <a:off x="1328738" y="371316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5" name="Line 3676"/>
          <p:cNvSpPr/>
          <p:nvPr/>
        </p:nvSpPr>
        <p:spPr>
          <a:xfrm>
            <a:off x="1328738" y="386238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6" name="Line 3831"/>
          <p:cNvSpPr/>
          <p:nvPr/>
        </p:nvSpPr>
        <p:spPr>
          <a:xfrm>
            <a:off x="1328738" y="4010025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7" name="Line 3986"/>
          <p:cNvSpPr/>
          <p:nvPr/>
        </p:nvSpPr>
        <p:spPr>
          <a:xfrm>
            <a:off x="1328738" y="416083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8" name="Line 4141"/>
          <p:cNvSpPr/>
          <p:nvPr/>
        </p:nvSpPr>
        <p:spPr>
          <a:xfrm>
            <a:off x="1328738" y="431006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9" name="Line 4296"/>
          <p:cNvSpPr/>
          <p:nvPr/>
        </p:nvSpPr>
        <p:spPr>
          <a:xfrm>
            <a:off x="1328738" y="4457700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0" name="Line 4451"/>
          <p:cNvSpPr/>
          <p:nvPr/>
        </p:nvSpPr>
        <p:spPr>
          <a:xfrm>
            <a:off x="1328738" y="4608513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1" name="Line 4606"/>
          <p:cNvSpPr/>
          <p:nvPr/>
        </p:nvSpPr>
        <p:spPr>
          <a:xfrm>
            <a:off x="1328738" y="4756150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2" name="Line 4761"/>
          <p:cNvSpPr/>
          <p:nvPr/>
        </p:nvSpPr>
        <p:spPr>
          <a:xfrm>
            <a:off x="1328738" y="4905375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3" name="Line 4916"/>
          <p:cNvSpPr/>
          <p:nvPr/>
        </p:nvSpPr>
        <p:spPr>
          <a:xfrm>
            <a:off x="1328738" y="5054600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4" name="Line 5071"/>
          <p:cNvSpPr/>
          <p:nvPr/>
        </p:nvSpPr>
        <p:spPr>
          <a:xfrm>
            <a:off x="1328738" y="5203825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5" name="Line 5226"/>
          <p:cNvSpPr/>
          <p:nvPr/>
        </p:nvSpPr>
        <p:spPr>
          <a:xfrm>
            <a:off x="1328738" y="5354638"/>
            <a:ext cx="705485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6" name="Line 5381"/>
          <p:cNvSpPr/>
          <p:nvPr/>
        </p:nvSpPr>
        <p:spPr>
          <a:xfrm>
            <a:off x="609600" y="5537200"/>
            <a:ext cx="7773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7" name="Line 5382"/>
          <p:cNvSpPr/>
          <p:nvPr/>
        </p:nvSpPr>
        <p:spPr>
          <a:xfrm>
            <a:off x="609600" y="5688013"/>
            <a:ext cx="7773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8" name="Line 5384"/>
          <p:cNvSpPr/>
          <p:nvPr/>
        </p:nvSpPr>
        <p:spPr>
          <a:xfrm>
            <a:off x="13287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9" name="Line 5387"/>
          <p:cNvSpPr/>
          <p:nvPr/>
        </p:nvSpPr>
        <p:spPr>
          <a:xfrm>
            <a:off x="15573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0" name="Line 5390"/>
          <p:cNvSpPr/>
          <p:nvPr/>
        </p:nvSpPr>
        <p:spPr>
          <a:xfrm>
            <a:off x="1784350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1" name="Line 5393"/>
          <p:cNvSpPr/>
          <p:nvPr/>
        </p:nvSpPr>
        <p:spPr>
          <a:xfrm>
            <a:off x="20113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2" name="Line 5396"/>
          <p:cNvSpPr/>
          <p:nvPr/>
        </p:nvSpPr>
        <p:spPr>
          <a:xfrm>
            <a:off x="22399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3" name="Line 5399"/>
          <p:cNvSpPr/>
          <p:nvPr/>
        </p:nvSpPr>
        <p:spPr>
          <a:xfrm>
            <a:off x="2466975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4" name="Line 5402"/>
          <p:cNvSpPr/>
          <p:nvPr/>
        </p:nvSpPr>
        <p:spPr>
          <a:xfrm>
            <a:off x="26939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5" name="Line 5405"/>
          <p:cNvSpPr/>
          <p:nvPr/>
        </p:nvSpPr>
        <p:spPr>
          <a:xfrm>
            <a:off x="29225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6" name="Line 5408"/>
          <p:cNvSpPr/>
          <p:nvPr/>
        </p:nvSpPr>
        <p:spPr>
          <a:xfrm>
            <a:off x="3149600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7" name="Line 5411"/>
          <p:cNvSpPr/>
          <p:nvPr/>
        </p:nvSpPr>
        <p:spPr>
          <a:xfrm>
            <a:off x="337661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8" name="Line 5414"/>
          <p:cNvSpPr/>
          <p:nvPr/>
        </p:nvSpPr>
        <p:spPr>
          <a:xfrm>
            <a:off x="360521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9" name="Line 5417"/>
          <p:cNvSpPr/>
          <p:nvPr/>
        </p:nvSpPr>
        <p:spPr>
          <a:xfrm>
            <a:off x="3832225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0" name="Line 5420"/>
          <p:cNvSpPr/>
          <p:nvPr/>
        </p:nvSpPr>
        <p:spPr>
          <a:xfrm>
            <a:off x="40592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1" name="Line 5423"/>
          <p:cNvSpPr/>
          <p:nvPr/>
        </p:nvSpPr>
        <p:spPr>
          <a:xfrm>
            <a:off x="42878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2" name="Line 5426"/>
          <p:cNvSpPr/>
          <p:nvPr/>
        </p:nvSpPr>
        <p:spPr>
          <a:xfrm>
            <a:off x="4514850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3" name="Line 5429"/>
          <p:cNvSpPr/>
          <p:nvPr/>
        </p:nvSpPr>
        <p:spPr>
          <a:xfrm>
            <a:off x="47418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4" name="Line 5432"/>
          <p:cNvSpPr/>
          <p:nvPr/>
        </p:nvSpPr>
        <p:spPr>
          <a:xfrm>
            <a:off x="49704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5" name="Line 5435"/>
          <p:cNvSpPr/>
          <p:nvPr/>
        </p:nvSpPr>
        <p:spPr>
          <a:xfrm>
            <a:off x="5197475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6" name="Line 5438"/>
          <p:cNvSpPr/>
          <p:nvPr/>
        </p:nvSpPr>
        <p:spPr>
          <a:xfrm>
            <a:off x="54244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7" name="Line 5441"/>
          <p:cNvSpPr/>
          <p:nvPr/>
        </p:nvSpPr>
        <p:spPr>
          <a:xfrm>
            <a:off x="56530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8" name="Line 5444"/>
          <p:cNvSpPr/>
          <p:nvPr/>
        </p:nvSpPr>
        <p:spPr>
          <a:xfrm>
            <a:off x="5880100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9" name="Line 5447"/>
          <p:cNvSpPr/>
          <p:nvPr/>
        </p:nvSpPr>
        <p:spPr>
          <a:xfrm>
            <a:off x="610711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0" name="Line 5450"/>
          <p:cNvSpPr/>
          <p:nvPr/>
        </p:nvSpPr>
        <p:spPr>
          <a:xfrm>
            <a:off x="633571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1" name="Line 5453"/>
          <p:cNvSpPr/>
          <p:nvPr/>
        </p:nvSpPr>
        <p:spPr>
          <a:xfrm>
            <a:off x="6562725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2" name="Line 5456"/>
          <p:cNvSpPr/>
          <p:nvPr/>
        </p:nvSpPr>
        <p:spPr>
          <a:xfrm>
            <a:off x="67897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3" name="Line 5459"/>
          <p:cNvSpPr/>
          <p:nvPr/>
        </p:nvSpPr>
        <p:spPr>
          <a:xfrm>
            <a:off x="701833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4" name="Line 5462"/>
          <p:cNvSpPr/>
          <p:nvPr/>
        </p:nvSpPr>
        <p:spPr>
          <a:xfrm>
            <a:off x="7245350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5" name="Line 5465"/>
          <p:cNvSpPr/>
          <p:nvPr/>
        </p:nvSpPr>
        <p:spPr>
          <a:xfrm>
            <a:off x="74723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6" name="Line 5468"/>
          <p:cNvSpPr/>
          <p:nvPr/>
        </p:nvSpPr>
        <p:spPr>
          <a:xfrm>
            <a:off x="7700963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7" name="Line 5471"/>
          <p:cNvSpPr/>
          <p:nvPr/>
        </p:nvSpPr>
        <p:spPr>
          <a:xfrm>
            <a:off x="7927975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8" name="Line 5474"/>
          <p:cNvSpPr/>
          <p:nvPr/>
        </p:nvSpPr>
        <p:spPr>
          <a:xfrm>
            <a:off x="81549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9" name="Line 5477"/>
          <p:cNvSpPr/>
          <p:nvPr/>
        </p:nvSpPr>
        <p:spPr>
          <a:xfrm>
            <a:off x="8383588" y="5537200"/>
            <a:ext cx="0" cy="746125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0" name="Line 5480"/>
          <p:cNvSpPr/>
          <p:nvPr/>
        </p:nvSpPr>
        <p:spPr>
          <a:xfrm>
            <a:off x="609600" y="5835650"/>
            <a:ext cx="7773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1" name="Line 5639"/>
          <p:cNvSpPr/>
          <p:nvPr/>
        </p:nvSpPr>
        <p:spPr>
          <a:xfrm>
            <a:off x="609600" y="5984875"/>
            <a:ext cx="7773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2" name="Line 5798"/>
          <p:cNvSpPr/>
          <p:nvPr/>
        </p:nvSpPr>
        <p:spPr>
          <a:xfrm>
            <a:off x="609600" y="6135688"/>
            <a:ext cx="7773988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3" name="Line 6111"/>
          <p:cNvSpPr/>
          <p:nvPr/>
        </p:nvSpPr>
        <p:spPr>
          <a:xfrm>
            <a:off x="8383588" y="6283325"/>
            <a:ext cx="227012" cy="0"/>
          </a:xfrm>
          <a:prstGeom prst="line">
            <a:avLst/>
          </a:prstGeom>
          <a:ln w="3175">
            <a:noFill/>
          </a:ln>
        </p:spPr>
      </p:sp>
      <p:sp>
        <p:nvSpPr>
          <p:cNvPr id="41064" name="AutoShape 6118"/>
          <p:cNvSpPr/>
          <p:nvPr/>
        </p:nvSpPr>
        <p:spPr>
          <a:xfrm>
            <a:off x="838200" y="1884363"/>
            <a:ext cx="219075" cy="3138487"/>
          </a:xfrm>
          <a:prstGeom prst="upArrow">
            <a:avLst>
              <a:gd name="adj1" fmla="val 50000"/>
              <a:gd name="adj2" fmla="val 374932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65" name="Line 6119"/>
          <p:cNvSpPr/>
          <p:nvPr/>
        </p:nvSpPr>
        <p:spPr>
          <a:xfrm>
            <a:off x="609600" y="2176463"/>
            <a:ext cx="0" cy="217487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6" name="Line 6120"/>
          <p:cNvSpPr/>
          <p:nvPr/>
        </p:nvSpPr>
        <p:spPr>
          <a:xfrm>
            <a:off x="2895600" y="1447800"/>
            <a:ext cx="381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7" name="Line 6122"/>
          <p:cNvSpPr/>
          <p:nvPr/>
        </p:nvSpPr>
        <p:spPr>
          <a:xfrm>
            <a:off x="609600" y="6324600"/>
            <a:ext cx="8001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8" name="Text Box 6124"/>
          <p:cNvSpPr txBox="1"/>
          <p:nvPr/>
        </p:nvSpPr>
        <p:spPr>
          <a:xfrm>
            <a:off x="762000" y="838200"/>
            <a:ext cx="42672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案例链接：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生产量推移图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/>
          <p:nvPr/>
        </p:nvSpPr>
        <p:spPr>
          <a:xfrm>
            <a:off x="304800" y="1373188"/>
            <a:ext cx="8486775" cy="274637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152400" defTabSz="914400">
              <a:spcBef>
                <a:spcPct val="0"/>
              </a:spcBef>
              <a:buNone/>
              <a:tabLst>
                <a:tab pos="8229600" algn="l"/>
              </a:tabLst>
            </a:pPr>
            <a:r>
              <a:rPr lang="zh-CN" altLang="en-US" sz="1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组别：                                                                                       年    月    日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Line 1195"/>
          <p:cNvSpPr/>
          <p:nvPr/>
        </p:nvSpPr>
        <p:spPr>
          <a:xfrm>
            <a:off x="684213" y="2978150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8" name="Line 1196"/>
          <p:cNvSpPr/>
          <p:nvPr/>
        </p:nvSpPr>
        <p:spPr>
          <a:xfrm>
            <a:off x="684213" y="3262313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9" name="Line 1199"/>
          <p:cNvSpPr/>
          <p:nvPr/>
        </p:nvSpPr>
        <p:spPr>
          <a:xfrm>
            <a:off x="2292350" y="3549650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0" name="Line 1200"/>
          <p:cNvSpPr/>
          <p:nvPr/>
        </p:nvSpPr>
        <p:spPr>
          <a:xfrm>
            <a:off x="2292350" y="3832225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1" name="Line 1205"/>
          <p:cNvSpPr/>
          <p:nvPr/>
        </p:nvSpPr>
        <p:spPr>
          <a:xfrm>
            <a:off x="4464050" y="4398963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2" name="Line 1233"/>
          <p:cNvSpPr/>
          <p:nvPr/>
        </p:nvSpPr>
        <p:spPr>
          <a:xfrm>
            <a:off x="7207250" y="2978150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93" name="Line 1234"/>
          <p:cNvSpPr/>
          <p:nvPr/>
        </p:nvSpPr>
        <p:spPr>
          <a:xfrm>
            <a:off x="7207250" y="3262313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1994" name="Group 1400"/>
          <p:cNvGrpSpPr/>
          <p:nvPr/>
        </p:nvGrpSpPr>
        <p:grpSpPr>
          <a:xfrm>
            <a:off x="304800" y="1676400"/>
            <a:ext cx="8534400" cy="4724400"/>
            <a:chOff x="-75" y="113"/>
            <a:chExt cx="5911" cy="4420"/>
          </a:xfrm>
        </p:grpSpPr>
        <p:sp>
          <p:nvSpPr>
            <p:cNvPr id="41997" name="Rectangle 468"/>
            <p:cNvSpPr/>
            <p:nvPr/>
          </p:nvSpPr>
          <p:spPr>
            <a:xfrm>
              <a:off x="5404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8" name="Rectangle 467"/>
            <p:cNvSpPr/>
            <p:nvPr/>
          </p:nvSpPr>
          <p:spPr>
            <a:xfrm>
              <a:off x="4972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9" name="Rectangle 466"/>
            <p:cNvSpPr/>
            <p:nvPr/>
          </p:nvSpPr>
          <p:spPr>
            <a:xfrm>
              <a:off x="4540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0" name="Rectangle 465"/>
            <p:cNvSpPr/>
            <p:nvPr/>
          </p:nvSpPr>
          <p:spPr>
            <a:xfrm>
              <a:off x="4108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1" name="Rectangle 464"/>
            <p:cNvSpPr/>
            <p:nvPr/>
          </p:nvSpPr>
          <p:spPr>
            <a:xfrm>
              <a:off x="3676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2" name="Rectangle 463"/>
            <p:cNvSpPr/>
            <p:nvPr/>
          </p:nvSpPr>
          <p:spPr>
            <a:xfrm>
              <a:off x="3244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3" name="Rectangle 462"/>
            <p:cNvSpPr/>
            <p:nvPr/>
          </p:nvSpPr>
          <p:spPr>
            <a:xfrm>
              <a:off x="2812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4" name="Rectangle 461"/>
            <p:cNvSpPr/>
            <p:nvPr/>
          </p:nvSpPr>
          <p:spPr>
            <a:xfrm>
              <a:off x="2380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5" name="Rectangle 460"/>
            <p:cNvSpPr/>
            <p:nvPr/>
          </p:nvSpPr>
          <p:spPr>
            <a:xfrm>
              <a:off x="1948" y="431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6" name="Rectangle 459"/>
            <p:cNvSpPr/>
            <p:nvPr/>
          </p:nvSpPr>
          <p:spPr>
            <a:xfrm>
              <a:off x="1444" y="431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7" name="Rectangle 458"/>
            <p:cNvSpPr/>
            <p:nvPr/>
          </p:nvSpPr>
          <p:spPr>
            <a:xfrm>
              <a:off x="940" y="431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8" name="Rectangle 457"/>
            <p:cNvSpPr/>
            <p:nvPr/>
          </p:nvSpPr>
          <p:spPr>
            <a:xfrm>
              <a:off x="431" y="4319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09" name="Rectangle 456"/>
            <p:cNvSpPr/>
            <p:nvPr/>
          </p:nvSpPr>
          <p:spPr>
            <a:xfrm>
              <a:off x="149" y="4319"/>
              <a:ext cx="28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0" name="Rectangle 455"/>
            <p:cNvSpPr/>
            <p:nvPr/>
          </p:nvSpPr>
          <p:spPr>
            <a:xfrm>
              <a:off x="-75" y="4319"/>
              <a:ext cx="22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1" name="Rectangle 447"/>
            <p:cNvSpPr/>
            <p:nvPr/>
          </p:nvSpPr>
          <p:spPr>
            <a:xfrm>
              <a:off x="2380" y="4031"/>
              <a:ext cx="864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2" name="Rectangle 446"/>
            <p:cNvSpPr/>
            <p:nvPr/>
          </p:nvSpPr>
          <p:spPr>
            <a:xfrm>
              <a:off x="1948" y="4031"/>
              <a:ext cx="432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应有工数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3" name="Rectangle 444"/>
            <p:cNvSpPr/>
            <p:nvPr/>
          </p:nvSpPr>
          <p:spPr>
            <a:xfrm>
              <a:off x="940" y="4031"/>
              <a:ext cx="1008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4" name="Rectangle 442"/>
            <p:cNvSpPr/>
            <p:nvPr/>
          </p:nvSpPr>
          <p:spPr>
            <a:xfrm>
              <a:off x="149" y="4031"/>
              <a:ext cx="791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实到人数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5" name="Rectangle 433"/>
            <p:cNvSpPr/>
            <p:nvPr/>
          </p:nvSpPr>
          <p:spPr>
            <a:xfrm>
              <a:off x="2380" y="3743"/>
              <a:ext cx="864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6" name="Rectangle 432"/>
            <p:cNvSpPr/>
            <p:nvPr/>
          </p:nvSpPr>
          <p:spPr>
            <a:xfrm>
              <a:off x="1948" y="3743"/>
              <a:ext cx="432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新加工数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7" name="Rectangle 430"/>
            <p:cNvSpPr/>
            <p:nvPr/>
          </p:nvSpPr>
          <p:spPr>
            <a:xfrm>
              <a:off x="940" y="3743"/>
              <a:ext cx="1008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8" name="Rectangle 428"/>
            <p:cNvSpPr/>
            <p:nvPr/>
          </p:nvSpPr>
          <p:spPr>
            <a:xfrm>
              <a:off x="149" y="3743"/>
              <a:ext cx="791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离职人数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19" name="Rectangle 421"/>
            <p:cNvSpPr/>
            <p:nvPr/>
          </p:nvSpPr>
          <p:spPr>
            <a:xfrm>
              <a:off x="3244" y="3455"/>
              <a:ext cx="2592" cy="86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备注：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0" name="Rectangle 419"/>
            <p:cNvSpPr/>
            <p:nvPr/>
          </p:nvSpPr>
          <p:spPr>
            <a:xfrm>
              <a:off x="2380" y="3455"/>
              <a:ext cx="864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1" name="Rectangle 418"/>
            <p:cNvSpPr/>
            <p:nvPr/>
          </p:nvSpPr>
          <p:spPr>
            <a:xfrm>
              <a:off x="1948" y="3455"/>
              <a:ext cx="432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加班人数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2" name="Rectangle 416"/>
            <p:cNvSpPr/>
            <p:nvPr/>
          </p:nvSpPr>
          <p:spPr>
            <a:xfrm>
              <a:off x="940" y="3455"/>
              <a:ext cx="1008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3" name="Rectangle 414"/>
            <p:cNvSpPr/>
            <p:nvPr/>
          </p:nvSpPr>
          <p:spPr>
            <a:xfrm>
              <a:off x="149" y="3455"/>
              <a:ext cx="791" cy="288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新进人数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4" name="Rectangle 402"/>
            <p:cNvSpPr/>
            <p:nvPr/>
          </p:nvSpPr>
          <p:spPr>
            <a:xfrm>
              <a:off x="940" y="3241"/>
              <a:ext cx="1008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5" name="Rectangle 400"/>
            <p:cNvSpPr/>
            <p:nvPr/>
          </p:nvSpPr>
          <p:spPr>
            <a:xfrm>
              <a:off x="149" y="3241"/>
              <a:ext cx="791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调人人数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6" name="Rectangle 388"/>
            <p:cNvSpPr/>
            <p:nvPr/>
          </p:nvSpPr>
          <p:spPr>
            <a:xfrm>
              <a:off x="940" y="3027"/>
              <a:ext cx="1008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7" name="Rectangle 386"/>
            <p:cNvSpPr/>
            <p:nvPr/>
          </p:nvSpPr>
          <p:spPr>
            <a:xfrm>
              <a:off x="149" y="3027"/>
              <a:ext cx="791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调出人数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8" name="Rectangle 374"/>
            <p:cNvSpPr/>
            <p:nvPr/>
          </p:nvSpPr>
          <p:spPr>
            <a:xfrm>
              <a:off x="940" y="2813"/>
              <a:ext cx="1008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29" name="Rectangle 372"/>
            <p:cNvSpPr/>
            <p:nvPr/>
          </p:nvSpPr>
          <p:spPr>
            <a:xfrm>
              <a:off x="149" y="2813"/>
              <a:ext cx="791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请假人数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0" name="Rectangle 365"/>
            <p:cNvSpPr/>
            <p:nvPr/>
          </p:nvSpPr>
          <p:spPr>
            <a:xfrm>
              <a:off x="3244" y="2599"/>
              <a:ext cx="2592" cy="85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异常状况报告：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1" name="Rectangle 362"/>
            <p:cNvSpPr/>
            <p:nvPr/>
          </p:nvSpPr>
          <p:spPr>
            <a:xfrm>
              <a:off x="1948" y="2599"/>
              <a:ext cx="1296" cy="85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停工记录：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2" name="Rectangle 360"/>
            <p:cNvSpPr/>
            <p:nvPr/>
          </p:nvSpPr>
          <p:spPr>
            <a:xfrm>
              <a:off x="940" y="2599"/>
              <a:ext cx="1008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3" name="Rectangle 358"/>
            <p:cNvSpPr/>
            <p:nvPr/>
          </p:nvSpPr>
          <p:spPr>
            <a:xfrm>
              <a:off x="149" y="2599"/>
              <a:ext cx="791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应到人数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4" name="Rectangle 357"/>
            <p:cNvSpPr/>
            <p:nvPr/>
          </p:nvSpPr>
          <p:spPr>
            <a:xfrm>
              <a:off x="-75" y="2599"/>
              <a:ext cx="224" cy="1720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出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勤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管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lvl="0" indent="0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理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5" name="Rectangle 356"/>
            <p:cNvSpPr/>
            <p:nvPr/>
          </p:nvSpPr>
          <p:spPr>
            <a:xfrm>
              <a:off x="5404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6" name="Rectangle 355"/>
            <p:cNvSpPr/>
            <p:nvPr/>
          </p:nvSpPr>
          <p:spPr>
            <a:xfrm>
              <a:off x="4972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7" name="Rectangle 354"/>
            <p:cNvSpPr/>
            <p:nvPr/>
          </p:nvSpPr>
          <p:spPr>
            <a:xfrm>
              <a:off x="4540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8" name="Rectangle 353"/>
            <p:cNvSpPr/>
            <p:nvPr/>
          </p:nvSpPr>
          <p:spPr>
            <a:xfrm>
              <a:off x="4108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39" name="Rectangle 352"/>
            <p:cNvSpPr/>
            <p:nvPr/>
          </p:nvSpPr>
          <p:spPr>
            <a:xfrm>
              <a:off x="3676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0" name="Rectangle 351"/>
            <p:cNvSpPr/>
            <p:nvPr/>
          </p:nvSpPr>
          <p:spPr>
            <a:xfrm>
              <a:off x="3244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1" name="Rectangle 350"/>
            <p:cNvSpPr/>
            <p:nvPr/>
          </p:nvSpPr>
          <p:spPr>
            <a:xfrm>
              <a:off x="2812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2" name="Rectangle 349"/>
            <p:cNvSpPr/>
            <p:nvPr/>
          </p:nvSpPr>
          <p:spPr>
            <a:xfrm>
              <a:off x="2380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3" name="Rectangle 348"/>
            <p:cNvSpPr/>
            <p:nvPr/>
          </p:nvSpPr>
          <p:spPr>
            <a:xfrm>
              <a:off x="1948" y="238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4" name="Rectangle 347"/>
            <p:cNvSpPr/>
            <p:nvPr/>
          </p:nvSpPr>
          <p:spPr>
            <a:xfrm>
              <a:off x="1444" y="2385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5" name="Rectangle 346"/>
            <p:cNvSpPr/>
            <p:nvPr/>
          </p:nvSpPr>
          <p:spPr>
            <a:xfrm>
              <a:off x="940" y="2385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6" name="Rectangle 345"/>
            <p:cNvSpPr/>
            <p:nvPr/>
          </p:nvSpPr>
          <p:spPr>
            <a:xfrm>
              <a:off x="431" y="2385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7" name="Rectangle 343"/>
            <p:cNvSpPr/>
            <p:nvPr/>
          </p:nvSpPr>
          <p:spPr>
            <a:xfrm>
              <a:off x="-75" y="2385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合计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8" name="Rectangle 342"/>
            <p:cNvSpPr/>
            <p:nvPr/>
          </p:nvSpPr>
          <p:spPr>
            <a:xfrm>
              <a:off x="5404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49" name="Rectangle 341"/>
            <p:cNvSpPr/>
            <p:nvPr/>
          </p:nvSpPr>
          <p:spPr>
            <a:xfrm>
              <a:off x="4972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0" name="Rectangle 340"/>
            <p:cNvSpPr/>
            <p:nvPr/>
          </p:nvSpPr>
          <p:spPr>
            <a:xfrm>
              <a:off x="4540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1" name="Rectangle 339"/>
            <p:cNvSpPr/>
            <p:nvPr/>
          </p:nvSpPr>
          <p:spPr>
            <a:xfrm>
              <a:off x="4108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2" name="Rectangle 338"/>
            <p:cNvSpPr/>
            <p:nvPr/>
          </p:nvSpPr>
          <p:spPr>
            <a:xfrm>
              <a:off x="3676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3" name="Rectangle 337"/>
            <p:cNvSpPr/>
            <p:nvPr/>
          </p:nvSpPr>
          <p:spPr>
            <a:xfrm>
              <a:off x="3244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4" name="Rectangle 336"/>
            <p:cNvSpPr/>
            <p:nvPr/>
          </p:nvSpPr>
          <p:spPr>
            <a:xfrm>
              <a:off x="2812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5" name="Rectangle 335"/>
            <p:cNvSpPr/>
            <p:nvPr/>
          </p:nvSpPr>
          <p:spPr>
            <a:xfrm>
              <a:off x="2380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6" name="Rectangle 334"/>
            <p:cNvSpPr/>
            <p:nvPr/>
          </p:nvSpPr>
          <p:spPr>
            <a:xfrm>
              <a:off x="1948" y="217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7" name="Rectangle 333"/>
            <p:cNvSpPr/>
            <p:nvPr/>
          </p:nvSpPr>
          <p:spPr>
            <a:xfrm>
              <a:off x="1444" y="2171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8" name="Rectangle 332"/>
            <p:cNvSpPr/>
            <p:nvPr/>
          </p:nvSpPr>
          <p:spPr>
            <a:xfrm>
              <a:off x="940" y="2171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59" name="Rectangle 331"/>
            <p:cNvSpPr/>
            <p:nvPr/>
          </p:nvSpPr>
          <p:spPr>
            <a:xfrm>
              <a:off x="431" y="2171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0" name="Rectangle 329"/>
            <p:cNvSpPr/>
            <p:nvPr/>
          </p:nvSpPr>
          <p:spPr>
            <a:xfrm>
              <a:off x="-75" y="2171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1" name="Rectangle 328"/>
            <p:cNvSpPr/>
            <p:nvPr/>
          </p:nvSpPr>
          <p:spPr>
            <a:xfrm>
              <a:off x="5404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2" name="Rectangle 327"/>
            <p:cNvSpPr/>
            <p:nvPr/>
          </p:nvSpPr>
          <p:spPr>
            <a:xfrm>
              <a:off x="4972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3" name="Rectangle 326"/>
            <p:cNvSpPr/>
            <p:nvPr/>
          </p:nvSpPr>
          <p:spPr>
            <a:xfrm>
              <a:off x="4540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4" name="Rectangle 325"/>
            <p:cNvSpPr/>
            <p:nvPr/>
          </p:nvSpPr>
          <p:spPr>
            <a:xfrm>
              <a:off x="4108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5" name="Rectangle 324"/>
            <p:cNvSpPr/>
            <p:nvPr/>
          </p:nvSpPr>
          <p:spPr>
            <a:xfrm>
              <a:off x="3676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6" name="Rectangle 323"/>
            <p:cNvSpPr/>
            <p:nvPr/>
          </p:nvSpPr>
          <p:spPr>
            <a:xfrm>
              <a:off x="3244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7" name="Rectangle 322"/>
            <p:cNvSpPr/>
            <p:nvPr/>
          </p:nvSpPr>
          <p:spPr>
            <a:xfrm>
              <a:off x="2812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8" name="Rectangle 321"/>
            <p:cNvSpPr/>
            <p:nvPr/>
          </p:nvSpPr>
          <p:spPr>
            <a:xfrm>
              <a:off x="2380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69" name="Rectangle 320"/>
            <p:cNvSpPr/>
            <p:nvPr/>
          </p:nvSpPr>
          <p:spPr>
            <a:xfrm>
              <a:off x="1948" y="195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0" name="Rectangle 319"/>
            <p:cNvSpPr/>
            <p:nvPr/>
          </p:nvSpPr>
          <p:spPr>
            <a:xfrm>
              <a:off x="1444" y="1957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1" name="Rectangle 318"/>
            <p:cNvSpPr/>
            <p:nvPr/>
          </p:nvSpPr>
          <p:spPr>
            <a:xfrm>
              <a:off x="940" y="1957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2" name="Rectangle 317"/>
            <p:cNvSpPr/>
            <p:nvPr/>
          </p:nvSpPr>
          <p:spPr>
            <a:xfrm>
              <a:off x="431" y="1957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3" name="Rectangle 315"/>
            <p:cNvSpPr/>
            <p:nvPr/>
          </p:nvSpPr>
          <p:spPr>
            <a:xfrm>
              <a:off x="-75" y="1957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4" name="Rectangle 314"/>
            <p:cNvSpPr/>
            <p:nvPr/>
          </p:nvSpPr>
          <p:spPr>
            <a:xfrm>
              <a:off x="5404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5" name="Rectangle 313"/>
            <p:cNvSpPr/>
            <p:nvPr/>
          </p:nvSpPr>
          <p:spPr>
            <a:xfrm>
              <a:off x="4972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6" name="Rectangle 312"/>
            <p:cNvSpPr/>
            <p:nvPr/>
          </p:nvSpPr>
          <p:spPr>
            <a:xfrm>
              <a:off x="4540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7" name="Rectangle 311"/>
            <p:cNvSpPr/>
            <p:nvPr/>
          </p:nvSpPr>
          <p:spPr>
            <a:xfrm>
              <a:off x="4108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8" name="Rectangle 310"/>
            <p:cNvSpPr/>
            <p:nvPr/>
          </p:nvSpPr>
          <p:spPr>
            <a:xfrm>
              <a:off x="3676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79" name="Rectangle 309"/>
            <p:cNvSpPr/>
            <p:nvPr/>
          </p:nvSpPr>
          <p:spPr>
            <a:xfrm>
              <a:off x="3244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0" name="Rectangle 308"/>
            <p:cNvSpPr/>
            <p:nvPr/>
          </p:nvSpPr>
          <p:spPr>
            <a:xfrm>
              <a:off x="2812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1" name="Rectangle 307"/>
            <p:cNvSpPr/>
            <p:nvPr/>
          </p:nvSpPr>
          <p:spPr>
            <a:xfrm>
              <a:off x="2380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2" name="Rectangle 306"/>
            <p:cNvSpPr/>
            <p:nvPr/>
          </p:nvSpPr>
          <p:spPr>
            <a:xfrm>
              <a:off x="1948" y="174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3" name="Rectangle 305"/>
            <p:cNvSpPr/>
            <p:nvPr/>
          </p:nvSpPr>
          <p:spPr>
            <a:xfrm>
              <a:off x="1444" y="1743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4" name="Rectangle 304"/>
            <p:cNvSpPr/>
            <p:nvPr/>
          </p:nvSpPr>
          <p:spPr>
            <a:xfrm>
              <a:off x="940" y="1743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5" name="Rectangle 303"/>
            <p:cNvSpPr/>
            <p:nvPr/>
          </p:nvSpPr>
          <p:spPr>
            <a:xfrm>
              <a:off x="431" y="1743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6" name="Rectangle 301"/>
            <p:cNvSpPr/>
            <p:nvPr/>
          </p:nvSpPr>
          <p:spPr>
            <a:xfrm>
              <a:off x="-75" y="1743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7" name="Rectangle 300"/>
            <p:cNvSpPr/>
            <p:nvPr/>
          </p:nvSpPr>
          <p:spPr>
            <a:xfrm>
              <a:off x="5404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8" name="Rectangle 299"/>
            <p:cNvSpPr/>
            <p:nvPr/>
          </p:nvSpPr>
          <p:spPr>
            <a:xfrm>
              <a:off x="4972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89" name="Rectangle 298"/>
            <p:cNvSpPr/>
            <p:nvPr/>
          </p:nvSpPr>
          <p:spPr>
            <a:xfrm>
              <a:off x="4540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0" name="Rectangle 297"/>
            <p:cNvSpPr/>
            <p:nvPr/>
          </p:nvSpPr>
          <p:spPr>
            <a:xfrm>
              <a:off x="4108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1" name="Rectangle 296"/>
            <p:cNvSpPr/>
            <p:nvPr/>
          </p:nvSpPr>
          <p:spPr>
            <a:xfrm>
              <a:off x="3676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2" name="Rectangle 295"/>
            <p:cNvSpPr/>
            <p:nvPr/>
          </p:nvSpPr>
          <p:spPr>
            <a:xfrm>
              <a:off x="3244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3" name="Rectangle 294"/>
            <p:cNvSpPr/>
            <p:nvPr/>
          </p:nvSpPr>
          <p:spPr>
            <a:xfrm>
              <a:off x="2812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4" name="Rectangle 293"/>
            <p:cNvSpPr/>
            <p:nvPr/>
          </p:nvSpPr>
          <p:spPr>
            <a:xfrm>
              <a:off x="2380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5" name="Rectangle 292"/>
            <p:cNvSpPr/>
            <p:nvPr/>
          </p:nvSpPr>
          <p:spPr>
            <a:xfrm>
              <a:off x="1948" y="152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6" name="Rectangle 291"/>
            <p:cNvSpPr/>
            <p:nvPr/>
          </p:nvSpPr>
          <p:spPr>
            <a:xfrm>
              <a:off x="1444" y="152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7" name="Rectangle 290"/>
            <p:cNvSpPr/>
            <p:nvPr/>
          </p:nvSpPr>
          <p:spPr>
            <a:xfrm>
              <a:off x="940" y="152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8" name="Rectangle 289"/>
            <p:cNvSpPr/>
            <p:nvPr/>
          </p:nvSpPr>
          <p:spPr>
            <a:xfrm>
              <a:off x="431" y="1529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099" name="Rectangle 287"/>
            <p:cNvSpPr/>
            <p:nvPr/>
          </p:nvSpPr>
          <p:spPr>
            <a:xfrm>
              <a:off x="-75" y="1529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0" name="Rectangle 286"/>
            <p:cNvSpPr/>
            <p:nvPr/>
          </p:nvSpPr>
          <p:spPr>
            <a:xfrm>
              <a:off x="5404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1" name="Rectangle 285"/>
            <p:cNvSpPr/>
            <p:nvPr/>
          </p:nvSpPr>
          <p:spPr>
            <a:xfrm>
              <a:off x="4972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2" name="Rectangle 284"/>
            <p:cNvSpPr/>
            <p:nvPr/>
          </p:nvSpPr>
          <p:spPr>
            <a:xfrm>
              <a:off x="4540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3" name="Rectangle 283"/>
            <p:cNvSpPr/>
            <p:nvPr/>
          </p:nvSpPr>
          <p:spPr>
            <a:xfrm>
              <a:off x="4108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4" name="Rectangle 282"/>
            <p:cNvSpPr/>
            <p:nvPr/>
          </p:nvSpPr>
          <p:spPr>
            <a:xfrm>
              <a:off x="3676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5" name="Rectangle 281"/>
            <p:cNvSpPr/>
            <p:nvPr/>
          </p:nvSpPr>
          <p:spPr>
            <a:xfrm>
              <a:off x="3244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6" name="Rectangle 280"/>
            <p:cNvSpPr/>
            <p:nvPr/>
          </p:nvSpPr>
          <p:spPr>
            <a:xfrm>
              <a:off x="2812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7" name="Rectangle 279"/>
            <p:cNvSpPr/>
            <p:nvPr/>
          </p:nvSpPr>
          <p:spPr>
            <a:xfrm>
              <a:off x="2380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8" name="Rectangle 278"/>
            <p:cNvSpPr/>
            <p:nvPr/>
          </p:nvSpPr>
          <p:spPr>
            <a:xfrm>
              <a:off x="1948" y="1315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09" name="Rectangle 277"/>
            <p:cNvSpPr/>
            <p:nvPr/>
          </p:nvSpPr>
          <p:spPr>
            <a:xfrm>
              <a:off x="1444" y="1315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0" name="Rectangle 276"/>
            <p:cNvSpPr/>
            <p:nvPr/>
          </p:nvSpPr>
          <p:spPr>
            <a:xfrm>
              <a:off x="940" y="1315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1" name="Rectangle 275"/>
            <p:cNvSpPr/>
            <p:nvPr/>
          </p:nvSpPr>
          <p:spPr>
            <a:xfrm>
              <a:off x="431" y="1315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2" name="Rectangle 273"/>
            <p:cNvSpPr/>
            <p:nvPr/>
          </p:nvSpPr>
          <p:spPr>
            <a:xfrm>
              <a:off x="-75" y="1315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3" name="Rectangle 272"/>
            <p:cNvSpPr/>
            <p:nvPr/>
          </p:nvSpPr>
          <p:spPr>
            <a:xfrm>
              <a:off x="5404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4" name="Rectangle 271"/>
            <p:cNvSpPr/>
            <p:nvPr/>
          </p:nvSpPr>
          <p:spPr>
            <a:xfrm>
              <a:off x="4972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5" name="Rectangle 270"/>
            <p:cNvSpPr/>
            <p:nvPr/>
          </p:nvSpPr>
          <p:spPr>
            <a:xfrm>
              <a:off x="4540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6" name="Rectangle 269"/>
            <p:cNvSpPr/>
            <p:nvPr/>
          </p:nvSpPr>
          <p:spPr>
            <a:xfrm>
              <a:off x="4108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7" name="Rectangle 268"/>
            <p:cNvSpPr/>
            <p:nvPr/>
          </p:nvSpPr>
          <p:spPr>
            <a:xfrm>
              <a:off x="3676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8" name="Rectangle 267"/>
            <p:cNvSpPr/>
            <p:nvPr/>
          </p:nvSpPr>
          <p:spPr>
            <a:xfrm>
              <a:off x="3244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19" name="Rectangle 266"/>
            <p:cNvSpPr/>
            <p:nvPr/>
          </p:nvSpPr>
          <p:spPr>
            <a:xfrm>
              <a:off x="2812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0" name="Rectangle 265"/>
            <p:cNvSpPr/>
            <p:nvPr/>
          </p:nvSpPr>
          <p:spPr>
            <a:xfrm>
              <a:off x="2380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1" name="Rectangle 264"/>
            <p:cNvSpPr/>
            <p:nvPr/>
          </p:nvSpPr>
          <p:spPr>
            <a:xfrm>
              <a:off x="1948" y="1101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2" name="Rectangle 263"/>
            <p:cNvSpPr/>
            <p:nvPr/>
          </p:nvSpPr>
          <p:spPr>
            <a:xfrm>
              <a:off x="1444" y="1101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3" name="Rectangle 262"/>
            <p:cNvSpPr/>
            <p:nvPr/>
          </p:nvSpPr>
          <p:spPr>
            <a:xfrm>
              <a:off x="940" y="1101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4" name="Rectangle 261"/>
            <p:cNvSpPr/>
            <p:nvPr/>
          </p:nvSpPr>
          <p:spPr>
            <a:xfrm>
              <a:off x="431" y="1101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5" name="Rectangle 259"/>
            <p:cNvSpPr/>
            <p:nvPr/>
          </p:nvSpPr>
          <p:spPr>
            <a:xfrm>
              <a:off x="-75" y="1101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6" name="Rectangle 258"/>
            <p:cNvSpPr/>
            <p:nvPr/>
          </p:nvSpPr>
          <p:spPr>
            <a:xfrm>
              <a:off x="5404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7" name="Rectangle 257"/>
            <p:cNvSpPr/>
            <p:nvPr/>
          </p:nvSpPr>
          <p:spPr>
            <a:xfrm>
              <a:off x="4972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8" name="Rectangle 256"/>
            <p:cNvSpPr/>
            <p:nvPr/>
          </p:nvSpPr>
          <p:spPr>
            <a:xfrm>
              <a:off x="4540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29" name="Rectangle 255"/>
            <p:cNvSpPr/>
            <p:nvPr/>
          </p:nvSpPr>
          <p:spPr>
            <a:xfrm>
              <a:off x="4108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0" name="Rectangle 254"/>
            <p:cNvSpPr/>
            <p:nvPr/>
          </p:nvSpPr>
          <p:spPr>
            <a:xfrm>
              <a:off x="3676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1" name="Rectangle 253"/>
            <p:cNvSpPr/>
            <p:nvPr/>
          </p:nvSpPr>
          <p:spPr>
            <a:xfrm>
              <a:off x="3244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2" name="Rectangle 252"/>
            <p:cNvSpPr/>
            <p:nvPr/>
          </p:nvSpPr>
          <p:spPr>
            <a:xfrm>
              <a:off x="2812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3" name="Rectangle 251"/>
            <p:cNvSpPr/>
            <p:nvPr/>
          </p:nvSpPr>
          <p:spPr>
            <a:xfrm>
              <a:off x="2380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4" name="Rectangle 250"/>
            <p:cNvSpPr/>
            <p:nvPr/>
          </p:nvSpPr>
          <p:spPr>
            <a:xfrm>
              <a:off x="1948" y="887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5" name="Rectangle 249"/>
            <p:cNvSpPr/>
            <p:nvPr/>
          </p:nvSpPr>
          <p:spPr>
            <a:xfrm>
              <a:off x="1444" y="887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6" name="Rectangle 248"/>
            <p:cNvSpPr/>
            <p:nvPr/>
          </p:nvSpPr>
          <p:spPr>
            <a:xfrm>
              <a:off x="940" y="887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7" name="Rectangle 247"/>
            <p:cNvSpPr/>
            <p:nvPr/>
          </p:nvSpPr>
          <p:spPr>
            <a:xfrm>
              <a:off x="431" y="887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8" name="Rectangle 245"/>
            <p:cNvSpPr/>
            <p:nvPr/>
          </p:nvSpPr>
          <p:spPr>
            <a:xfrm>
              <a:off x="-75" y="887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39" name="Rectangle 244"/>
            <p:cNvSpPr/>
            <p:nvPr/>
          </p:nvSpPr>
          <p:spPr>
            <a:xfrm>
              <a:off x="5404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0" name="Rectangle 243"/>
            <p:cNvSpPr/>
            <p:nvPr/>
          </p:nvSpPr>
          <p:spPr>
            <a:xfrm>
              <a:off x="4972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1" name="Rectangle 242"/>
            <p:cNvSpPr/>
            <p:nvPr/>
          </p:nvSpPr>
          <p:spPr>
            <a:xfrm>
              <a:off x="4540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2" name="Rectangle 241"/>
            <p:cNvSpPr/>
            <p:nvPr/>
          </p:nvSpPr>
          <p:spPr>
            <a:xfrm>
              <a:off x="4108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3" name="Rectangle 240"/>
            <p:cNvSpPr/>
            <p:nvPr/>
          </p:nvSpPr>
          <p:spPr>
            <a:xfrm>
              <a:off x="3676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4" name="Rectangle 239"/>
            <p:cNvSpPr/>
            <p:nvPr/>
          </p:nvSpPr>
          <p:spPr>
            <a:xfrm>
              <a:off x="3244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5" name="Rectangle 238"/>
            <p:cNvSpPr/>
            <p:nvPr/>
          </p:nvSpPr>
          <p:spPr>
            <a:xfrm>
              <a:off x="2812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6" name="Rectangle 237"/>
            <p:cNvSpPr/>
            <p:nvPr/>
          </p:nvSpPr>
          <p:spPr>
            <a:xfrm>
              <a:off x="2380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7" name="Rectangle 236"/>
            <p:cNvSpPr/>
            <p:nvPr/>
          </p:nvSpPr>
          <p:spPr>
            <a:xfrm>
              <a:off x="1948" y="673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8" name="Rectangle 235"/>
            <p:cNvSpPr/>
            <p:nvPr/>
          </p:nvSpPr>
          <p:spPr>
            <a:xfrm>
              <a:off x="1444" y="673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49" name="Rectangle 234"/>
            <p:cNvSpPr/>
            <p:nvPr/>
          </p:nvSpPr>
          <p:spPr>
            <a:xfrm>
              <a:off x="940" y="673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0" name="Rectangle 233"/>
            <p:cNvSpPr/>
            <p:nvPr/>
          </p:nvSpPr>
          <p:spPr>
            <a:xfrm>
              <a:off x="431" y="673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1" name="Rectangle 231"/>
            <p:cNvSpPr/>
            <p:nvPr/>
          </p:nvSpPr>
          <p:spPr>
            <a:xfrm>
              <a:off x="-75" y="673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2" name="Rectangle 230"/>
            <p:cNvSpPr/>
            <p:nvPr/>
          </p:nvSpPr>
          <p:spPr>
            <a:xfrm>
              <a:off x="5404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3" name="Rectangle 229"/>
            <p:cNvSpPr/>
            <p:nvPr/>
          </p:nvSpPr>
          <p:spPr>
            <a:xfrm>
              <a:off x="4972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4" name="Rectangle 228"/>
            <p:cNvSpPr/>
            <p:nvPr/>
          </p:nvSpPr>
          <p:spPr>
            <a:xfrm>
              <a:off x="4540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5" name="Rectangle 227"/>
            <p:cNvSpPr/>
            <p:nvPr/>
          </p:nvSpPr>
          <p:spPr>
            <a:xfrm>
              <a:off x="4108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6" name="Rectangle 226"/>
            <p:cNvSpPr/>
            <p:nvPr/>
          </p:nvSpPr>
          <p:spPr>
            <a:xfrm>
              <a:off x="3676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7" name="Rectangle 225"/>
            <p:cNvSpPr/>
            <p:nvPr/>
          </p:nvSpPr>
          <p:spPr>
            <a:xfrm>
              <a:off x="3244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8" name="Rectangle 224"/>
            <p:cNvSpPr/>
            <p:nvPr/>
          </p:nvSpPr>
          <p:spPr>
            <a:xfrm>
              <a:off x="2812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59" name="Rectangle 223"/>
            <p:cNvSpPr/>
            <p:nvPr/>
          </p:nvSpPr>
          <p:spPr>
            <a:xfrm>
              <a:off x="2380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0" name="Rectangle 222"/>
            <p:cNvSpPr/>
            <p:nvPr/>
          </p:nvSpPr>
          <p:spPr>
            <a:xfrm>
              <a:off x="1948" y="459"/>
              <a:ext cx="432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1" name="Rectangle 221"/>
            <p:cNvSpPr/>
            <p:nvPr/>
          </p:nvSpPr>
          <p:spPr>
            <a:xfrm>
              <a:off x="1444" y="45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2" name="Rectangle 220"/>
            <p:cNvSpPr/>
            <p:nvPr/>
          </p:nvSpPr>
          <p:spPr>
            <a:xfrm>
              <a:off x="940" y="459"/>
              <a:ext cx="504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3" name="Rectangle 219"/>
            <p:cNvSpPr/>
            <p:nvPr/>
          </p:nvSpPr>
          <p:spPr>
            <a:xfrm>
              <a:off x="431" y="459"/>
              <a:ext cx="509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4" name="Rectangle 217"/>
            <p:cNvSpPr/>
            <p:nvPr/>
          </p:nvSpPr>
          <p:spPr>
            <a:xfrm>
              <a:off x="-75" y="459"/>
              <a:ext cx="506" cy="214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90000"/>
                </a:lnSpc>
                <a:spcBef>
                  <a:spcPct val="30000"/>
                </a:spcBef>
                <a:buNone/>
              </a:pP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5" name="Rectangle 216"/>
            <p:cNvSpPr/>
            <p:nvPr/>
          </p:nvSpPr>
          <p:spPr>
            <a:xfrm>
              <a:off x="5404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累计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6" name="Rectangle 215"/>
            <p:cNvSpPr/>
            <p:nvPr/>
          </p:nvSpPr>
          <p:spPr>
            <a:xfrm>
              <a:off x="4972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良品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7" name="Rectangle 214"/>
            <p:cNvSpPr/>
            <p:nvPr/>
          </p:nvSpPr>
          <p:spPr>
            <a:xfrm>
              <a:off x="4540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不良品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8" name="Rectangle 213"/>
            <p:cNvSpPr/>
            <p:nvPr/>
          </p:nvSpPr>
          <p:spPr>
            <a:xfrm>
              <a:off x="4108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实际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69" name="Rectangle 212"/>
            <p:cNvSpPr/>
            <p:nvPr/>
          </p:nvSpPr>
          <p:spPr>
            <a:xfrm>
              <a:off x="3676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标准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0" name="Rectangle 211"/>
            <p:cNvSpPr/>
            <p:nvPr/>
          </p:nvSpPr>
          <p:spPr>
            <a:xfrm>
              <a:off x="3244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实际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1" name="Rectangle 210"/>
            <p:cNvSpPr/>
            <p:nvPr/>
          </p:nvSpPr>
          <p:spPr>
            <a:xfrm>
              <a:off x="2812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2" name="Rectangle 209"/>
            <p:cNvSpPr/>
            <p:nvPr/>
          </p:nvSpPr>
          <p:spPr>
            <a:xfrm>
              <a:off x="2380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实际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3" name="Rectangle 208"/>
            <p:cNvSpPr/>
            <p:nvPr/>
          </p:nvSpPr>
          <p:spPr>
            <a:xfrm>
              <a:off x="1948" y="286"/>
              <a:ext cx="432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4" name="Rectangle 200"/>
            <p:cNvSpPr/>
            <p:nvPr/>
          </p:nvSpPr>
          <p:spPr>
            <a:xfrm>
              <a:off x="4540" y="113"/>
              <a:ext cx="1296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在制品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5" name="Rectangle 198"/>
            <p:cNvSpPr/>
            <p:nvPr/>
          </p:nvSpPr>
          <p:spPr>
            <a:xfrm>
              <a:off x="3676" y="113"/>
              <a:ext cx="864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制造工时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6" name="Rectangle 196"/>
            <p:cNvSpPr/>
            <p:nvPr/>
          </p:nvSpPr>
          <p:spPr>
            <a:xfrm>
              <a:off x="2812" y="113"/>
              <a:ext cx="864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累计产量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7" name="Rectangle 194"/>
            <p:cNvSpPr/>
            <p:nvPr/>
          </p:nvSpPr>
          <p:spPr>
            <a:xfrm>
              <a:off x="1948" y="113"/>
              <a:ext cx="864" cy="173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当日产量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8" name="Rectangle 193"/>
            <p:cNvSpPr/>
            <p:nvPr/>
          </p:nvSpPr>
          <p:spPr>
            <a:xfrm>
              <a:off x="1444" y="113"/>
              <a:ext cx="504" cy="34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投入数量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79" name="Rectangle 192"/>
            <p:cNvSpPr/>
            <p:nvPr/>
          </p:nvSpPr>
          <p:spPr>
            <a:xfrm>
              <a:off x="940" y="113"/>
              <a:ext cx="504" cy="34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月目标产量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80" name="Rectangle 191"/>
            <p:cNvSpPr/>
            <p:nvPr/>
          </p:nvSpPr>
          <p:spPr>
            <a:xfrm>
              <a:off x="431" y="113"/>
              <a:ext cx="509" cy="34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番号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81" name="Rectangle 189"/>
            <p:cNvSpPr/>
            <p:nvPr/>
          </p:nvSpPr>
          <p:spPr>
            <a:xfrm>
              <a:off x="-75" y="113"/>
              <a:ext cx="506" cy="346"/>
            </a:xfrm>
            <a:prstGeom prst="rect">
              <a:avLst/>
            </a:prstGeom>
            <a:noFill/>
            <a:ln w="3175">
              <a:noFill/>
            </a:ln>
          </p:spPr>
          <p:txBody>
            <a:bodyPr lIns="90000" tIns="46800" rIns="90000" bIns="46800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lvl="0" indent="0" algn="ctr">
                <a:spcBef>
                  <a:spcPct val="0"/>
                </a:spcBef>
                <a:buNone/>
              </a:pPr>
              <a:r>
                <a:rPr lang="zh-CN" altLang="en-US" sz="1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产品名称</a:t>
              </a:r>
              <a:endPara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182" name="Line 469"/>
            <p:cNvSpPr/>
            <p:nvPr/>
          </p:nvSpPr>
          <p:spPr>
            <a:xfrm>
              <a:off x="-75" y="113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3" name="Line 470"/>
            <p:cNvSpPr/>
            <p:nvPr/>
          </p:nvSpPr>
          <p:spPr>
            <a:xfrm>
              <a:off x="-75" y="4533"/>
              <a:ext cx="5911" cy="0"/>
            </a:xfrm>
            <a:prstGeom prst="line">
              <a:avLst/>
            </a:prstGeom>
            <a:ln w="3175">
              <a:noFill/>
            </a:ln>
          </p:spPr>
        </p:sp>
        <p:sp>
          <p:nvSpPr>
            <p:cNvPr id="42184" name="Line 471"/>
            <p:cNvSpPr/>
            <p:nvPr/>
          </p:nvSpPr>
          <p:spPr>
            <a:xfrm>
              <a:off x="-75" y="113"/>
              <a:ext cx="0" cy="420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5" name="Line 472"/>
            <p:cNvSpPr/>
            <p:nvPr/>
          </p:nvSpPr>
          <p:spPr>
            <a:xfrm>
              <a:off x="5836" y="113"/>
              <a:ext cx="0" cy="420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6" name="Line 475"/>
            <p:cNvSpPr/>
            <p:nvPr/>
          </p:nvSpPr>
          <p:spPr>
            <a:xfrm>
              <a:off x="-75" y="459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7" name="Line 477"/>
            <p:cNvSpPr/>
            <p:nvPr/>
          </p:nvSpPr>
          <p:spPr>
            <a:xfrm>
              <a:off x="431" y="113"/>
              <a:ext cx="0" cy="248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8" name="Line 478"/>
            <p:cNvSpPr/>
            <p:nvPr/>
          </p:nvSpPr>
          <p:spPr>
            <a:xfrm>
              <a:off x="1444" y="113"/>
              <a:ext cx="0" cy="248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89" name="Line 481"/>
            <p:cNvSpPr/>
            <p:nvPr/>
          </p:nvSpPr>
          <p:spPr>
            <a:xfrm>
              <a:off x="940" y="113"/>
              <a:ext cx="0" cy="420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0" name="Line 487"/>
            <p:cNvSpPr/>
            <p:nvPr/>
          </p:nvSpPr>
          <p:spPr>
            <a:xfrm>
              <a:off x="1948" y="113"/>
              <a:ext cx="0" cy="420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1" name="Line 489"/>
            <p:cNvSpPr/>
            <p:nvPr/>
          </p:nvSpPr>
          <p:spPr>
            <a:xfrm>
              <a:off x="2380" y="286"/>
              <a:ext cx="0" cy="2313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2" name="Line 491"/>
            <p:cNvSpPr/>
            <p:nvPr/>
          </p:nvSpPr>
          <p:spPr>
            <a:xfrm>
              <a:off x="1948" y="286"/>
              <a:ext cx="3888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3" name="Line 495"/>
            <p:cNvSpPr/>
            <p:nvPr/>
          </p:nvSpPr>
          <p:spPr>
            <a:xfrm>
              <a:off x="2812" y="113"/>
              <a:ext cx="0" cy="248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4" name="Line 500"/>
            <p:cNvSpPr/>
            <p:nvPr/>
          </p:nvSpPr>
          <p:spPr>
            <a:xfrm>
              <a:off x="3676" y="113"/>
              <a:ext cx="0" cy="248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5" name="Line 505"/>
            <p:cNvSpPr/>
            <p:nvPr/>
          </p:nvSpPr>
          <p:spPr>
            <a:xfrm>
              <a:off x="4540" y="113"/>
              <a:ext cx="0" cy="2486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6" name="Line 523"/>
            <p:cNvSpPr/>
            <p:nvPr/>
          </p:nvSpPr>
          <p:spPr>
            <a:xfrm>
              <a:off x="3244" y="286"/>
              <a:ext cx="0" cy="4033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7" name="Line 532"/>
            <p:cNvSpPr/>
            <p:nvPr/>
          </p:nvSpPr>
          <p:spPr>
            <a:xfrm>
              <a:off x="4108" y="286"/>
              <a:ext cx="0" cy="2313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8" name="Line 541"/>
            <p:cNvSpPr/>
            <p:nvPr/>
          </p:nvSpPr>
          <p:spPr>
            <a:xfrm>
              <a:off x="4972" y="286"/>
              <a:ext cx="0" cy="2313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199" name="Line 545"/>
            <p:cNvSpPr/>
            <p:nvPr/>
          </p:nvSpPr>
          <p:spPr>
            <a:xfrm>
              <a:off x="5404" y="286"/>
              <a:ext cx="0" cy="2313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0" name="Line 550"/>
            <p:cNvSpPr/>
            <p:nvPr/>
          </p:nvSpPr>
          <p:spPr>
            <a:xfrm>
              <a:off x="-75" y="673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1" name="Line 614"/>
            <p:cNvSpPr/>
            <p:nvPr/>
          </p:nvSpPr>
          <p:spPr>
            <a:xfrm>
              <a:off x="-75" y="887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2" name="Line 678"/>
            <p:cNvSpPr/>
            <p:nvPr/>
          </p:nvSpPr>
          <p:spPr>
            <a:xfrm>
              <a:off x="-75" y="1101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3" name="Line 742"/>
            <p:cNvSpPr/>
            <p:nvPr/>
          </p:nvSpPr>
          <p:spPr>
            <a:xfrm>
              <a:off x="-75" y="1315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4" name="Line 806"/>
            <p:cNvSpPr/>
            <p:nvPr/>
          </p:nvSpPr>
          <p:spPr>
            <a:xfrm>
              <a:off x="-75" y="1529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5" name="Line 870"/>
            <p:cNvSpPr/>
            <p:nvPr/>
          </p:nvSpPr>
          <p:spPr>
            <a:xfrm>
              <a:off x="-75" y="1743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6" name="Line 934"/>
            <p:cNvSpPr/>
            <p:nvPr/>
          </p:nvSpPr>
          <p:spPr>
            <a:xfrm>
              <a:off x="-75" y="1957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7" name="Line 998"/>
            <p:cNvSpPr/>
            <p:nvPr/>
          </p:nvSpPr>
          <p:spPr>
            <a:xfrm>
              <a:off x="-75" y="2171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8" name="Line 1062"/>
            <p:cNvSpPr/>
            <p:nvPr/>
          </p:nvSpPr>
          <p:spPr>
            <a:xfrm>
              <a:off x="-75" y="2385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09" name="Line 1126"/>
            <p:cNvSpPr/>
            <p:nvPr/>
          </p:nvSpPr>
          <p:spPr>
            <a:xfrm>
              <a:off x="-75" y="2599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0" name="Line 1191"/>
            <p:cNvSpPr/>
            <p:nvPr/>
          </p:nvSpPr>
          <p:spPr>
            <a:xfrm>
              <a:off x="-75" y="4319"/>
              <a:ext cx="5911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1" name="Line 1192"/>
            <p:cNvSpPr/>
            <p:nvPr/>
          </p:nvSpPr>
          <p:spPr>
            <a:xfrm>
              <a:off x="-75" y="4319"/>
              <a:ext cx="0" cy="214"/>
            </a:xfrm>
            <a:prstGeom prst="line">
              <a:avLst/>
            </a:prstGeom>
            <a:ln w="3175">
              <a:noFill/>
            </a:ln>
          </p:spPr>
        </p:sp>
        <p:sp>
          <p:nvSpPr>
            <p:cNvPr id="42212" name="Line 1193"/>
            <p:cNvSpPr/>
            <p:nvPr/>
          </p:nvSpPr>
          <p:spPr>
            <a:xfrm>
              <a:off x="149" y="2599"/>
              <a:ext cx="0" cy="172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3" name="Line 1208"/>
            <p:cNvSpPr/>
            <p:nvPr/>
          </p:nvSpPr>
          <p:spPr>
            <a:xfrm>
              <a:off x="149" y="2813"/>
              <a:ext cx="1799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4" name="Line 1264"/>
            <p:cNvSpPr/>
            <p:nvPr/>
          </p:nvSpPr>
          <p:spPr>
            <a:xfrm>
              <a:off x="149" y="3027"/>
              <a:ext cx="1799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5" name="Line 1276"/>
            <p:cNvSpPr/>
            <p:nvPr/>
          </p:nvSpPr>
          <p:spPr>
            <a:xfrm>
              <a:off x="149" y="3241"/>
              <a:ext cx="1799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6" name="Line 1289"/>
            <p:cNvSpPr/>
            <p:nvPr/>
          </p:nvSpPr>
          <p:spPr>
            <a:xfrm>
              <a:off x="149" y="3455"/>
              <a:ext cx="5687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7" name="Line 1301"/>
            <p:cNvSpPr/>
            <p:nvPr/>
          </p:nvSpPr>
          <p:spPr>
            <a:xfrm>
              <a:off x="149" y="3743"/>
              <a:ext cx="3095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8" name="Line 1319"/>
            <p:cNvSpPr/>
            <p:nvPr/>
          </p:nvSpPr>
          <p:spPr>
            <a:xfrm>
              <a:off x="2380" y="3455"/>
              <a:ext cx="0" cy="864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219" name="Line 1341"/>
            <p:cNvSpPr/>
            <p:nvPr/>
          </p:nvSpPr>
          <p:spPr>
            <a:xfrm>
              <a:off x="5836" y="4319"/>
              <a:ext cx="0" cy="214"/>
            </a:xfrm>
            <a:prstGeom prst="line">
              <a:avLst/>
            </a:prstGeom>
            <a:ln w="3175">
              <a:noFill/>
            </a:ln>
          </p:spPr>
        </p:sp>
        <p:sp>
          <p:nvSpPr>
            <p:cNvPr id="42220" name="Line 1347"/>
            <p:cNvSpPr/>
            <p:nvPr/>
          </p:nvSpPr>
          <p:spPr>
            <a:xfrm>
              <a:off x="149" y="4031"/>
              <a:ext cx="3095" cy="0"/>
            </a:xfrm>
            <a:prstGeom prst="line">
              <a:avLst/>
            </a:prstGeom>
            <a:ln w="127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995" name="Rectangle 1399"/>
          <p:cNvSpPr/>
          <p:nvPr/>
        </p:nvSpPr>
        <p:spPr>
          <a:xfrm>
            <a:off x="-119062" y="7196138"/>
            <a:ext cx="9144000" cy="0"/>
          </a:xfrm>
          <a:prstGeom prst="rect">
            <a:avLst/>
          </a:prstGeom>
          <a:noFill/>
          <a:ln w="3175">
            <a:noFill/>
          </a:ln>
        </p:spPr>
        <p:txBody>
          <a:bodyPr wrap="none"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41996" name="Text Box 1401"/>
          <p:cNvSpPr txBox="1"/>
          <p:nvPr/>
        </p:nvSpPr>
        <p:spPr>
          <a:xfrm>
            <a:off x="762000" y="838200"/>
            <a:ext cx="4267200" cy="519113"/>
          </a:xfrm>
          <a:prstGeom prst="rect">
            <a:avLst/>
          </a:prstGeom>
          <a:solidFill>
            <a:srgbClr val="CCFFCC"/>
          </a:solidFill>
          <a:ln w="9525"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案例链接：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班组生产日报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3"/>
          <p:cNvSpPr/>
          <p:nvPr/>
        </p:nvSpPr>
        <p:spPr>
          <a:xfrm>
            <a:off x="3581400" y="4343400"/>
            <a:ext cx="3429000" cy="1981200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5257800" y="3581400"/>
          <a:ext cx="29718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00100" imgH="504825" progId="hunmin.doc">
                  <p:embed/>
                </p:oleObj>
              </mc:Choice>
              <mc:Fallback>
                <p:oleObj name="" r:id="rId1" imgW="800100" imgH="504825" progId="hunmin.doc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>
                        <a:lum bright="-17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2971800" cy="2214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5"/>
          <p:cNvSpPr txBox="1"/>
          <p:nvPr/>
        </p:nvSpPr>
        <p:spPr>
          <a:xfrm>
            <a:off x="1676400" y="1905000"/>
            <a:ext cx="575310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四、班组生产性管理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3"/>
          <p:cNvSpPr/>
          <p:nvPr/>
        </p:nvSpPr>
        <p:spPr>
          <a:xfrm>
            <a:off x="3733800" y="5334000"/>
            <a:ext cx="2133600" cy="738188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4035" name="AutoShape 4"/>
          <p:cNvSpPr/>
          <p:nvPr/>
        </p:nvSpPr>
        <p:spPr>
          <a:xfrm>
            <a:off x="533400" y="2438400"/>
            <a:ext cx="204788" cy="325438"/>
          </a:xfrm>
          <a:prstGeom prst="roundRect">
            <a:avLst>
              <a:gd name="adj" fmla="val 16667"/>
            </a:avLst>
          </a:prstGeom>
          <a:solidFill>
            <a:srgbClr val="FEFFE1"/>
          </a:solidFill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6" name="Text Box 5"/>
          <p:cNvSpPr txBox="1"/>
          <p:nvPr/>
        </p:nvSpPr>
        <p:spPr>
          <a:xfrm>
            <a:off x="3062288" y="3733800"/>
            <a:ext cx="10795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生产性</a:t>
            </a:r>
            <a:r>
              <a:rPr lang="ko-KR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endParaRPr lang="en-US" altLang="ko-KR" sz="1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7" name="Text Box 6"/>
          <p:cNvSpPr txBox="1"/>
          <p:nvPr/>
        </p:nvSpPr>
        <p:spPr>
          <a:xfrm>
            <a:off x="4052888" y="3930650"/>
            <a:ext cx="182721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投入</a:t>
            </a:r>
            <a:r>
              <a:rPr lang="en-US" altLang="ko-KR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(INPUT)</a:t>
            </a:r>
            <a:endParaRPr lang="en-US" altLang="ko-KR" sz="1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8" name="Text Box 7"/>
          <p:cNvSpPr txBox="1"/>
          <p:nvPr/>
        </p:nvSpPr>
        <p:spPr>
          <a:xfrm>
            <a:off x="4129088" y="3581400"/>
            <a:ext cx="16605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产出</a:t>
            </a:r>
            <a:r>
              <a:rPr lang="en-US" altLang="ko-KR" sz="1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(OUTPUT)</a:t>
            </a:r>
            <a:endParaRPr lang="en-US" altLang="ko-KR" sz="1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9" name="Line 8"/>
          <p:cNvSpPr/>
          <p:nvPr/>
        </p:nvSpPr>
        <p:spPr>
          <a:xfrm>
            <a:off x="4181475" y="3917950"/>
            <a:ext cx="1439863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0" name="Text Box 9"/>
          <p:cNvSpPr txBox="1"/>
          <p:nvPr/>
        </p:nvSpPr>
        <p:spPr>
          <a:xfrm>
            <a:off x="609600" y="2635250"/>
            <a:ext cx="1800225" cy="366713"/>
          </a:xfrm>
          <a:prstGeom prst="rect">
            <a:avLst/>
          </a:prstGeom>
          <a:solidFill>
            <a:srgbClr val="0E2B72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Input</a:t>
            </a:r>
            <a:endParaRPr lang="en-US" altLang="ko-KR" sz="1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1" name="Text Box 10"/>
          <p:cNvSpPr txBox="1"/>
          <p:nvPr/>
        </p:nvSpPr>
        <p:spPr>
          <a:xfrm>
            <a:off x="3262313" y="2635250"/>
            <a:ext cx="2824162" cy="366713"/>
          </a:xfrm>
          <a:prstGeom prst="rect">
            <a:avLst/>
          </a:prstGeom>
          <a:solidFill>
            <a:srgbClr val="0E2B72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Transformation</a:t>
            </a:r>
            <a:endParaRPr lang="en-US" altLang="ko-KR" sz="1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2" name="Text Box 11"/>
          <p:cNvSpPr txBox="1"/>
          <p:nvPr/>
        </p:nvSpPr>
        <p:spPr>
          <a:xfrm>
            <a:off x="6962775" y="2635250"/>
            <a:ext cx="1800225" cy="366713"/>
          </a:xfrm>
          <a:prstGeom prst="rect">
            <a:avLst/>
          </a:prstGeom>
          <a:solidFill>
            <a:srgbClr val="0E2B72"/>
          </a:solidFill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Output</a:t>
            </a:r>
            <a:endParaRPr lang="en-US" altLang="ko-KR" sz="1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3" name="Freeform 12"/>
          <p:cNvSpPr/>
          <p:nvPr/>
        </p:nvSpPr>
        <p:spPr>
          <a:xfrm>
            <a:off x="1547813" y="3006725"/>
            <a:ext cx="6062662" cy="304800"/>
          </a:xfrm>
          <a:custGeom>
            <a:avLst/>
            <a:gdLst>
              <a:gd name="txL" fmla="*/ 0 w 3504"/>
              <a:gd name="txT" fmla="*/ 0 h 288"/>
              <a:gd name="txR" fmla="*/ 3504 w 3504"/>
              <a:gd name="txB" fmla="*/ 288 h 288"/>
            </a:gdLst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3504" h="288">
                <a:moveTo>
                  <a:pt x="0" y="0"/>
                </a:moveTo>
                <a:lnTo>
                  <a:pt x="0" y="288"/>
                </a:lnTo>
                <a:lnTo>
                  <a:pt x="3504" y="288"/>
                </a:lnTo>
                <a:lnTo>
                  <a:pt x="3504" y="0"/>
                </a:lnTo>
              </a:path>
            </a:pathLst>
          </a:custGeom>
          <a:noFill/>
          <a:ln w="28575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/>
          </a:p>
        </p:txBody>
      </p:sp>
      <p:sp>
        <p:nvSpPr>
          <p:cNvPr id="44044" name="Text Box 13"/>
          <p:cNvSpPr txBox="1"/>
          <p:nvPr/>
        </p:nvSpPr>
        <p:spPr>
          <a:xfrm>
            <a:off x="762000" y="4191000"/>
            <a:ext cx="2133600" cy="190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(Man)</a:t>
            </a:r>
            <a:b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</a:t>
            </a: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(Machine)</a:t>
            </a:r>
            <a:b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资材</a:t>
            </a: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(Material)</a:t>
            </a:r>
            <a:b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(Method)</a:t>
            </a:r>
            <a:br>
              <a:rPr lang="en-US" altLang="ko-KR" sz="1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</a:t>
            </a: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(Money)</a:t>
            </a:r>
            <a:b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</a:t>
            </a: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(Management)</a:t>
            </a:r>
            <a:b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lang="zh-CN" altLang="en-US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士气</a:t>
            </a:r>
            <a:r>
              <a:rPr lang="en-US" altLang="ko-KR" sz="1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(Morale)</a:t>
            </a:r>
            <a:endParaRPr lang="en-US" altLang="ko-KR" sz="1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5" name="Text Box 14"/>
          <p:cNvSpPr txBox="1"/>
          <p:nvPr/>
        </p:nvSpPr>
        <p:spPr>
          <a:xfrm>
            <a:off x="666750" y="3733800"/>
            <a:ext cx="20764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ko-KR" sz="1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4M</a:t>
            </a:r>
            <a:r>
              <a:rPr lang="en-US" altLang="ko-KR" sz="1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+ 3M = 7M</a:t>
            </a:r>
            <a:endParaRPr lang="en-US" altLang="ko-KR" sz="1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6" name="Text Box 16"/>
          <p:cNvSpPr txBox="1"/>
          <p:nvPr/>
        </p:nvSpPr>
        <p:spPr>
          <a:xfrm>
            <a:off x="4114800" y="5334000"/>
            <a:ext cx="1447800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</a:t>
            </a:r>
            <a:r>
              <a:rPr lang="ko-KR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↑</a:t>
            </a:r>
            <a:r>
              <a:rPr lang="en-US" altLang="ko-KR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品质</a:t>
            </a:r>
            <a:r>
              <a:rPr lang="ko-KR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↑</a:t>
            </a:r>
            <a:endParaRPr lang="ko-KR" altLang="en-US" sz="1400" b="1" dirty="0">
              <a:solidFill>
                <a:schemeClr val="bg1"/>
              </a:solidFill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原价</a:t>
            </a:r>
            <a:r>
              <a:rPr lang="ko-KR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↓</a:t>
            </a:r>
            <a:r>
              <a:rPr lang="en-US" altLang="ko-KR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纳期</a:t>
            </a:r>
            <a:r>
              <a:rPr lang="ko-KR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↓</a:t>
            </a:r>
            <a:endParaRPr lang="ko-KR" altLang="en-US" sz="1400" b="1" dirty="0">
              <a:solidFill>
                <a:schemeClr val="bg1"/>
              </a:solidFill>
              <a:latin typeface="黑体" panose="02010609060101010101" pitchFamily="49" charset="-122"/>
              <a:ea typeface="华文中宋" panose="02010600040101010101" pitchFamily="2" charset="-122"/>
            </a:endParaRPr>
          </a:p>
        </p:txBody>
      </p:sp>
      <p:sp>
        <p:nvSpPr>
          <p:cNvPr id="44047" name="AutoShape 18"/>
          <p:cNvSpPr/>
          <p:nvPr/>
        </p:nvSpPr>
        <p:spPr>
          <a:xfrm>
            <a:off x="609600" y="4495800"/>
            <a:ext cx="2057400" cy="341313"/>
          </a:xfrm>
          <a:prstGeom prst="bracketPair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8" name="Text Box 21"/>
          <p:cNvSpPr txBox="1"/>
          <p:nvPr/>
        </p:nvSpPr>
        <p:spPr>
          <a:xfrm>
            <a:off x="909638" y="1417638"/>
            <a:ext cx="7319962" cy="825500"/>
          </a:xfrm>
          <a:prstGeom prst="rect">
            <a:avLst/>
          </a:prstGeom>
          <a:solidFill>
            <a:srgbClr val="000099"/>
          </a:soli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对生产的投入得到了多少成果</a:t>
            </a:r>
            <a:endParaRPr lang="ko-KR" altLang="en-US" sz="1600" b="1" dirty="0">
              <a:solidFill>
                <a:srgbClr val="FFFF66"/>
              </a:solidFill>
              <a:latin typeface="黑体" panose="02010609060101010101" pitchFamily="49" charset="-122"/>
            </a:endParaRPr>
          </a:p>
          <a:p>
            <a:pPr marL="0" lvl="0" indent="0" defTabSz="762000">
              <a:spcBef>
                <a:spcPct val="0"/>
              </a:spcBef>
              <a:buNone/>
            </a:pPr>
            <a:endParaRPr lang="ko-KR" altLang="en-US" sz="1600" b="1" dirty="0">
              <a:solidFill>
                <a:srgbClr val="FFFF66"/>
              </a:solidFill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 defTabSz="76200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对生产体系的有效活用程度</a:t>
            </a:r>
            <a:r>
              <a:rPr lang="ko-KR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生产能力</a:t>
            </a:r>
            <a:r>
              <a:rPr lang="ko-KR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b="1" dirty="0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制造竞争力</a:t>
            </a:r>
            <a:endParaRPr lang="ko-KR" altLang="en-US" sz="1600" b="1" dirty="0">
              <a:solidFill>
                <a:srgbClr val="FFFF66"/>
              </a:solidFill>
              <a:latin typeface="黑体" panose="02010609060101010101" pitchFamily="49" charset="-122"/>
            </a:endParaRPr>
          </a:p>
        </p:txBody>
      </p:sp>
      <p:grpSp>
        <p:nvGrpSpPr>
          <p:cNvPr id="44049" name="Group 22"/>
          <p:cNvGrpSpPr/>
          <p:nvPr/>
        </p:nvGrpSpPr>
        <p:grpSpPr>
          <a:xfrm>
            <a:off x="2463800" y="2736850"/>
            <a:ext cx="755650" cy="149225"/>
            <a:chOff x="2658" y="575"/>
            <a:chExt cx="510" cy="94"/>
          </a:xfrm>
        </p:grpSpPr>
        <p:sp>
          <p:nvSpPr>
            <p:cNvPr id="44060" name="AutoShape 23"/>
            <p:cNvSpPr/>
            <p:nvPr/>
          </p:nvSpPr>
          <p:spPr>
            <a:xfrm rot="5469304">
              <a:off x="2647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D1F0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1" name="AutoShape 24"/>
            <p:cNvSpPr/>
            <p:nvPr/>
          </p:nvSpPr>
          <p:spPr>
            <a:xfrm rot="5469304">
              <a:off x="2725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B1E5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2" name="AutoShape 25"/>
            <p:cNvSpPr/>
            <p:nvPr/>
          </p:nvSpPr>
          <p:spPr>
            <a:xfrm rot="5469304">
              <a:off x="2797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83D6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3" name="AutoShape 26"/>
            <p:cNvSpPr/>
            <p:nvPr/>
          </p:nvSpPr>
          <p:spPr>
            <a:xfrm rot="5469304">
              <a:off x="2869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59C8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4" name="AutoShape 27"/>
            <p:cNvSpPr/>
            <p:nvPr/>
          </p:nvSpPr>
          <p:spPr>
            <a:xfrm rot="5469304">
              <a:off x="2941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3DBE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5" name="AutoShape 28"/>
            <p:cNvSpPr/>
            <p:nvPr/>
          </p:nvSpPr>
          <p:spPr>
            <a:xfrm rot="5469304">
              <a:off x="3013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0FAF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66" name="AutoShape 29"/>
            <p:cNvSpPr/>
            <p:nvPr/>
          </p:nvSpPr>
          <p:spPr>
            <a:xfrm rot="5469304">
              <a:off x="3085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0098E4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4050" name="Group 30"/>
          <p:cNvGrpSpPr/>
          <p:nvPr/>
        </p:nvGrpSpPr>
        <p:grpSpPr>
          <a:xfrm>
            <a:off x="6135688" y="2738438"/>
            <a:ext cx="755650" cy="149225"/>
            <a:chOff x="2658" y="575"/>
            <a:chExt cx="510" cy="94"/>
          </a:xfrm>
        </p:grpSpPr>
        <p:sp>
          <p:nvSpPr>
            <p:cNvPr id="44053" name="AutoShape 31"/>
            <p:cNvSpPr/>
            <p:nvPr/>
          </p:nvSpPr>
          <p:spPr>
            <a:xfrm rot="5469304">
              <a:off x="2647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D1F0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4" name="AutoShape 32"/>
            <p:cNvSpPr/>
            <p:nvPr/>
          </p:nvSpPr>
          <p:spPr>
            <a:xfrm rot="5469304">
              <a:off x="2725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B1E5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5" name="AutoShape 33"/>
            <p:cNvSpPr/>
            <p:nvPr/>
          </p:nvSpPr>
          <p:spPr>
            <a:xfrm rot="5469304">
              <a:off x="2797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83D6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6" name="AutoShape 34"/>
            <p:cNvSpPr/>
            <p:nvPr/>
          </p:nvSpPr>
          <p:spPr>
            <a:xfrm rot="5469304">
              <a:off x="2869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59C8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7" name="AutoShape 35"/>
            <p:cNvSpPr/>
            <p:nvPr/>
          </p:nvSpPr>
          <p:spPr>
            <a:xfrm rot="5469304">
              <a:off x="2941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3DBE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8" name="AutoShape 36"/>
            <p:cNvSpPr/>
            <p:nvPr/>
          </p:nvSpPr>
          <p:spPr>
            <a:xfrm rot="5469304">
              <a:off x="3013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0FAF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9" name="AutoShape 37"/>
            <p:cNvSpPr/>
            <p:nvPr/>
          </p:nvSpPr>
          <p:spPr>
            <a:xfrm rot="5469304">
              <a:off x="3085" y="586"/>
              <a:ext cx="94" cy="72"/>
            </a:xfrm>
            <a:prstGeom prst="triangle">
              <a:avLst>
                <a:gd name="adj" fmla="val 50000"/>
              </a:avLst>
            </a:prstGeom>
            <a:solidFill>
              <a:srgbClr val="0098E4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4051" name="Rectangle 38"/>
          <p:cNvSpPr/>
          <p:nvPr/>
        </p:nvSpPr>
        <p:spPr>
          <a:xfrm>
            <a:off x="228600" y="838200"/>
            <a:ext cx="26638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2)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生产性是指</a:t>
            </a: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ko-KR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71" name="AutoShape 39"/>
          <p:cNvSpPr>
            <a:spLocks noChangeArrowheads="1"/>
          </p:cNvSpPr>
          <p:nvPr/>
        </p:nvSpPr>
        <p:spPr bwMode="auto">
          <a:xfrm>
            <a:off x="4572000" y="3810000"/>
            <a:ext cx="4421188" cy="1473200"/>
          </a:xfrm>
          <a:prstGeom prst="irregularSeal2">
            <a:avLst/>
          </a:prstGeom>
          <a:solidFill>
            <a:srgbClr val="FFFF99"/>
          </a:solidFill>
          <a:ln w="3175" algn="ctr">
            <a:solidFill>
              <a:schemeClr val="hlink"/>
            </a:solidFill>
            <a:miter lim="800000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理解： 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台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人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时的概念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3"/>
          <p:cNvSpPr/>
          <p:nvPr/>
        </p:nvSpPr>
        <p:spPr>
          <a:xfrm>
            <a:off x="609600" y="1362075"/>
            <a:ext cx="1655763" cy="533400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Model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2427288" y="1362075"/>
            <a:ext cx="1516062" cy="533400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Life Cycle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0" name="Rectangle 5"/>
          <p:cNvSpPr/>
          <p:nvPr/>
        </p:nvSpPr>
        <p:spPr>
          <a:xfrm>
            <a:off x="614363" y="1943100"/>
            <a:ext cx="1636712" cy="1017588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  <a:tileRect/>
          </a:gra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1" name="Rectangle 6"/>
          <p:cNvSpPr/>
          <p:nvPr/>
        </p:nvSpPr>
        <p:spPr>
          <a:xfrm>
            <a:off x="2428875" y="1943100"/>
            <a:ext cx="1508125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 入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5062" name="Rectangle 7"/>
          <p:cNvSpPr/>
          <p:nvPr/>
        </p:nvSpPr>
        <p:spPr>
          <a:xfrm>
            <a:off x="4086225" y="1362075"/>
            <a:ext cx="4524375" cy="533400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  征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45063" name="Rectangle 8"/>
          <p:cNvSpPr/>
          <p:nvPr/>
        </p:nvSpPr>
        <p:spPr>
          <a:xfrm>
            <a:off x="617538" y="3009900"/>
            <a:ext cx="1639887" cy="1017588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  <a:tileRect/>
          </a:gra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4" name="Rectangle 9"/>
          <p:cNvSpPr/>
          <p:nvPr/>
        </p:nvSpPr>
        <p:spPr>
          <a:xfrm>
            <a:off x="2430463" y="3009900"/>
            <a:ext cx="1503362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 长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5065" name="Rectangle 10"/>
          <p:cNvSpPr/>
          <p:nvPr/>
        </p:nvSpPr>
        <p:spPr>
          <a:xfrm>
            <a:off x="609600" y="4081463"/>
            <a:ext cx="1639888" cy="1017587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  <a:tileRect/>
          </a:gra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6" name="Rectangle 11"/>
          <p:cNvSpPr/>
          <p:nvPr/>
        </p:nvSpPr>
        <p:spPr>
          <a:xfrm>
            <a:off x="2432050" y="4081463"/>
            <a:ext cx="1503363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成 熟</a:t>
            </a:r>
            <a:endParaRPr lang="ko-KR" altLang="en-US" sz="1600" b="1" dirty="0">
              <a:latin typeface="黑体" panose="02010609060101010101" pitchFamily="49" charset="-122"/>
            </a:endParaRPr>
          </a:p>
        </p:txBody>
      </p:sp>
      <p:sp>
        <p:nvSpPr>
          <p:cNvPr id="45067" name="Rectangle 12"/>
          <p:cNvSpPr/>
          <p:nvPr/>
        </p:nvSpPr>
        <p:spPr>
          <a:xfrm>
            <a:off x="4095750" y="1938338"/>
            <a:ext cx="4514850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扩大成长型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战略性改善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理想模式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追求更高价值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投入量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↑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创造新资源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高附加价值制品型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8" name="Rectangle 13"/>
          <p:cNvSpPr/>
          <p:nvPr/>
        </p:nvSpPr>
        <p:spPr>
          <a:xfrm>
            <a:off x="4095750" y="3009900"/>
            <a:ext cx="4514850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复合型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有效性的改善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革新模式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攻击性增产型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资源的有效利用及彻底去除浪费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5069" name="Rectangle 14"/>
          <p:cNvSpPr/>
          <p:nvPr/>
        </p:nvSpPr>
        <p:spPr>
          <a:xfrm>
            <a:off x="4095750" y="4086225"/>
            <a:ext cx="4514850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提高结果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有效性的改善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低成长时期模式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守备性增产型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生产资源的有效利用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5070" name="Rectangle 15"/>
          <p:cNvSpPr/>
          <p:nvPr/>
        </p:nvSpPr>
        <p:spPr>
          <a:xfrm>
            <a:off x="609600" y="5143500"/>
            <a:ext cx="1639888" cy="1017588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  <a:tileRect/>
          </a:gra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71" name="Rectangle 16"/>
          <p:cNvSpPr/>
          <p:nvPr/>
        </p:nvSpPr>
        <p:spPr>
          <a:xfrm>
            <a:off x="2432050" y="5153025"/>
            <a:ext cx="1503363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衰 退</a:t>
            </a:r>
            <a:endParaRPr lang="ko-KR" altLang="en-US" sz="1600" b="1" dirty="0">
              <a:latin typeface="黑体" panose="02010609060101010101" pitchFamily="49" charset="-122"/>
            </a:endParaRPr>
          </a:p>
        </p:txBody>
      </p:sp>
      <p:sp>
        <p:nvSpPr>
          <p:cNvPr id="45072" name="Rectangle 17"/>
          <p:cNvSpPr/>
          <p:nvPr/>
        </p:nvSpPr>
        <p:spPr>
          <a:xfrm>
            <a:off x="4095750" y="5148263"/>
            <a:ext cx="4514850" cy="10191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成本节减型</a:t>
            </a:r>
            <a:r>
              <a:rPr lang="ko-KR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效率的改善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限制市场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彻底去除浪费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5073" name="Rectangle 18"/>
          <p:cNvSpPr/>
          <p:nvPr/>
        </p:nvSpPr>
        <p:spPr>
          <a:xfrm>
            <a:off x="984250" y="4595813"/>
            <a:ext cx="1225550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 入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(↘)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74" name="Rectangle 19"/>
          <p:cNvSpPr/>
          <p:nvPr/>
        </p:nvSpPr>
        <p:spPr>
          <a:xfrm>
            <a:off x="984250" y="4291013"/>
            <a:ext cx="1301750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 出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(↗)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75" name="Line 20"/>
          <p:cNvSpPr/>
          <p:nvPr/>
        </p:nvSpPr>
        <p:spPr>
          <a:xfrm>
            <a:off x="914400" y="4608513"/>
            <a:ext cx="1069975" cy="15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076" name="Rectangle 21"/>
          <p:cNvSpPr/>
          <p:nvPr/>
        </p:nvSpPr>
        <p:spPr>
          <a:xfrm>
            <a:off x="998538" y="3509963"/>
            <a:ext cx="113506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 入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(→)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77" name="Rectangle 22"/>
          <p:cNvSpPr/>
          <p:nvPr/>
        </p:nvSpPr>
        <p:spPr>
          <a:xfrm>
            <a:off x="998538" y="3205163"/>
            <a:ext cx="121126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 出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(↑)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78" name="Line 23"/>
          <p:cNvSpPr/>
          <p:nvPr/>
        </p:nvSpPr>
        <p:spPr>
          <a:xfrm>
            <a:off x="928688" y="3522663"/>
            <a:ext cx="1000125" cy="15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079" name="Rectangle 24"/>
          <p:cNvSpPr/>
          <p:nvPr/>
        </p:nvSpPr>
        <p:spPr>
          <a:xfrm>
            <a:off x="979488" y="5648325"/>
            <a:ext cx="123031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 入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(↓)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80" name="Rectangle 25"/>
          <p:cNvSpPr/>
          <p:nvPr/>
        </p:nvSpPr>
        <p:spPr>
          <a:xfrm>
            <a:off x="979488" y="5343525"/>
            <a:ext cx="130651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 出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(→)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81" name="Line 26"/>
          <p:cNvSpPr/>
          <p:nvPr/>
        </p:nvSpPr>
        <p:spPr>
          <a:xfrm>
            <a:off x="909638" y="5661025"/>
            <a:ext cx="1025525" cy="1588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082" name="Rectangle 27"/>
          <p:cNvSpPr/>
          <p:nvPr/>
        </p:nvSpPr>
        <p:spPr>
          <a:xfrm>
            <a:off x="998538" y="2443163"/>
            <a:ext cx="113506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 入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(↗)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83" name="Rectangle 28"/>
          <p:cNvSpPr/>
          <p:nvPr/>
        </p:nvSpPr>
        <p:spPr>
          <a:xfrm>
            <a:off x="998538" y="2005013"/>
            <a:ext cx="1135062" cy="3397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 出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(↑)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84" name="Line 29"/>
          <p:cNvSpPr/>
          <p:nvPr/>
        </p:nvSpPr>
        <p:spPr>
          <a:xfrm>
            <a:off x="928688" y="2443163"/>
            <a:ext cx="1000125" cy="15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085" name="Rectangle 38"/>
          <p:cNvSpPr/>
          <p:nvPr/>
        </p:nvSpPr>
        <p:spPr>
          <a:xfrm>
            <a:off x="228600" y="838200"/>
            <a:ext cx="35925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2)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生产性提高的策略</a:t>
            </a: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ko-KR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3"/>
          <p:cNvSpPr/>
          <p:nvPr/>
        </p:nvSpPr>
        <p:spPr>
          <a:xfrm>
            <a:off x="600075" y="1476375"/>
            <a:ext cx="1504950" cy="719138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</a:t>
            </a:r>
            <a:r>
              <a:rPr lang="ko-KR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  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(Objectives)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Rectangle 4"/>
          <p:cNvSpPr/>
          <p:nvPr/>
        </p:nvSpPr>
        <p:spPr>
          <a:xfrm>
            <a:off x="2147888" y="1476375"/>
            <a:ext cx="6462712" cy="7191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基本目标的实现程度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6084" name="Rectangle 5"/>
          <p:cNvSpPr/>
          <p:nvPr/>
        </p:nvSpPr>
        <p:spPr>
          <a:xfrm>
            <a:off x="604838" y="2433638"/>
            <a:ext cx="1504950" cy="719137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 率 性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(Efficiency)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5" name="Rectangle 6"/>
          <p:cNvSpPr/>
          <p:nvPr/>
        </p:nvSpPr>
        <p:spPr>
          <a:xfrm>
            <a:off x="2152650" y="2433638"/>
            <a:ext cx="6462713" cy="719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为了创造有效产出，利用了多少资源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6086" name="Rectangle 7"/>
          <p:cNvSpPr/>
          <p:nvPr/>
        </p:nvSpPr>
        <p:spPr>
          <a:xfrm>
            <a:off x="604838" y="3381375"/>
            <a:ext cx="1504950" cy="719138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 果 性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(Effectiveness)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7" name="Rectangle 8"/>
          <p:cNvSpPr/>
          <p:nvPr/>
        </p:nvSpPr>
        <p:spPr>
          <a:xfrm>
            <a:off x="2152650" y="3381375"/>
            <a:ext cx="6462713" cy="7191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与能达到的最大水平相比</a:t>
            </a:r>
            <a:r>
              <a:rPr lang="en-US" altLang="ko-KR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；实际产出与投入的水平程度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6088" name="Rectangle 9"/>
          <p:cNvSpPr/>
          <p:nvPr/>
        </p:nvSpPr>
        <p:spPr>
          <a:xfrm>
            <a:off x="604838" y="4338638"/>
            <a:ext cx="1504950" cy="719137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 较 性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(Comparability)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9" name="Rectangle 10"/>
          <p:cNvSpPr/>
          <p:nvPr/>
        </p:nvSpPr>
        <p:spPr>
          <a:xfrm>
            <a:off x="2152650" y="4338638"/>
            <a:ext cx="6462713" cy="719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与其它企业、产业、国家等相比较的生产性水准</a:t>
            </a:r>
            <a:endParaRPr lang="ko-KR" altLang="en-US" sz="16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sp>
        <p:nvSpPr>
          <p:cNvPr id="46090" name="Rectangle 11"/>
          <p:cNvSpPr/>
          <p:nvPr/>
        </p:nvSpPr>
        <p:spPr>
          <a:xfrm>
            <a:off x="604838" y="5300663"/>
            <a:ext cx="1504950" cy="719137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rgbClr val="CC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</a:t>
            </a:r>
            <a:r>
              <a:rPr lang="ko-KR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  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(Trend)</a:t>
            </a:r>
            <a:endParaRPr lang="en-US" altLang="ko-KR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91" name="Rectangle 12"/>
          <p:cNvSpPr/>
          <p:nvPr/>
        </p:nvSpPr>
        <p:spPr>
          <a:xfrm>
            <a:off x="2152650" y="5300663"/>
            <a:ext cx="6462713" cy="719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生产性成果的长期记录</a:t>
            </a:r>
            <a:r>
              <a:rPr lang="ko-KR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即下降，停滞或成长</a:t>
            </a: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ko-KR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→ 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当社主要管理目的</a:t>
            </a:r>
            <a:endParaRPr lang="ko-KR" altLang="en-US" sz="1600" b="1" dirty="0">
              <a:solidFill>
                <a:schemeClr val="accent2"/>
              </a:solidFill>
              <a:latin typeface="黑体" panose="02010609060101010101" pitchFamily="49" charset="-122"/>
            </a:endParaRPr>
          </a:p>
        </p:txBody>
      </p:sp>
      <p:sp>
        <p:nvSpPr>
          <p:cNvPr id="46092" name="Rectangle 13"/>
          <p:cNvSpPr/>
          <p:nvPr/>
        </p:nvSpPr>
        <p:spPr>
          <a:xfrm>
            <a:off x="220663" y="838200"/>
            <a:ext cx="343693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4)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生产性管理的目的</a:t>
            </a:r>
            <a:endParaRPr lang="ko-KR" altLang="en-US" sz="2400" b="1" dirty="0">
              <a:latin typeface="黑体" panose="02010609060101010101" pitchFamily="49" charset="-122"/>
            </a:endParaRP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722813" y="381000"/>
            <a:ext cx="4421188" cy="1473200"/>
          </a:xfrm>
          <a:prstGeom prst="irregularSeal2">
            <a:avLst/>
          </a:prstGeom>
          <a:solidFill>
            <a:srgbClr val="FFFF99"/>
          </a:solidFill>
          <a:ln w="3175" algn="ctr">
            <a:solidFill>
              <a:schemeClr val="hlink"/>
            </a:solidFill>
            <a:miter lim="800000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MITSUMI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的生产性管理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4739" name="AutoShape 3"/>
          <p:cNvSpPr/>
          <p:nvPr/>
        </p:nvSpPr>
        <p:spPr>
          <a:xfrm>
            <a:off x="609600" y="1462088"/>
            <a:ext cx="2819400" cy="381000"/>
          </a:xfrm>
          <a:prstGeom prst="roundRect">
            <a:avLst>
              <a:gd name="adj" fmla="val 48213"/>
            </a:avLst>
          </a:prstGeom>
          <a:solidFill>
            <a:srgbClr val="003399"/>
          </a:solidFill>
          <a:ln w="9525">
            <a:noFill/>
          </a:ln>
          <a:effectLst>
            <a:prstShdw prst="shdw17" dist="17961" dir="2699999">
              <a:srgbClr val="001F5C"/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产出量</a:t>
            </a:r>
            <a:r>
              <a:rPr lang="ko-KR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增大</a:t>
            </a:r>
            <a:r>
              <a:rPr lang="en-US" altLang="ko-KR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投入量减少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884740" name="Rectangle 4"/>
          <p:cNvSpPr/>
          <p:nvPr/>
        </p:nvSpPr>
        <p:spPr>
          <a:xfrm>
            <a:off x="762000" y="2286000"/>
            <a:ext cx="7696200" cy="129540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从初期阶段开始检讨制品的技能设计是否达到最适化非常重要</a:t>
            </a:r>
            <a:endParaRPr lang="ko-KR" altLang="en-US" sz="16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6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包含不必要的技能和不切实际的内容设计制品，不仅使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Cost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上升且工数浪费也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增大，所以有必要把初期设计最适化</a:t>
            </a:r>
            <a:endParaRPr lang="ko-KR" altLang="en-US" sz="1600" b="1" dirty="0">
              <a:latin typeface="黑体" panose="02010609060101010101" pitchFamily="49" charset="-122"/>
            </a:endParaRPr>
          </a:p>
        </p:txBody>
      </p:sp>
      <p:sp>
        <p:nvSpPr>
          <p:cNvPr id="884741" name="AutoShape 5"/>
          <p:cNvSpPr/>
          <p:nvPr/>
        </p:nvSpPr>
        <p:spPr>
          <a:xfrm>
            <a:off x="609600" y="2024063"/>
            <a:ext cx="2819400" cy="381000"/>
          </a:xfrm>
          <a:prstGeom prst="roundRect">
            <a:avLst>
              <a:gd name="adj" fmla="val 48213"/>
            </a:avLst>
          </a:prstGeom>
          <a:solidFill>
            <a:srgbClr val="003399"/>
          </a:solidFill>
          <a:ln w="9525">
            <a:noFill/>
          </a:ln>
          <a:effectLst>
            <a:prstShdw prst="shdw17" dist="17961" dir="2699999">
              <a:srgbClr val="001F5C"/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产品设计改善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884742" name="Rectangle 6"/>
          <p:cNvSpPr/>
          <p:nvPr/>
        </p:nvSpPr>
        <p:spPr>
          <a:xfrm>
            <a:off x="762000" y="3981450"/>
            <a:ext cx="7696200" cy="895350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区分为目的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作业要素</a:t>
            </a:r>
            <a:r>
              <a:rPr lang="ko-KR" altLang="en-US" sz="16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endParaRPr lang="ko-KR" altLang="en-US" sz="16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方法改善实施后必须伴有作业者熟练度提高</a:t>
            </a:r>
            <a:endParaRPr lang="ko-KR" altLang="en-US" sz="16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</p:txBody>
      </p:sp>
      <p:sp>
        <p:nvSpPr>
          <p:cNvPr id="884743" name="AutoShape 7"/>
          <p:cNvSpPr/>
          <p:nvPr/>
        </p:nvSpPr>
        <p:spPr>
          <a:xfrm>
            <a:off x="609600" y="3733800"/>
            <a:ext cx="2819400" cy="381000"/>
          </a:xfrm>
          <a:prstGeom prst="roundRect">
            <a:avLst>
              <a:gd name="adj" fmla="val 48213"/>
            </a:avLst>
          </a:prstGeom>
          <a:solidFill>
            <a:srgbClr val="003399"/>
          </a:solidFill>
          <a:ln w="9525">
            <a:noFill/>
          </a:ln>
          <a:effectLst>
            <a:prstShdw prst="shdw17" dist="17961" dir="2699999">
              <a:srgbClr val="001F5C"/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制造方法改善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884744" name="Rectangle 8"/>
          <p:cNvSpPr/>
          <p:nvPr/>
        </p:nvSpPr>
        <p:spPr>
          <a:xfrm>
            <a:off x="762000" y="5291138"/>
            <a:ext cx="7696200" cy="885825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2600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以既定的制造方法表示实际如何履行生产</a:t>
            </a:r>
            <a:endParaRPr lang="ko-KR" altLang="en-US" sz="16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如何把生产性阻碍要因最小化是在生产实施方面的生产性向上点</a:t>
            </a:r>
            <a:r>
              <a:rPr lang="ko-KR" altLang="en-US" sz="16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endParaRPr lang="ko-KR" altLang="en-US" sz="16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</p:txBody>
      </p:sp>
      <p:sp>
        <p:nvSpPr>
          <p:cNvPr id="884745" name="AutoShape 9"/>
          <p:cNvSpPr/>
          <p:nvPr/>
        </p:nvSpPr>
        <p:spPr>
          <a:xfrm>
            <a:off x="609600" y="5029200"/>
            <a:ext cx="2819400" cy="381000"/>
          </a:xfrm>
          <a:prstGeom prst="roundRect">
            <a:avLst>
              <a:gd name="adj" fmla="val 48213"/>
            </a:avLst>
          </a:prstGeom>
          <a:solidFill>
            <a:srgbClr val="003399"/>
          </a:solidFill>
          <a:ln w="9525">
            <a:noFill/>
          </a:ln>
          <a:effectLst>
            <a:prstShdw prst="shdw17" dist="17961" dir="2699999">
              <a:srgbClr val="001F5C"/>
            </a:prst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生产实施方面</a:t>
            </a:r>
            <a:endParaRPr lang="ko-KR" altLang="en-US" sz="1600" b="1" dirty="0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47113" name="Rectangle 10"/>
          <p:cNvSpPr/>
          <p:nvPr/>
        </p:nvSpPr>
        <p:spPr>
          <a:xfrm>
            <a:off x="228600" y="838200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7)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生产性提高方法</a:t>
            </a:r>
            <a:endParaRPr lang="ko-KR" altLang="en-US" sz="2400" b="1" dirty="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animBg="1"/>
      <p:bldP spid="884740" grpId="0" animBg="1"/>
      <p:bldP spid="884741" grpId="0" animBg="1"/>
      <p:bldP spid="884742" grpId="0" animBg="1"/>
      <p:bldP spid="884743" grpId="0" animBg="1"/>
      <p:bldP spid="884744" grpId="0" animBg="1"/>
      <p:bldP spid="884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/>
          <p:nvPr/>
        </p:nvSpPr>
        <p:spPr>
          <a:xfrm>
            <a:off x="3581400" y="4343400"/>
            <a:ext cx="3429000" cy="1981200"/>
          </a:xfrm>
          <a:prstGeom prst="rect">
            <a:avLst/>
          </a:prstGeom>
          <a:solidFill>
            <a:srgbClr val="FFFF99"/>
          </a:solidFill>
          <a:ln w="317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5257800" y="3581400"/>
          <a:ext cx="29718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00100" imgH="504825" progId="hunmin.doc">
                  <p:embed/>
                </p:oleObj>
              </mc:Choice>
              <mc:Fallback>
                <p:oleObj name="" r:id="rId1" imgW="800100" imgH="504825" progId="hunmin.doc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bright="-17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2971800" cy="2214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6"/>
          <p:cNvSpPr txBox="1"/>
          <p:nvPr/>
        </p:nvSpPr>
        <p:spPr>
          <a:xfrm>
            <a:off x="1676400" y="1828800"/>
            <a:ext cx="5753100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一、班组生产管理的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目的及内容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3"/>
          <p:cNvSpPr txBox="1"/>
          <p:nvPr/>
        </p:nvSpPr>
        <p:spPr>
          <a:xfrm>
            <a:off x="600075" y="1524000"/>
            <a:ext cx="3819525" cy="427038"/>
          </a:xfrm>
          <a:prstGeom prst="rect">
            <a:avLst/>
          </a:prstGeom>
          <a:solidFill>
            <a:srgbClr val="003C78"/>
          </a:solidFill>
          <a:ln w="254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作业者</a:t>
            </a:r>
            <a:r>
              <a:rPr lang="ko-KR" altLang="en-US" sz="22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LOSS</a:t>
            </a:r>
            <a:endParaRPr lang="en-US" altLang="ko-KR" sz="2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1" name="Rectangle 4"/>
          <p:cNvSpPr/>
          <p:nvPr/>
        </p:nvSpPr>
        <p:spPr>
          <a:xfrm>
            <a:off x="600075" y="2057400"/>
            <a:ext cx="3810000" cy="3429000"/>
          </a:xfrm>
          <a:prstGeom prst="rect">
            <a:avLst/>
          </a:prstGeom>
          <a:noFill/>
          <a:ln w="25400" cap="flat" cmpd="sng">
            <a:solidFill>
              <a:srgbClr val="003C7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en-US" altLang="ko-KR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低下的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作业实行速度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标准作业方法忽视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同期赋予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缺乏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ko-KR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→</a:t>
            </a:r>
            <a:r>
              <a:rPr lang="zh-CN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合理的成果补偿制度必要</a:t>
            </a:r>
            <a:r>
              <a:rPr lang="ko-KR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</a:t>
            </a:r>
            <a:endParaRPr lang="ko-KR" altLang="en-US" sz="1400" b="1" dirty="0">
              <a:solidFill>
                <a:srgbClr val="333399"/>
              </a:solidFill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熟练或训练不足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超过管理限度的不良增加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 </a:t>
            </a:r>
            <a:endParaRPr lang="ko-KR" altLang="en-US" sz="18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ko-KR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→</a:t>
            </a:r>
            <a:r>
              <a:rPr lang="zh-CN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有必要在设计阶段上验证</a:t>
            </a:r>
            <a:endParaRPr lang="ko-KR" altLang="en-US" sz="1400" b="1" dirty="0">
              <a:solidFill>
                <a:srgbClr val="333399"/>
              </a:solidFill>
              <a:latin typeface="黑体" panose="02010609060101010101" pitchFamily="49" charset="-122"/>
            </a:endParaRPr>
          </a:p>
        </p:txBody>
      </p:sp>
      <p:sp>
        <p:nvSpPr>
          <p:cNvPr id="48132" name="Text Box 5"/>
          <p:cNvSpPr txBox="1"/>
          <p:nvPr/>
        </p:nvSpPr>
        <p:spPr>
          <a:xfrm>
            <a:off x="4724400" y="1524000"/>
            <a:ext cx="3819525" cy="427038"/>
          </a:xfrm>
          <a:prstGeom prst="rect">
            <a:avLst/>
          </a:prstGeom>
          <a:solidFill>
            <a:srgbClr val="003C78"/>
          </a:solidFill>
          <a:ln w="254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管理者</a:t>
            </a:r>
            <a:r>
              <a:rPr lang="ko-KR" altLang="en-US" sz="2200" b="1" dirty="0">
                <a:solidFill>
                  <a:schemeClr val="bg1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LOSS</a:t>
            </a:r>
            <a:endParaRPr lang="en-US" altLang="ko-KR" sz="2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3" name="Rectangle 6"/>
          <p:cNvSpPr/>
          <p:nvPr/>
        </p:nvSpPr>
        <p:spPr>
          <a:xfrm>
            <a:off x="4724400" y="2057400"/>
            <a:ext cx="3810000" cy="3429000"/>
          </a:xfrm>
          <a:prstGeom prst="rect">
            <a:avLst/>
          </a:prstGeom>
          <a:noFill/>
          <a:ln w="25400" cap="flat" cmpd="sng">
            <a:solidFill>
              <a:srgbClr val="003C7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en-US" altLang="ko-KR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资格不够的监督者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ko-KR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 →</a:t>
            </a:r>
            <a:r>
              <a:rPr lang="en-US" altLang="ko-KR" sz="1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Leadership </a:t>
            </a:r>
            <a:r>
              <a:rPr lang="zh-CN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缺乏</a:t>
            </a:r>
            <a:endParaRPr lang="ko-KR" altLang="en-US" sz="1400" b="1" dirty="0">
              <a:solidFill>
                <a:srgbClr val="333399"/>
              </a:solidFill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过剩人力投入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en-US" altLang="ko-KR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富余人力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保有</a:t>
            </a:r>
            <a:r>
              <a:rPr lang="en-US" altLang="ko-KR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ko-KR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en-US" altLang="ko-KR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随时变更的生产计划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频繁的机器故障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ko-KR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华文中宋" panose="02010600040101010101" pitchFamily="2" charset="-122"/>
              </a:rPr>
              <a:t>   →</a:t>
            </a:r>
            <a:r>
              <a:rPr lang="zh-CN" altLang="en-US" sz="1400" b="1" dirty="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设备信赖性低下</a:t>
            </a:r>
            <a:endParaRPr lang="ko-KR" altLang="en-US" sz="1400" b="1" dirty="0">
              <a:solidFill>
                <a:srgbClr val="333399"/>
              </a:solidFill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过多的机种变更时间</a:t>
            </a:r>
            <a:endParaRPr lang="ko-KR" altLang="en-US" sz="1800" b="1" dirty="0">
              <a:latin typeface="黑体" panose="02010609060101010101" pitchFamily="49" charset="-122"/>
            </a:endParaRPr>
          </a:p>
          <a:p>
            <a:pPr marL="0" lvl="0" indent="0">
              <a:spcBef>
                <a:spcPct val="50000"/>
              </a:spcBef>
              <a:buBlip>
                <a:blip r:embed="rId1"/>
              </a:buBlip>
            </a:pP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rPr>
              <a:t>资材不良或品切</a:t>
            </a:r>
            <a:r>
              <a:rPr lang="ko-KR" altLang="en-US" sz="1800" b="1" dirty="0">
                <a:latin typeface="黑体" panose="02010609060101010101" pitchFamily="49" charset="-122"/>
                <a:ea typeface="华文中宋" panose="02010600040101010101" pitchFamily="2" charset="-122"/>
              </a:rPr>
              <a:t> </a:t>
            </a:r>
            <a:endParaRPr lang="ko-KR" altLang="en-US" sz="1800" b="1" dirty="0">
              <a:latin typeface="黑体" panose="02010609060101010101" pitchFamily="49" charset="-122"/>
              <a:ea typeface="华文中宋" panose="02010600040101010101" pitchFamily="2" charset="-122"/>
            </a:endParaRPr>
          </a:p>
        </p:txBody>
      </p:sp>
      <p:sp>
        <p:nvSpPr>
          <p:cNvPr id="48134" name="Rectangle 7"/>
          <p:cNvSpPr/>
          <p:nvPr/>
        </p:nvSpPr>
        <p:spPr>
          <a:xfrm>
            <a:off x="228600" y="833438"/>
            <a:ext cx="419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8)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生产性阻碍要因</a:t>
            </a:r>
            <a:endParaRPr lang="ko-KR" altLang="en-US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4" name="Group 3"/>
          <p:cNvGrpSpPr/>
          <p:nvPr/>
        </p:nvGrpSpPr>
        <p:grpSpPr>
          <a:xfrm>
            <a:off x="609600" y="1023938"/>
            <a:ext cx="8001000" cy="5419725"/>
            <a:chOff x="240" y="720"/>
            <a:chExt cx="4848" cy="3261"/>
          </a:xfrm>
        </p:grpSpPr>
        <p:grpSp>
          <p:nvGrpSpPr>
            <p:cNvPr id="49156" name="Group 4"/>
            <p:cNvGrpSpPr/>
            <p:nvPr/>
          </p:nvGrpSpPr>
          <p:grpSpPr>
            <a:xfrm>
              <a:off x="1776" y="2736"/>
              <a:ext cx="3312" cy="1104"/>
              <a:chOff x="2304" y="2736"/>
              <a:chExt cx="3312" cy="1104"/>
            </a:xfrm>
          </p:grpSpPr>
          <p:sp>
            <p:nvSpPr>
              <p:cNvPr id="49241" name="Rectangle 5"/>
              <p:cNvSpPr/>
              <p:nvPr/>
            </p:nvSpPr>
            <p:spPr>
              <a:xfrm>
                <a:off x="2304" y="2736"/>
                <a:ext cx="3312" cy="1104"/>
              </a:xfrm>
              <a:prstGeom prst="rect">
                <a:avLst/>
              </a:prstGeom>
              <a:solidFill>
                <a:srgbClr val="FEF2D2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9242" name="Text Box 6"/>
              <p:cNvSpPr txBox="1"/>
              <p:nvPr/>
            </p:nvSpPr>
            <p:spPr>
              <a:xfrm>
                <a:off x="2400" y="2736"/>
                <a:ext cx="528" cy="1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en-US" altLang="ko-KR" sz="1400" b="1" i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PAC</a:t>
                </a:r>
                <a:endParaRPr lang="en-US" altLang="ko-KR" sz="1400" b="1" i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9243" name="Line 7"/>
              <p:cNvSpPr/>
              <p:nvPr/>
            </p:nvSpPr>
            <p:spPr>
              <a:xfrm flipV="1">
                <a:off x="2640" y="2976"/>
                <a:ext cx="0" cy="192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dash"/>
                <a:miter/>
                <a:headEnd type="none" w="med" len="med"/>
                <a:tailEnd type="stealth" w="med" len="med"/>
              </a:ln>
            </p:spPr>
          </p:sp>
        </p:grpSp>
        <p:grpSp>
          <p:nvGrpSpPr>
            <p:cNvPr id="49157" name="Group 8"/>
            <p:cNvGrpSpPr/>
            <p:nvPr/>
          </p:nvGrpSpPr>
          <p:grpSpPr>
            <a:xfrm>
              <a:off x="1776" y="1728"/>
              <a:ext cx="3312" cy="960"/>
              <a:chOff x="2304" y="1728"/>
              <a:chExt cx="3312" cy="960"/>
            </a:xfrm>
          </p:grpSpPr>
          <p:sp>
            <p:nvSpPr>
              <p:cNvPr id="49238" name="Rectangle 9"/>
              <p:cNvSpPr/>
              <p:nvPr/>
            </p:nvSpPr>
            <p:spPr>
              <a:xfrm>
                <a:off x="2304" y="1728"/>
                <a:ext cx="3312" cy="960"/>
              </a:xfrm>
              <a:prstGeom prst="rect">
                <a:avLst/>
              </a:prstGeom>
              <a:solidFill>
                <a:srgbClr val="D9F9BB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zh-CN" altLang="en-US" sz="1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9239" name="Text Box 10"/>
              <p:cNvSpPr txBox="1"/>
              <p:nvPr/>
            </p:nvSpPr>
            <p:spPr>
              <a:xfrm>
                <a:off x="2400" y="2400"/>
                <a:ext cx="528" cy="1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en-US" altLang="ko-KR" sz="1400" b="1" i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TPM</a:t>
                </a:r>
                <a:endParaRPr lang="en-US" altLang="ko-KR" sz="1400" b="1" i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9240" name="Line 11"/>
              <p:cNvSpPr/>
              <p:nvPr/>
            </p:nvSpPr>
            <p:spPr>
              <a:xfrm flipV="1">
                <a:off x="2640" y="2208"/>
                <a:ext cx="0" cy="192"/>
              </a:xfrm>
              <a:prstGeom prst="line">
                <a:avLst/>
              </a:prstGeom>
              <a:ln w="9525" cap="flat" cmpd="sng">
                <a:solidFill>
                  <a:srgbClr val="FF3300"/>
                </a:solidFill>
                <a:prstDash val="dash"/>
                <a:miter/>
                <a:headEnd type="stealth" w="med" len="med"/>
                <a:tailEnd type="none" w="med" len="med"/>
              </a:ln>
            </p:spPr>
          </p:sp>
        </p:grpSp>
        <p:sp>
          <p:nvSpPr>
            <p:cNvPr id="49158" name="Text Box 12"/>
            <p:cNvSpPr txBox="1"/>
            <p:nvPr/>
          </p:nvSpPr>
          <p:spPr>
            <a:xfrm>
              <a:off x="240" y="1962"/>
              <a:ext cx="624" cy="189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生产流失</a:t>
              </a:r>
              <a:endParaRPr lang="ko-KR" altLang="en-US" sz="1400" b="1" dirty="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grpSp>
          <p:nvGrpSpPr>
            <p:cNvPr id="49159" name="Group 13"/>
            <p:cNvGrpSpPr/>
            <p:nvPr/>
          </p:nvGrpSpPr>
          <p:grpSpPr>
            <a:xfrm>
              <a:off x="1008" y="1008"/>
              <a:ext cx="720" cy="2973"/>
              <a:chOff x="1536" y="1008"/>
              <a:chExt cx="720" cy="2973"/>
            </a:xfrm>
          </p:grpSpPr>
          <p:sp>
            <p:nvSpPr>
              <p:cNvPr id="49235" name="Text Box 14"/>
              <p:cNvSpPr txBox="1"/>
              <p:nvPr/>
            </p:nvSpPr>
            <p:spPr>
              <a:xfrm>
                <a:off x="1536" y="1008"/>
                <a:ext cx="624" cy="19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资材流失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6" name="Text Box 15"/>
              <p:cNvSpPr txBox="1"/>
              <p:nvPr/>
            </p:nvSpPr>
            <p:spPr>
              <a:xfrm>
                <a:off x="1536" y="2532"/>
                <a:ext cx="624" cy="18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工数流失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7" name="Text Box 16"/>
              <p:cNvSpPr txBox="1"/>
              <p:nvPr/>
            </p:nvSpPr>
            <p:spPr>
              <a:xfrm>
                <a:off x="1536" y="3792"/>
                <a:ext cx="720" cy="189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能量流失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grpSp>
          <p:nvGrpSpPr>
            <p:cNvPr id="49160" name="Group 17"/>
            <p:cNvGrpSpPr/>
            <p:nvPr/>
          </p:nvGrpSpPr>
          <p:grpSpPr>
            <a:xfrm>
              <a:off x="1824" y="816"/>
              <a:ext cx="624" cy="2929"/>
              <a:chOff x="2352" y="816"/>
              <a:chExt cx="624" cy="2929"/>
            </a:xfrm>
          </p:grpSpPr>
          <p:sp>
            <p:nvSpPr>
              <p:cNvPr id="49230" name="Text Box 18"/>
              <p:cNvSpPr txBox="1"/>
              <p:nvPr/>
            </p:nvSpPr>
            <p:spPr>
              <a:xfrm>
                <a:off x="2352" y="816"/>
                <a:ext cx="624" cy="189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有形流失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1" name="Text Box 19"/>
              <p:cNvSpPr txBox="1"/>
              <p:nvPr/>
            </p:nvSpPr>
            <p:spPr>
              <a:xfrm>
                <a:off x="2352" y="1289"/>
                <a:ext cx="624" cy="190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无形流失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2" name="Text Box 20"/>
              <p:cNvSpPr txBox="1"/>
              <p:nvPr/>
            </p:nvSpPr>
            <p:spPr>
              <a:xfrm>
                <a:off x="2352" y="2010"/>
                <a:ext cx="624" cy="189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设备流失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3" name="Text Box 21"/>
              <p:cNvSpPr txBox="1"/>
              <p:nvPr/>
            </p:nvSpPr>
            <p:spPr>
              <a:xfrm>
                <a:off x="2352" y="3210"/>
                <a:ext cx="624" cy="190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人的流失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34" name="Text Box 22"/>
              <p:cNvSpPr txBox="1"/>
              <p:nvPr/>
            </p:nvSpPr>
            <p:spPr>
              <a:xfrm>
                <a:off x="2352" y="3556"/>
                <a:ext cx="624" cy="189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物流流失</a:t>
                </a:r>
                <a:endParaRPr lang="ko-KR" altLang="en-US" sz="1400" b="1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grpSp>
          <p:nvGrpSpPr>
            <p:cNvPr id="49161" name="Group 23"/>
            <p:cNvGrpSpPr/>
            <p:nvPr/>
          </p:nvGrpSpPr>
          <p:grpSpPr>
            <a:xfrm>
              <a:off x="2448" y="720"/>
              <a:ext cx="912" cy="320"/>
              <a:chOff x="2976" y="720"/>
              <a:chExt cx="912" cy="320"/>
            </a:xfrm>
          </p:grpSpPr>
          <p:sp>
            <p:nvSpPr>
              <p:cNvPr id="49226" name="Text Box 24"/>
              <p:cNvSpPr txBox="1"/>
              <p:nvPr/>
            </p:nvSpPr>
            <p:spPr>
              <a:xfrm>
                <a:off x="3264" y="720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不良流失</a:t>
                </a:r>
                <a:endParaRPr lang="ko-KR" altLang="en-US" sz="1400" b="1" dirty="0">
                  <a:solidFill>
                    <a:srgbClr val="000000"/>
                  </a:solidFill>
                  <a:latin typeface="黑体" panose="02010609060101010101" pitchFamily="49" charset="-122"/>
                </a:endParaRPr>
              </a:p>
            </p:txBody>
          </p:sp>
          <p:sp>
            <p:nvSpPr>
              <p:cNvPr id="49227" name="Text Box 25"/>
              <p:cNvSpPr txBox="1"/>
              <p:nvPr/>
            </p:nvSpPr>
            <p:spPr>
              <a:xfrm>
                <a:off x="3264" y="906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废弃品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228" name="AutoShape 26"/>
              <p:cNvCxnSpPr>
                <a:stCxn id="49230" idx="3"/>
                <a:endCxn id="49226" idx="1"/>
              </p:cNvCxnSpPr>
              <p:nvPr/>
            </p:nvCxnSpPr>
            <p:spPr>
              <a:xfrm flipV="1">
                <a:off x="2976" y="790"/>
                <a:ext cx="288" cy="125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29" name="AutoShape 27"/>
              <p:cNvCxnSpPr>
                <a:stCxn id="49230" idx="3"/>
                <a:endCxn id="49227" idx="1"/>
              </p:cNvCxnSpPr>
              <p:nvPr/>
            </p:nvCxnSpPr>
            <p:spPr>
              <a:xfrm>
                <a:off x="2976" y="915"/>
                <a:ext cx="288" cy="61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2" name="Group 28"/>
            <p:cNvGrpSpPr/>
            <p:nvPr/>
          </p:nvGrpSpPr>
          <p:grpSpPr>
            <a:xfrm>
              <a:off x="2448" y="1104"/>
              <a:ext cx="912" cy="566"/>
              <a:chOff x="2976" y="1104"/>
              <a:chExt cx="912" cy="566"/>
            </a:xfrm>
          </p:grpSpPr>
          <p:sp>
            <p:nvSpPr>
              <p:cNvPr id="49220" name="Text Box 29"/>
              <p:cNvSpPr txBox="1"/>
              <p:nvPr/>
            </p:nvSpPr>
            <p:spPr>
              <a:xfrm>
                <a:off x="3264" y="1104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收率流失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21" name="Text Box 30"/>
              <p:cNvSpPr txBox="1"/>
              <p:nvPr/>
            </p:nvSpPr>
            <p:spPr>
              <a:xfrm>
                <a:off x="3264" y="1300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在库流失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22" name="Text Box 31"/>
              <p:cNvSpPr txBox="1"/>
              <p:nvPr/>
            </p:nvSpPr>
            <p:spPr>
              <a:xfrm>
                <a:off x="3264" y="1536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价值流失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223" name="AutoShape 32"/>
              <p:cNvCxnSpPr>
                <a:stCxn id="49231" idx="3"/>
                <a:endCxn id="49220" idx="1"/>
              </p:cNvCxnSpPr>
              <p:nvPr/>
            </p:nvCxnSpPr>
            <p:spPr>
              <a:xfrm flipV="1">
                <a:off x="2976" y="1174"/>
                <a:ext cx="288" cy="215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24" name="AutoShape 33"/>
              <p:cNvCxnSpPr>
                <a:stCxn id="49231" idx="3"/>
                <a:endCxn id="49221" idx="1"/>
              </p:cNvCxnSpPr>
              <p:nvPr/>
            </p:nvCxnSpPr>
            <p:spPr>
              <a:xfrm flipV="1">
                <a:off x="2976" y="1370"/>
                <a:ext cx="288" cy="19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25" name="AutoShape 34"/>
              <p:cNvCxnSpPr>
                <a:stCxn id="49231" idx="3"/>
                <a:endCxn id="49222" idx="1"/>
              </p:cNvCxnSpPr>
              <p:nvPr/>
            </p:nvCxnSpPr>
            <p:spPr>
              <a:xfrm>
                <a:off x="2976" y="1389"/>
                <a:ext cx="288" cy="217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3" name="Group 35"/>
            <p:cNvGrpSpPr/>
            <p:nvPr/>
          </p:nvGrpSpPr>
          <p:grpSpPr>
            <a:xfrm>
              <a:off x="2448" y="1780"/>
              <a:ext cx="912" cy="806"/>
              <a:chOff x="2976" y="1780"/>
              <a:chExt cx="912" cy="806"/>
            </a:xfrm>
          </p:grpSpPr>
          <p:sp>
            <p:nvSpPr>
              <p:cNvPr id="49214" name="Text Box 36"/>
              <p:cNvSpPr txBox="1"/>
              <p:nvPr/>
            </p:nvSpPr>
            <p:spPr>
              <a:xfrm>
                <a:off x="3264" y="1780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停止流失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15" name="Text Box 37"/>
              <p:cNvSpPr txBox="1"/>
              <p:nvPr/>
            </p:nvSpPr>
            <p:spPr>
              <a:xfrm>
                <a:off x="3264" y="2160"/>
                <a:ext cx="624" cy="133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速度流失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16" name="Text Box 38"/>
              <p:cNvSpPr txBox="1"/>
              <p:nvPr/>
            </p:nvSpPr>
            <p:spPr>
              <a:xfrm>
                <a:off x="3264" y="2452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不良流失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217" name="AutoShape 39"/>
              <p:cNvCxnSpPr>
                <a:stCxn id="49232" idx="3"/>
                <a:endCxn id="49214" idx="1"/>
              </p:cNvCxnSpPr>
              <p:nvPr/>
            </p:nvCxnSpPr>
            <p:spPr>
              <a:xfrm flipV="1">
                <a:off x="2976" y="1850"/>
                <a:ext cx="288" cy="259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8" name="AutoShape 40"/>
              <p:cNvCxnSpPr>
                <a:stCxn id="49232" idx="3"/>
                <a:endCxn id="49215" idx="1"/>
              </p:cNvCxnSpPr>
              <p:nvPr/>
            </p:nvCxnSpPr>
            <p:spPr>
              <a:xfrm>
                <a:off x="2976" y="2109"/>
                <a:ext cx="288" cy="121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9" name="AutoShape 41"/>
              <p:cNvCxnSpPr>
                <a:stCxn id="49232" idx="3"/>
                <a:endCxn id="49216" idx="1"/>
              </p:cNvCxnSpPr>
              <p:nvPr/>
            </p:nvCxnSpPr>
            <p:spPr>
              <a:xfrm>
                <a:off x="2976" y="2109"/>
                <a:ext cx="288" cy="413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4" name="Group 42"/>
            <p:cNvGrpSpPr/>
            <p:nvPr/>
          </p:nvGrpSpPr>
          <p:grpSpPr>
            <a:xfrm>
              <a:off x="1632" y="915"/>
              <a:ext cx="192" cy="2740"/>
              <a:chOff x="2160" y="915"/>
              <a:chExt cx="192" cy="2740"/>
            </a:xfrm>
          </p:grpSpPr>
          <p:cxnSp>
            <p:nvCxnSpPr>
              <p:cNvPr id="49209" name="AutoShape 43"/>
              <p:cNvCxnSpPr>
                <a:stCxn id="49235" idx="3"/>
                <a:endCxn id="49230" idx="1"/>
              </p:cNvCxnSpPr>
              <p:nvPr/>
            </p:nvCxnSpPr>
            <p:spPr>
              <a:xfrm flipV="1">
                <a:off x="2160" y="915"/>
                <a:ext cx="192" cy="192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0" name="AutoShape 44"/>
              <p:cNvCxnSpPr>
                <a:stCxn id="49235" idx="3"/>
                <a:endCxn id="49231" idx="1"/>
              </p:cNvCxnSpPr>
              <p:nvPr/>
            </p:nvCxnSpPr>
            <p:spPr>
              <a:xfrm>
                <a:off x="2160" y="1107"/>
                <a:ext cx="192" cy="282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1" name="AutoShape 45"/>
              <p:cNvCxnSpPr>
                <a:stCxn id="49236" idx="3"/>
                <a:endCxn id="49232" idx="1"/>
              </p:cNvCxnSpPr>
              <p:nvPr/>
            </p:nvCxnSpPr>
            <p:spPr>
              <a:xfrm flipV="1">
                <a:off x="2160" y="2109"/>
                <a:ext cx="192" cy="522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2" name="AutoShape 46"/>
              <p:cNvCxnSpPr>
                <a:stCxn id="49236" idx="3"/>
                <a:endCxn id="49233" idx="1"/>
              </p:cNvCxnSpPr>
              <p:nvPr/>
            </p:nvCxnSpPr>
            <p:spPr>
              <a:xfrm>
                <a:off x="2160" y="2631"/>
                <a:ext cx="192" cy="678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13" name="AutoShape 47"/>
              <p:cNvCxnSpPr>
                <a:stCxn id="49236" idx="3"/>
                <a:endCxn id="49234" idx="1"/>
              </p:cNvCxnSpPr>
              <p:nvPr/>
            </p:nvCxnSpPr>
            <p:spPr>
              <a:xfrm>
                <a:off x="2160" y="2631"/>
                <a:ext cx="192" cy="1024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hlink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5" name="Group 48"/>
            <p:cNvGrpSpPr/>
            <p:nvPr/>
          </p:nvGrpSpPr>
          <p:grpSpPr>
            <a:xfrm>
              <a:off x="2448" y="3024"/>
              <a:ext cx="912" cy="666"/>
              <a:chOff x="2976" y="3024"/>
              <a:chExt cx="912" cy="666"/>
            </a:xfrm>
          </p:grpSpPr>
          <p:sp>
            <p:nvSpPr>
              <p:cNvPr id="49205" name="Text Box 49"/>
              <p:cNvSpPr txBox="1"/>
              <p:nvPr/>
            </p:nvSpPr>
            <p:spPr>
              <a:xfrm>
                <a:off x="3264" y="3024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方法流失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06" name="Text Box 50"/>
              <p:cNvSpPr txBox="1"/>
              <p:nvPr/>
            </p:nvSpPr>
            <p:spPr>
              <a:xfrm>
                <a:off x="3264" y="3556"/>
                <a:ext cx="624" cy="134"/>
              </a:xfrm>
              <a:prstGeom prst="rect">
                <a:avLst/>
              </a:prstGeom>
              <a:noFill/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实施流失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207" name="AutoShape 51"/>
              <p:cNvCxnSpPr>
                <a:stCxn id="49233" idx="3"/>
                <a:endCxn id="49205" idx="1"/>
              </p:cNvCxnSpPr>
              <p:nvPr/>
            </p:nvCxnSpPr>
            <p:spPr>
              <a:xfrm flipV="1">
                <a:off x="2976" y="3094"/>
                <a:ext cx="288" cy="215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08" name="AutoShape 52"/>
              <p:cNvCxnSpPr>
                <a:stCxn id="49233" idx="3"/>
                <a:endCxn id="49206" idx="1"/>
              </p:cNvCxnSpPr>
              <p:nvPr/>
            </p:nvCxnSpPr>
            <p:spPr>
              <a:xfrm>
                <a:off x="2976" y="3309"/>
                <a:ext cx="288" cy="317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6" name="Group 53"/>
            <p:cNvGrpSpPr/>
            <p:nvPr/>
          </p:nvGrpSpPr>
          <p:grpSpPr>
            <a:xfrm>
              <a:off x="3360" y="1152"/>
              <a:ext cx="1296" cy="418"/>
              <a:chOff x="3888" y="1152"/>
              <a:chExt cx="1296" cy="418"/>
            </a:xfrm>
          </p:grpSpPr>
          <p:sp>
            <p:nvSpPr>
              <p:cNvPr id="49199" name="Text Box 54"/>
              <p:cNvSpPr txBox="1"/>
              <p:nvPr/>
            </p:nvSpPr>
            <p:spPr>
              <a:xfrm>
                <a:off x="4081" y="1152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库存过多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00" name="Text Box 55"/>
              <p:cNvSpPr txBox="1"/>
              <p:nvPr/>
            </p:nvSpPr>
            <p:spPr>
              <a:xfrm>
                <a:off x="4081" y="1296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损失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丢失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201" name="Text Box 56"/>
              <p:cNvSpPr txBox="1"/>
              <p:nvPr/>
            </p:nvSpPr>
            <p:spPr>
              <a:xfrm>
                <a:off x="4081" y="1440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陈腐化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202" name="AutoShape 57"/>
              <p:cNvCxnSpPr>
                <a:stCxn id="49221" idx="3"/>
                <a:endCxn id="49200" idx="1"/>
              </p:cNvCxnSpPr>
              <p:nvPr/>
            </p:nvCxnSpPr>
            <p:spPr>
              <a:xfrm flipV="1">
                <a:off x="3888" y="1361"/>
                <a:ext cx="193" cy="6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03" name="AutoShape 58"/>
              <p:cNvCxnSpPr>
                <a:stCxn id="49221" idx="3"/>
                <a:endCxn id="49199" idx="1"/>
              </p:cNvCxnSpPr>
              <p:nvPr/>
            </p:nvCxnSpPr>
            <p:spPr>
              <a:xfrm flipV="1">
                <a:off x="3888" y="1217"/>
                <a:ext cx="193" cy="15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204" name="AutoShape 59"/>
              <p:cNvCxnSpPr>
                <a:stCxn id="49221" idx="3"/>
                <a:endCxn id="49201" idx="1"/>
              </p:cNvCxnSpPr>
              <p:nvPr/>
            </p:nvCxnSpPr>
            <p:spPr>
              <a:xfrm>
                <a:off x="3888" y="1367"/>
                <a:ext cx="193" cy="138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7" name="Group 60"/>
            <p:cNvGrpSpPr/>
            <p:nvPr/>
          </p:nvGrpSpPr>
          <p:grpSpPr>
            <a:xfrm>
              <a:off x="3360" y="1728"/>
              <a:ext cx="1488" cy="947"/>
              <a:chOff x="3888" y="1728"/>
              <a:chExt cx="1488" cy="947"/>
            </a:xfrm>
          </p:grpSpPr>
          <p:sp>
            <p:nvSpPr>
              <p:cNvPr id="49187" name="Text Box 61"/>
              <p:cNvSpPr txBox="1"/>
              <p:nvPr/>
            </p:nvSpPr>
            <p:spPr>
              <a:xfrm>
                <a:off x="4080" y="1728"/>
                <a:ext cx="1104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故障流失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88" name="Text Box 62"/>
              <p:cNvSpPr txBox="1"/>
              <p:nvPr/>
            </p:nvSpPr>
            <p:spPr>
              <a:xfrm>
                <a:off x="4080" y="1872"/>
                <a:ext cx="1296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作业准备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/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调整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89" name="Text Box 63"/>
              <p:cNvSpPr txBox="1"/>
              <p:nvPr/>
            </p:nvSpPr>
            <p:spPr>
              <a:xfrm>
                <a:off x="4080" y="2064"/>
                <a:ext cx="1104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速度低下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90" name="Text Box 64"/>
              <p:cNvSpPr txBox="1"/>
              <p:nvPr/>
            </p:nvSpPr>
            <p:spPr>
              <a:xfrm>
                <a:off x="4080" y="2207"/>
                <a:ext cx="1104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瞬间停止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91" name="Text Box 65"/>
              <p:cNvSpPr txBox="1"/>
              <p:nvPr/>
            </p:nvSpPr>
            <p:spPr>
              <a:xfrm>
                <a:off x="4080" y="2399"/>
                <a:ext cx="1104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不良修正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92" name="Text Box 66"/>
              <p:cNvSpPr txBox="1"/>
              <p:nvPr/>
            </p:nvSpPr>
            <p:spPr>
              <a:xfrm>
                <a:off x="4080" y="2545"/>
                <a:ext cx="1104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初期不良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193" name="AutoShape 67"/>
              <p:cNvCxnSpPr>
                <a:stCxn id="49214" idx="3"/>
                <a:endCxn id="49187" idx="1"/>
              </p:cNvCxnSpPr>
              <p:nvPr/>
            </p:nvCxnSpPr>
            <p:spPr>
              <a:xfrm flipV="1">
                <a:off x="3888" y="1793"/>
                <a:ext cx="192" cy="54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94" name="AutoShape 68"/>
              <p:cNvCxnSpPr>
                <a:stCxn id="49214" idx="3"/>
                <a:endCxn id="49188" idx="1"/>
              </p:cNvCxnSpPr>
              <p:nvPr/>
            </p:nvCxnSpPr>
            <p:spPr>
              <a:xfrm>
                <a:off x="3888" y="1847"/>
                <a:ext cx="192" cy="9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95" name="AutoShape 69"/>
              <p:cNvCxnSpPr>
                <a:stCxn id="49215" idx="3"/>
                <a:endCxn id="49189" idx="1"/>
              </p:cNvCxnSpPr>
              <p:nvPr/>
            </p:nvCxnSpPr>
            <p:spPr>
              <a:xfrm flipV="1">
                <a:off x="3888" y="2129"/>
                <a:ext cx="192" cy="98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96" name="AutoShape 70"/>
              <p:cNvCxnSpPr>
                <a:stCxn id="49215" idx="3"/>
                <a:endCxn id="49190" idx="1"/>
              </p:cNvCxnSpPr>
              <p:nvPr/>
            </p:nvCxnSpPr>
            <p:spPr>
              <a:xfrm>
                <a:off x="3888" y="2226"/>
                <a:ext cx="192" cy="45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97" name="AutoShape 71"/>
              <p:cNvCxnSpPr>
                <a:stCxn id="49216" idx="3"/>
                <a:endCxn id="49191" idx="1"/>
              </p:cNvCxnSpPr>
              <p:nvPr/>
            </p:nvCxnSpPr>
            <p:spPr>
              <a:xfrm flipV="1">
                <a:off x="3888" y="2464"/>
                <a:ext cx="192" cy="55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98" name="AutoShape 72"/>
              <p:cNvCxnSpPr>
                <a:stCxn id="49216" idx="3"/>
                <a:endCxn id="49192" idx="1"/>
              </p:cNvCxnSpPr>
              <p:nvPr/>
            </p:nvCxnSpPr>
            <p:spPr>
              <a:xfrm>
                <a:off x="3888" y="2519"/>
                <a:ext cx="192" cy="91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8" name="Group 73"/>
            <p:cNvGrpSpPr/>
            <p:nvPr/>
          </p:nvGrpSpPr>
          <p:grpSpPr>
            <a:xfrm>
              <a:off x="3360" y="2736"/>
              <a:ext cx="1728" cy="1042"/>
              <a:chOff x="3888" y="2736"/>
              <a:chExt cx="1728" cy="1042"/>
            </a:xfrm>
          </p:grpSpPr>
          <p:sp>
            <p:nvSpPr>
              <p:cNvPr id="49173" name="Text Box 74"/>
              <p:cNvSpPr txBox="1"/>
              <p:nvPr/>
            </p:nvSpPr>
            <p:spPr>
              <a:xfrm>
                <a:off x="4081" y="2736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工程流失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4" name="Text Box 75"/>
              <p:cNvSpPr txBox="1"/>
              <p:nvPr/>
            </p:nvSpPr>
            <p:spPr>
              <a:xfrm>
                <a:off x="4081" y="2876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作业流失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5" name="Text Box 76"/>
              <p:cNvSpPr txBox="1"/>
              <p:nvPr/>
            </p:nvSpPr>
            <p:spPr>
              <a:xfrm>
                <a:off x="4081" y="3024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动作流失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6" name="Text Box 77"/>
              <p:cNvSpPr txBox="1"/>
              <p:nvPr/>
            </p:nvSpPr>
            <p:spPr>
              <a:xfrm>
                <a:off x="4081" y="3167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搬运流失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7" name="Text Box 78"/>
              <p:cNvSpPr txBox="1"/>
              <p:nvPr/>
            </p:nvSpPr>
            <p:spPr>
              <a:xfrm>
                <a:off x="4081" y="3308"/>
                <a:ext cx="1103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布置流失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8" name="Text Box 79"/>
              <p:cNvSpPr txBox="1"/>
              <p:nvPr/>
            </p:nvSpPr>
            <p:spPr>
              <a:xfrm>
                <a:off x="4102" y="3504"/>
                <a:ext cx="1514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管理者流失</a:t>
                </a:r>
                <a:r>
                  <a:rPr lang="ko-KR" altLang="en-US" sz="1400" b="1" dirty="0">
                    <a:latin typeface="黑体" panose="02010609060101010101" pitchFamily="49" charset="-122"/>
                    <a:ea typeface="华文中宋" panose="02010600040101010101" pitchFamily="2" charset="-122"/>
                  </a:rPr>
                  <a:t> 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–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品切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作业指示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49179" name="Text Box 80"/>
              <p:cNvSpPr txBox="1"/>
              <p:nvPr/>
            </p:nvSpPr>
            <p:spPr>
              <a:xfrm>
                <a:off x="4102" y="3648"/>
                <a:ext cx="1466" cy="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130" indent="-2273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作业者流失</a:t>
                </a:r>
                <a:r>
                  <a:rPr lang="ko-KR" altLang="en-US" sz="1400" b="1" dirty="0">
                    <a:latin typeface="黑体" panose="02010609060101010101" pitchFamily="49" charset="-122"/>
                    <a:ea typeface="华文中宋" panose="02010600040101010101" pitchFamily="2" charset="-122"/>
                  </a:rPr>
                  <a:t> 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–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熟练度</a:t>
                </a:r>
                <a:r>
                  <a:rPr lang="en-US" altLang="ko-KR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1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不良</a:t>
                </a:r>
                <a:endParaRPr lang="ko-KR" altLang="en-US" sz="1400" b="1" dirty="0">
                  <a:latin typeface="黑体" panose="02010609060101010101" pitchFamily="49" charset="-122"/>
                </a:endParaRPr>
              </a:p>
            </p:txBody>
          </p:sp>
          <p:cxnSp>
            <p:nvCxnSpPr>
              <p:cNvPr id="49180" name="AutoShape 81"/>
              <p:cNvCxnSpPr>
                <a:stCxn id="49205" idx="3"/>
                <a:endCxn id="49173" idx="1"/>
              </p:cNvCxnSpPr>
              <p:nvPr/>
            </p:nvCxnSpPr>
            <p:spPr>
              <a:xfrm flipV="1">
                <a:off x="3888" y="2801"/>
                <a:ext cx="193" cy="29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1" name="AutoShape 82"/>
              <p:cNvCxnSpPr>
                <a:stCxn id="49205" idx="3"/>
                <a:endCxn id="49174" idx="1"/>
              </p:cNvCxnSpPr>
              <p:nvPr/>
            </p:nvCxnSpPr>
            <p:spPr>
              <a:xfrm flipV="1">
                <a:off x="3888" y="2941"/>
                <a:ext cx="193" cy="15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2" name="AutoShape 83"/>
              <p:cNvCxnSpPr>
                <a:stCxn id="49205" idx="3"/>
                <a:endCxn id="49175" idx="1"/>
              </p:cNvCxnSpPr>
              <p:nvPr/>
            </p:nvCxnSpPr>
            <p:spPr>
              <a:xfrm flipV="1">
                <a:off x="3888" y="3089"/>
                <a:ext cx="193" cy="2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3" name="AutoShape 84"/>
              <p:cNvCxnSpPr>
                <a:stCxn id="49205" idx="3"/>
                <a:endCxn id="49176" idx="1"/>
              </p:cNvCxnSpPr>
              <p:nvPr/>
            </p:nvCxnSpPr>
            <p:spPr>
              <a:xfrm>
                <a:off x="3888" y="3091"/>
                <a:ext cx="193" cy="141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4" name="AutoShape 85"/>
              <p:cNvCxnSpPr>
                <a:stCxn id="49205" idx="3"/>
                <a:endCxn id="49177" idx="1"/>
              </p:cNvCxnSpPr>
              <p:nvPr/>
            </p:nvCxnSpPr>
            <p:spPr>
              <a:xfrm>
                <a:off x="3888" y="3091"/>
                <a:ext cx="193" cy="282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5" name="AutoShape 86"/>
              <p:cNvCxnSpPr>
                <a:stCxn id="49206" idx="3"/>
                <a:endCxn id="49178" idx="1"/>
              </p:cNvCxnSpPr>
              <p:nvPr/>
            </p:nvCxnSpPr>
            <p:spPr>
              <a:xfrm>
                <a:off x="3888" y="3623"/>
                <a:ext cx="214" cy="11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86" name="AutoShape 87"/>
              <p:cNvCxnSpPr>
                <a:stCxn id="49206" idx="3"/>
                <a:endCxn id="49179" idx="1"/>
              </p:cNvCxnSpPr>
              <p:nvPr/>
            </p:nvCxnSpPr>
            <p:spPr>
              <a:xfrm>
                <a:off x="3888" y="3623"/>
                <a:ext cx="214" cy="9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rgbClr val="BCBCD2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49169" name="Group 88"/>
            <p:cNvGrpSpPr/>
            <p:nvPr/>
          </p:nvGrpSpPr>
          <p:grpSpPr>
            <a:xfrm>
              <a:off x="864" y="1107"/>
              <a:ext cx="144" cy="2784"/>
              <a:chOff x="1392" y="1107"/>
              <a:chExt cx="144" cy="2784"/>
            </a:xfrm>
          </p:grpSpPr>
          <p:cxnSp>
            <p:nvCxnSpPr>
              <p:cNvPr id="49170" name="AutoShape 89"/>
              <p:cNvCxnSpPr>
                <a:stCxn id="49158" idx="3"/>
                <a:endCxn id="49236" idx="1"/>
              </p:cNvCxnSpPr>
              <p:nvPr/>
            </p:nvCxnSpPr>
            <p:spPr>
              <a:xfrm>
                <a:off x="1392" y="2061"/>
                <a:ext cx="144" cy="57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71" name="AutoShape 90"/>
              <p:cNvCxnSpPr>
                <a:stCxn id="49158" idx="3"/>
                <a:endCxn id="49237" idx="1"/>
              </p:cNvCxnSpPr>
              <p:nvPr/>
            </p:nvCxnSpPr>
            <p:spPr>
              <a:xfrm>
                <a:off x="1392" y="2061"/>
                <a:ext cx="144" cy="1830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172" name="AutoShape 91"/>
              <p:cNvCxnSpPr>
                <a:stCxn id="49158" idx="3"/>
                <a:endCxn id="49235" idx="1"/>
              </p:cNvCxnSpPr>
              <p:nvPr/>
            </p:nvCxnSpPr>
            <p:spPr>
              <a:xfrm flipV="1">
                <a:off x="1392" y="1107"/>
                <a:ext cx="144" cy="954"/>
              </a:xfrm>
              <a:prstGeom prst="bentConnector3">
                <a:avLst>
                  <a:gd name="adj1" fmla="val 50000"/>
                </a:avLst>
              </a:prstGeom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49155" name="Rectangle 92"/>
          <p:cNvSpPr/>
          <p:nvPr/>
        </p:nvSpPr>
        <p:spPr>
          <a:xfrm>
            <a:off x="228600" y="833438"/>
            <a:ext cx="419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9)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生产现场</a:t>
            </a: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LOSS</a:t>
            </a:r>
            <a:endParaRPr lang="en-US" altLang="ko-KR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/>
          <p:nvPr/>
        </p:nvSpPr>
        <p:spPr>
          <a:xfrm>
            <a:off x="485775" y="1352550"/>
            <a:ext cx="8429625" cy="4000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ko-KR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一个操作工以1天规定时间为基准制造出来的良品数</a:t>
            </a:r>
            <a:endParaRPr lang="ko-KR" altLang="en-US" sz="2000" b="1" dirty="0">
              <a:latin typeface="黑体" panose="02010609060101010101" pitchFamily="49" charset="-122"/>
            </a:endParaRPr>
          </a:p>
        </p:txBody>
      </p:sp>
      <p:sp>
        <p:nvSpPr>
          <p:cNvPr id="51203" name="Rectangle 3"/>
          <p:cNvSpPr/>
          <p:nvPr/>
        </p:nvSpPr>
        <p:spPr>
          <a:xfrm>
            <a:off x="838200" y="1981200"/>
            <a:ext cx="7848600" cy="500063"/>
          </a:xfrm>
          <a:prstGeom prst="rect">
            <a:avLst/>
          </a:prstGeom>
          <a:solidFill>
            <a:srgbClr val="FCE8D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人当生产数</a:t>
            </a:r>
            <a:r>
              <a:rPr lang="ko-KR" altLang="en-US" sz="1600" b="1" dirty="0">
                <a:latin typeface="黑体" panose="02010609060101010101" pitchFamily="49" charset="-122"/>
              </a:rPr>
              <a:t>    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=   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缩短前</a:t>
            </a:r>
            <a:r>
              <a:rPr lang="ko-KR" altLang="en-US" sz="1600" b="1" dirty="0">
                <a:latin typeface="黑体" panose="02010609060101010101" pitchFamily="49" charset="-122"/>
              </a:rPr>
              <a:t>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标准工数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作业工数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]   ×  [460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基准</a:t>
            </a:r>
            <a:r>
              <a:rPr lang="en-US" altLang="ko-KR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ST]</a:t>
            </a:r>
            <a:endParaRPr lang="en-US" altLang="ko-KR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4" name="Line 4"/>
          <p:cNvSpPr/>
          <p:nvPr/>
        </p:nvSpPr>
        <p:spPr>
          <a:xfrm>
            <a:off x="4019550" y="2500313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5" name="Text Box 5"/>
          <p:cNvSpPr txBox="1"/>
          <p:nvPr/>
        </p:nvSpPr>
        <p:spPr>
          <a:xfrm>
            <a:off x="3367088" y="3038475"/>
            <a:ext cx="1295400" cy="3460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latin typeface="宋体" panose="02010600030101010101" pitchFamily="2" charset="-122"/>
              </a:rPr>
              <a:t>作业效率</a:t>
            </a:r>
            <a:endParaRPr lang="ko-KR" altLang="en-US" sz="1600" b="1" dirty="0">
              <a:latin typeface="宋体" panose="02010600030101010101" pitchFamily="2" charset="-122"/>
            </a:endParaRPr>
          </a:p>
        </p:txBody>
      </p:sp>
      <p:sp>
        <p:nvSpPr>
          <p:cNvPr id="51206" name="Line 6"/>
          <p:cNvSpPr/>
          <p:nvPr/>
        </p:nvSpPr>
        <p:spPr>
          <a:xfrm>
            <a:off x="7415213" y="2481263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7" name="Text Box 7"/>
          <p:cNvSpPr txBox="1"/>
          <p:nvPr/>
        </p:nvSpPr>
        <p:spPr>
          <a:xfrm>
            <a:off x="6762750" y="3014663"/>
            <a:ext cx="1295400" cy="3460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zh-CN" altLang="en-US" sz="1600" b="1" dirty="0">
                <a:latin typeface="宋体" panose="02010600030101010101" pitchFamily="2" charset="-122"/>
              </a:rPr>
              <a:t>基准数量</a:t>
            </a:r>
            <a:endParaRPr lang="ko-KR" altLang="en-US" sz="1600" b="1" dirty="0">
              <a:latin typeface="宋体" panose="02010600030101010101" pitchFamily="2" charset="-122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762000" y="3733800"/>
            <a:ext cx="7924800" cy="1981200"/>
          </a:xfrm>
          <a:prstGeom prst="rect">
            <a:avLst/>
          </a:prstGeom>
          <a:noFill/>
          <a:ln w="25400" cap="flat" cmpd="sng">
            <a:solidFill>
              <a:srgbClr val="003C7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1) 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是在劳动生产性的所有评估时所代表的指标</a:t>
            </a:r>
            <a:endParaRPr lang="ko-KR" altLang="en-US" sz="1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2) 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人当生产数在推移管理中，具有很好的可比性（即当月/今年对比前期</a:t>
            </a:r>
            <a:endParaRPr lang="ko-KR" altLang="en-US" sz="1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>
              <a:lnSpc>
                <a:spcPct val="140000"/>
              </a:lnSpc>
              <a:spcBef>
                <a:spcPct val="50000"/>
              </a:spcBef>
              <a:buNone/>
            </a:pPr>
            <a:r>
              <a:rPr lang="ko-KR" altLang="en-US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是如何改善的）</a:t>
            </a:r>
            <a:endParaRPr lang="ko-KR" altLang="en-US" sz="1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1600" b="1" dirty="0">
                <a:solidFill>
                  <a:srgbClr val="000000"/>
                </a:solidFill>
                <a:latin typeface="宋体" panose="02010600030101010101" pitchFamily="2" charset="-122"/>
              </a:rPr>
              <a:t>人当生产数的生产量以完成数为基准</a:t>
            </a:r>
            <a:endParaRPr lang="ko-KR" altLang="en-US" sz="1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1209" name="Rectangle 9"/>
          <p:cNvSpPr/>
          <p:nvPr/>
        </p:nvSpPr>
        <p:spPr>
          <a:xfrm>
            <a:off x="228600" y="838200"/>
            <a:ext cx="4191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ko-KR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4)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人当生产数</a:t>
            </a:r>
            <a:endParaRPr lang="ko-KR" altLang="en-US" sz="2400" b="1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AutoShape 2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  <a:tileRect/>
          </a:gradFill>
          <a:ln w="3175" cap="flat" cmpd="sng">
            <a:solidFill>
              <a:srgbClr val="00008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7" name="WordArt 3"/>
          <p:cNvSpPr>
            <a:spLocks noTextEdit="1"/>
          </p:cNvSpPr>
          <p:nvPr/>
        </p:nvSpPr>
        <p:spPr>
          <a:xfrm>
            <a:off x="609600" y="914400"/>
            <a:ext cx="434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C0C0C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699999" algn="ctr" rotWithShape="0">
                    <a:schemeClr val="folHlink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实战案例分享</a:t>
            </a:r>
            <a:endParaRPr lang="zh-CN" altLang="en-US" sz="3600" b="1">
              <a:ln w="19050" cap="flat" cmpd="sng">
                <a:solidFill>
                  <a:srgbClr val="C0C0C0"/>
                </a:solidFill>
                <a:prstDash val="solid"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35921" dir="2699999" algn="ctr" rotWithShape="0">
                  <a:schemeClr val="folHlink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8" name="Picture 4" descr="car_cro_ide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057400"/>
            <a:ext cx="5105400" cy="283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4789" name="Text Box 5"/>
          <p:cNvSpPr txBox="1">
            <a:spLocks noChangeArrowheads="1"/>
          </p:cNvSpPr>
          <p:nvPr/>
        </p:nvSpPr>
        <p:spPr bwMode="auto">
          <a:xfrm>
            <a:off x="685800" y="4648200"/>
            <a:ext cx="8077200" cy="7715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丰田班组长的作业管理</a:t>
            </a:r>
            <a:endParaRPr kumimoji="1" lang="en-US" altLang="zh-CN" sz="4400" kern="1200" cap="none" spc="0" normalizeH="0" baseline="0" noProof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Line 2"/>
          <p:cNvSpPr/>
          <p:nvPr/>
        </p:nvSpPr>
        <p:spPr>
          <a:xfrm flipV="1">
            <a:off x="0" y="1066800"/>
            <a:ext cx="9144000" cy="46038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75" name="Rectangle 3"/>
          <p:cNvSpPr/>
          <p:nvPr/>
        </p:nvSpPr>
        <p:spPr>
          <a:xfrm>
            <a:off x="152400" y="1143000"/>
            <a:ext cx="1143000" cy="381000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准时化生产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6" name="Rectangle 4"/>
          <p:cNvSpPr/>
          <p:nvPr/>
        </p:nvSpPr>
        <p:spPr>
          <a:xfrm>
            <a:off x="1524000" y="1600200"/>
            <a:ext cx="990600" cy="3048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效率</a:t>
            </a:r>
            <a:r>
              <a:rPr lang="en-US" altLang="zh-CN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部品</a:t>
            </a:r>
            <a:endParaRPr lang="zh-CN" altLang="en-US" sz="1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7" name="Rectangle 5"/>
          <p:cNvSpPr/>
          <p:nvPr/>
        </p:nvSpPr>
        <p:spPr>
          <a:xfrm>
            <a:off x="1524000" y="1143000"/>
            <a:ext cx="990600" cy="3048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可动率</a:t>
            </a:r>
            <a:endParaRPr lang="zh-CN" altLang="en-US" sz="1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8" name="Line 6"/>
          <p:cNvSpPr/>
          <p:nvPr/>
        </p:nvSpPr>
        <p:spPr>
          <a:xfrm>
            <a:off x="1295400" y="12954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79" name="Line 7"/>
          <p:cNvSpPr/>
          <p:nvPr/>
        </p:nvSpPr>
        <p:spPr>
          <a:xfrm flipV="1">
            <a:off x="1371600" y="1295400"/>
            <a:ext cx="0" cy="533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80" name="Line 8"/>
          <p:cNvSpPr/>
          <p:nvPr/>
        </p:nvSpPr>
        <p:spPr>
          <a:xfrm>
            <a:off x="1371600" y="18288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81" name="Line 9"/>
          <p:cNvSpPr/>
          <p:nvPr/>
        </p:nvSpPr>
        <p:spPr>
          <a:xfrm flipV="1">
            <a:off x="2590800" y="1295400"/>
            <a:ext cx="0" cy="3886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82" name="Oval 10"/>
          <p:cNvSpPr/>
          <p:nvPr/>
        </p:nvSpPr>
        <p:spPr>
          <a:xfrm>
            <a:off x="152400" y="685800"/>
            <a:ext cx="1066800" cy="3397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目的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3" name="Oval 11"/>
          <p:cNvSpPr/>
          <p:nvPr/>
        </p:nvSpPr>
        <p:spPr>
          <a:xfrm>
            <a:off x="1447800" y="685800"/>
            <a:ext cx="1066800" cy="3397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结果指标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4" name="Oval 12"/>
          <p:cNvSpPr/>
          <p:nvPr/>
        </p:nvSpPr>
        <p:spPr>
          <a:xfrm>
            <a:off x="4038600" y="685800"/>
            <a:ext cx="1066800" cy="3397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活动内容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5" name="Line 13"/>
          <p:cNvSpPr/>
          <p:nvPr/>
        </p:nvSpPr>
        <p:spPr>
          <a:xfrm>
            <a:off x="2514600" y="12954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86" name="AutoShape 14"/>
          <p:cNvSpPr/>
          <p:nvPr/>
        </p:nvSpPr>
        <p:spPr>
          <a:xfrm>
            <a:off x="2667000" y="1143000"/>
            <a:ext cx="6324600" cy="2487613"/>
          </a:xfrm>
          <a:prstGeom prst="flowChartAlternateProcess">
            <a:avLst/>
          </a:prstGeom>
          <a:solidFill>
            <a:srgbClr val="FFFFCC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7" name="Rectangle 15"/>
          <p:cNvSpPr/>
          <p:nvPr/>
        </p:nvSpPr>
        <p:spPr>
          <a:xfrm>
            <a:off x="2743200" y="10668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维持活动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8" name="Line 16"/>
          <p:cNvSpPr/>
          <p:nvPr/>
        </p:nvSpPr>
        <p:spPr>
          <a:xfrm flipV="1">
            <a:off x="2895600" y="1371600"/>
            <a:ext cx="0" cy="1981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89" name="Line 17"/>
          <p:cNvSpPr/>
          <p:nvPr/>
        </p:nvSpPr>
        <p:spPr>
          <a:xfrm>
            <a:off x="2895600" y="17526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90" name="Rectangle 18"/>
          <p:cNvSpPr/>
          <p:nvPr/>
        </p:nvSpPr>
        <p:spPr>
          <a:xfrm>
            <a:off x="3048000" y="1600200"/>
            <a:ext cx="838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定常业务</a:t>
            </a:r>
            <a:endParaRPr lang="zh-CN" altLang="en-US" sz="1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91" name="Line 19"/>
          <p:cNvSpPr/>
          <p:nvPr/>
        </p:nvSpPr>
        <p:spPr>
          <a:xfrm>
            <a:off x="2895600" y="33528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92" name="Rectangle 20"/>
          <p:cNvSpPr/>
          <p:nvPr/>
        </p:nvSpPr>
        <p:spPr>
          <a:xfrm>
            <a:off x="3048000" y="3200400"/>
            <a:ext cx="838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异常处理</a:t>
            </a:r>
            <a:endParaRPr lang="zh-CN" altLang="en-US" sz="1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93" name="Line 21"/>
          <p:cNvSpPr/>
          <p:nvPr/>
        </p:nvSpPr>
        <p:spPr>
          <a:xfrm>
            <a:off x="3886200" y="17526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94" name="Line 22"/>
          <p:cNvSpPr/>
          <p:nvPr/>
        </p:nvSpPr>
        <p:spPr>
          <a:xfrm flipV="1">
            <a:off x="3962400" y="1447800"/>
            <a:ext cx="0" cy="1752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95" name="Line 23"/>
          <p:cNvSpPr/>
          <p:nvPr/>
        </p:nvSpPr>
        <p:spPr>
          <a:xfrm>
            <a:off x="3962400" y="14478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296" name="Rectangle 24"/>
          <p:cNvSpPr/>
          <p:nvPr/>
        </p:nvSpPr>
        <p:spPr>
          <a:xfrm>
            <a:off x="4114800" y="13716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彻底的标准作业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97" name="Rectangle 25"/>
          <p:cNvSpPr/>
          <p:nvPr/>
        </p:nvSpPr>
        <p:spPr>
          <a:xfrm>
            <a:off x="4114800" y="1676400"/>
            <a:ext cx="1143000" cy="533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编排工位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做成标准作业、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确认作业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98" name="Rectangle 26"/>
          <p:cNvSpPr/>
          <p:nvPr/>
        </p:nvSpPr>
        <p:spPr>
          <a:xfrm>
            <a:off x="5410200" y="2514600"/>
            <a:ext cx="1219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时间单位生产效率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异常件数、要因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99" name="Rectangle 27"/>
          <p:cNvSpPr/>
          <p:nvPr/>
        </p:nvSpPr>
        <p:spPr>
          <a:xfrm>
            <a:off x="4114800" y="30480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确认掌握在库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00" name="Rectangle 28"/>
          <p:cNvSpPr/>
          <p:nvPr/>
        </p:nvSpPr>
        <p:spPr>
          <a:xfrm>
            <a:off x="4114800" y="2514600"/>
            <a:ext cx="11430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掌握生产迟缓进度（设备</a:t>
            </a:r>
            <a:r>
              <a:rPr lang="en-US" altLang="zh-CN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作业）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01" name="Line 29"/>
          <p:cNvSpPr/>
          <p:nvPr/>
        </p:nvSpPr>
        <p:spPr>
          <a:xfrm>
            <a:off x="3962400" y="3200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2" name="Line 30"/>
          <p:cNvSpPr/>
          <p:nvPr/>
        </p:nvSpPr>
        <p:spPr>
          <a:xfrm>
            <a:off x="5257800" y="32004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3" name="Line 31"/>
          <p:cNvSpPr/>
          <p:nvPr/>
        </p:nvSpPr>
        <p:spPr>
          <a:xfrm>
            <a:off x="5257800" y="27432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4" name="Line 32"/>
          <p:cNvSpPr/>
          <p:nvPr/>
        </p:nvSpPr>
        <p:spPr>
          <a:xfrm>
            <a:off x="5257800" y="1447800"/>
            <a:ext cx="152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5" name="Rectangle 33"/>
          <p:cNvSpPr/>
          <p:nvPr/>
        </p:nvSpPr>
        <p:spPr>
          <a:xfrm>
            <a:off x="6781800" y="1371600"/>
            <a:ext cx="2057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标准作业票（组合票、山积图）</a:t>
            </a:r>
            <a:endParaRPr lang="zh-CN" altLang="en-US" sz="1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06" name="Rectangle 35"/>
          <p:cNvSpPr/>
          <p:nvPr/>
        </p:nvSpPr>
        <p:spPr>
          <a:xfrm>
            <a:off x="7239000" y="1752600"/>
            <a:ext cx="1600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安咚</a:t>
            </a:r>
            <a:endParaRPr lang="zh-CN" altLang="en-US" sz="12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07" name="Line 36"/>
          <p:cNvSpPr/>
          <p:nvPr/>
        </p:nvSpPr>
        <p:spPr>
          <a:xfrm flipV="1">
            <a:off x="5334000" y="2057400"/>
            <a:ext cx="0" cy="685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8" name="Line 37"/>
          <p:cNvSpPr/>
          <p:nvPr/>
        </p:nvSpPr>
        <p:spPr>
          <a:xfrm>
            <a:off x="5334000" y="20574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09" name="Rectangle 38"/>
          <p:cNvSpPr/>
          <p:nvPr/>
        </p:nvSpPr>
        <p:spPr>
          <a:xfrm>
            <a:off x="5410200" y="1752600"/>
            <a:ext cx="1219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提高生产效率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（异常、要因）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0" name="Rectangle 39"/>
          <p:cNvSpPr/>
          <p:nvPr/>
        </p:nvSpPr>
        <p:spPr>
          <a:xfrm>
            <a:off x="5410200" y="2209800"/>
            <a:ext cx="1219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作业迟缓时间件数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1" name="Rectangle 40"/>
          <p:cNvSpPr/>
          <p:nvPr/>
        </p:nvSpPr>
        <p:spPr>
          <a:xfrm>
            <a:off x="7239000" y="2514600"/>
            <a:ext cx="1600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生产管理板</a:t>
            </a:r>
            <a:endParaRPr lang="zh-CN" altLang="en-US" sz="12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2" name="Line 41"/>
          <p:cNvSpPr/>
          <p:nvPr/>
        </p:nvSpPr>
        <p:spPr>
          <a:xfrm>
            <a:off x="6629400" y="1981200"/>
            <a:ext cx="609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13" name="Line 42"/>
          <p:cNvSpPr/>
          <p:nvPr/>
        </p:nvSpPr>
        <p:spPr>
          <a:xfrm>
            <a:off x="6629400" y="2743200"/>
            <a:ext cx="609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14" name="Rectangle 43"/>
          <p:cNvSpPr/>
          <p:nvPr/>
        </p:nvSpPr>
        <p:spPr>
          <a:xfrm>
            <a:off x="5410200" y="2971800"/>
            <a:ext cx="1219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工位内，工位在工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安全在库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5" name="Rectangle 44"/>
          <p:cNvSpPr/>
          <p:nvPr/>
        </p:nvSpPr>
        <p:spPr>
          <a:xfrm>
            <a:off x="7239000" y="2971800"/>
            <a:ext cx="1600200" cy="3810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看板、在库检查单</a:t>
            </a:r>
            <a:endParaRPr lang="zh-CN" altLang="en-US" sz="12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6" name="Line 46"/>
          <p:cNvSpPr/>
          <p:nvPr/>
        </p:nvSpPr>
        <p:spPr>
          <a:xfrm>
            <a:off x="5334000" y="23622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17" name="Line 47"/>
          <p:cNvSpPr/>
          <p:nvPr/>
        </p:nvSpPr>
        <p:spPr>
          <a:xfrm>
            <a:off x="6629400" y="3200400"/>
            <a:ext cx="609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18" name="Oval 54"/>
          <p:cNvSpPr/>
          <p:nvPr/>
        </p:nvSpPr>
        <p:spPr>
          <a:xfrm>
            <a:off x="5562600" y="685800"/>
            <a:ext cx="1066800" cy="3397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活动指标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9" name="Oval 55"/>
          <p:cNvSpPr/>
          <p:nvPr/>
        </p:nvSpPr>
        <p:spPr>
          <a:xfrm>
            <a:off x="7467600" y="685800"/>
            <a:ext cx="1066800" cy="339725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活动手段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0" name="AutoShape 56"/>
          <p:cNvSpPr/>
          <p:nvPr/>
        </p:nvSpPr>
        <p:spPr>
          <a:xfrm>
            <a:off x="2682875" y="3597275"/>
            <a:ext cx="6308725" cy="1535113"/>
          </a:xfrm>
          <a:prstGeom prst="flowChartAlternateProcess">
            <a:avLst/>
          </a:prstGeom>
          <a:solidFill>
            <a:srgbClr val="CCFFFF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1" name="Rectangle 57"/>
          <p:cNvSpPr/>
          <p:nvPr/>
        </p:nvSpPr>
        <p:spPr>
          <a:xfrm>
            <a:off x="2743200" y="35052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改善活动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2" name="Line 58"/>
          <p:cNvSpPr/>
          <p:nvPr/>
        </p:nvSpPr>
        <p:spPr>
          <a:xfrm>
            <a:off x="2590800" y="3733800"/>
            <a:ext cx="76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23" name="Rectangle 59"/>
          <p:cNvSpPr/>
          <p:nvPr/>
        </p:nvSpPr>
        <p:spPr>
          <a:xfrm>
            <a:off x="4114800" y="35814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少人化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4" name="Line 60"/>
          <p:cNvSpPr/>
          <p:nvPr/>
        </p:nvSpPr>
        <p:spPr>
          <a:xfrm flipV="1">
            <a:off x="3810000" y="3657600"/>
            <a:ext cx="0" cy="1219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25" name="Line 61"/>
          <p:cNvSpPr/>
          <p:nvPr/>
        </p:nvSpPr>
        <p:spPr>
          <a:xfrm>
            <a:off x="3657600" y="3657600"/>
            <a:ext cx="457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26" name="Rectangle 62"/>
          <p:cNvSpPr/>
          <p:nvPr/>
        </p:nvSpPr>
        <p:spPr>
          <a:xfrm>
            <a:off x="5486400" y="3810000"/>
            <a:ext cx="1600200" cy="3048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频发停止时间、件数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突发故障时间、件数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7" name="Line 63"/>
          <p:cNvSpPr/>
          <p:nvPr/>
        </p:nvSpPr>
        <p:spPr>
          <a:xfrm>
            <a:off x="5257800" y="40386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28" name="Rectangle 64"/>
          <p:cNvSpPr/>
          <p:nvPr/>
        </p:nvSpPr>
        <p:spPr>
          <a:xfrm>
            <a:off x="7239000" y="35814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标准作业票（组合</a:t>
            </a:r>
            <a:r>
              <a:rPr lang="en-US" altLang="zh-CN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山积）</a:t>
            </a:r>
            <a:endParaRPr lang="zh-CN" altLang="en-US" sz="1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9" name="Line 65"/>
          <p:cNvSpPr/>
          <p:nvPr/>
        </p:nvSpPr>
        <p:spPr>
          <a:xfrm>
            <a:off x="7086600" y="40386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30" name="AutoShape 66"/>
          <p:cNvSpPr/>
          <p:nvPr/>
        </p:nvSpPr>
        <p:spPr>
          <a:xfrm>
            <a:off x="2657475" y="5065713"/>
            <a:ext cx="6334125" cy="1296987"/>
          </a:xfrm>
          <a:prstGeom prst="flowChartAlternateProcess">
            <a:avLst/>
          </a:prstGeom>
          <a:solidFill>
            <a:srgbClr val="FF99CC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1" name="Rectangle 67"/>
          <p:cNvSpPr/>
          <p:nvPr/>
        </p:nvSpPr>
        <p:spPr>
          <a:xfrm>
            <a:off x="2743200" y="5029200"/>
            <a:ext cx="914400" cy="3048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人才育成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2" name="Rectangle 69"/>
          <p:cNvSpPr/>
          <p:nvPr/>
        </p:nvSpPr>
        <p:spPr>
          <a:xfrm>
            <a:off x="4114800" y="5105400"/>
            <a:ext cx="1219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作业训练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3" name="Line 70"/>
          <p:cNvSpPr/>
          <p:nvPr/>
        </p:nvSpPr>
        <p:spPr>
          <a:xfrm>
            <a:off x="3657600" y="5181600"/>
            <a:ext cx="457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34" name="Rectangle 72"/>
          <p:cNvSpPr/>
          <p:nvPr/>
        </p:nvSpPr>
        <p:spPr>
          <a:xfrm>
            <a:off x="4114800" y="6019800"/>
            <a:ext cx="1219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</a:t>
            </a:r>
            <a:r>
              <a:rPr lang="en-US" altLang="zh-CN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TPS</a:t>
            </a: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实践的人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5" name="Line 74"/>
          <p:cNvSpPr/>
          <p:nvPr/>
        </p:nvSpPr>
        <p:spPr>
          <a:xfrm flipV="1">
            <a:off x="3810000" y="5181600"/>
            <a:ext cx="0" cy="914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36" name="Rectangle 76"/>
          <p:cNvSpPr/>
          <p:nvPr/>
        </p:nvSpPr>
        <p:spPr>
          <a:xfrm>
            <a:off x="7239000" y="5105400"/>
            <a:ext cx="1676400" cy="8382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作业训练计划表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标准作业票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作业人才交换计划表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育成计划表、育成表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技能评价表、个人记录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7" name="Rectangle 77"/>
          <p:cNvSpPr/>
          <p:nvPr/>
        </p:nvSpPr>
        <p:spPr>
          <a:xfrm>
            <a:off x="152400" y="1600200"/>
            <a:ext cx="1143000" cy="381000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保证生产量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38" name="Line 79"/>
          <p:cNvSpPr/>
          <p:nvPr/>
        </p:nvSpPr>
        <p:spPr>
          <a:xfrm>
            <a:off x="1295400" y="17526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39" name="Line 80"/>
          <p:cNvSpPr/>
          <p:nvPr/>
        </p:nvSpPr>
        <p:spPr>
          <a:xfrm flipH="1" flipV="1">
            <a:off x="6629400" y="2362200"/>
            <a:ext cx="609600" cy="3810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0" name="Line 81"/>
          <p:cNvSpPr/>
          <p:nvPr/>
        </p:nvSpPr>
        <p:spPr>
          <a:xfrm flipH="1">
            <a:off x="6629400" y="1981200"/>
            <a:ext cx="609600" cy="3810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1" name="Rectangle 82"/>
          <p:cNvSpPr/>
          <p:nvPr/>
        </p:nvSpPr>
        <p:spPr>
          <a:xfrm>
            <a:off x="4114800" y="38862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可动率向上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42" name="Rectangle 83"/>
          <p:cNvSpPr/>
          <p:nvPr/>
        </p:nvSpPr>
        <p:spPr>
          <a:xfrm>
            <a:off x="4114800" y="41910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在库递减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43" name="Rectangle 84"/>
          <p:cNvSpPr/>
          <p:nvPr/>
        </p:nvSpPr>
        <p:spPr>
          <a:xfrm>
            <a:off x="4114800" y="44958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平准化生产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44" name="Rectangle 85"/>
          <p:cNvSpPr/>
          <p:nvPr/>
        </p:nvSpPr>
        <p:spPr>
          <a:xfrm>
            <a:off x="4114800" y="4800600"/>
            <a:ext cx="11430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缩短指导时间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45" name="Line 86"/>
          <p:cNvSpPr/>
          <p:nvPr/>
        </p:nvSpPr>
        <p:spPr>
          <a:xfrm>
            <a:off x="3810000" y="48768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6" name="Line 87"/>
          <p:cNvSpPr/>
          <p:nvPr/>
        </p:nvSpPr>
        <p:spPr>
          <a:xfrm>
            <a:off x="3810000" y="40386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7" name="Line 88"/>
          <p:cNvSpPr/>
          <p:nvPr/>
        </p:nvSpPr>
        <p:spPr>
          <a:xfrm>
            <a:off x="3810000" y="42672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8" name="Line 89"/>
          <p:cNvSpPr/>
          <p:nvPr/>
        </p:nvSpPr>
        <p:spPr>
          <a:xfrm>
            <a:off x="3810000" y="46482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49" name="Line 90"/>
          <p:cNvSpPr/>
          <p:nvPr/>
        </p:nvSpPr>
        <p:spPr>
          <a:xfrm>
            <a:off x="5257800" y="42672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50" name="Rectangle 91"/>
          <p:cNvSpPr/>
          <p:nvPr/>
        </p:nvSpPr>
        <p:spPr>
          <a:xfrm>
            <a:off x="5486400" y="41910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工程内在库、安全在库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51" name="Rectangle 92"/>
          <p:cNvSpPr/>
          <p:nvPr/>
        </p:nvSpPr>
        <p:spPr>
          <a:xfrm>
            <a:off x="5486400" y="4495800"/>
            <a:ext cx="16002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看板分配、流动频率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52" name="Line 93"/>
          <p:cNvSpPr/>
          <p:nvPr/>
        </p:nvSpPr>
        <p:spPr>
          <a:xfrm>
            <a:off x="5257800" y="4648200"/>
            <a:ext cx="228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53" name="Line 94"/>
          <p:cNvSpPr/>
          <p:nvPr/>
        </p:nvSpPr>
        <p:spPr>
          <a:xfrm>
            <a:off x="5257800" y="3657600"/>
            <a:ext cx="1981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54" name="Rectangle 95"/>
          <p:cNvSpPr/>
          <p:nvPr/>
        </p:nvSpPr>
        <p:spPr>
          <a:xfrm>
            <a:off x="7239000" y="38862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安咚、生产管理板</a:t>
            </a:r>
            <a:endParaRPr lang="zh-CN" altLang="en-US" sz="1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55" name="Line 96"/>
          <p:cNvSpPr/>
          <p:nvPr/>
        </p:nvSpPr>
        <p:spPr>
          <a:xfrm>
            <a:off x="7086600" y="42672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56" name="Rectangle 97"/>
          <p:cNvSpPr/>
          <p:nvPr/>
        </p:nvSpPr>
        <p:spPr>
          <a:xfrm>
            <a:off x="7239000" y="41910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看板、在库检查表</a:t>
            </a:r>
            <a:endParaRPr lang="zh-CN" altLang="en-US" sz="1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57" name="Rectangle 98"/>
          <p:cNvSpPr/>
          <p:nvPr/>
        </p:nvSpPr>
        <p:spPr>
          <a:xfrm>
            <a:off x="7239000" y="44958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看板数量检查表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58" name="Line 99"/>
          <p:cNvSpPr/>
          <p:nvPr/>
        </p:nvSpPr>
        <p:spPr>
          <a:xfrm>
            <a:off x="7086600" y="4572000"/>
            <a:ext cx="152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359" name="Rectangle 100"/>
          <p:cNvSpPr/>
          <p:nvPr/>
        </p:nvSpPr>
        <p:spPr>
          <a:xfrm>
            <a:off x="7239000" y="48006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物品、信息流程图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60" name="Line 101"/>
          <p:cNvSpPr/>
          <p:nvPr/>
        </p:nvSpPr>
        <p:spPr>
          <a:xfrm>
            <a:off x="5257800" y="4876800"/>
            <a:ext cx="1981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1" name="Line 102"/>
          <p:cNvSpPr/>
          <p:nvPr/>
        </p:nvSpPr>
        <p:spPr>
          <a:xfrm>
            <a:off x="2590800" y="5181600"/>
            <a:ext cx="1524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2" name="Rectangle 103"/>
          <p:cNvSpPr/>
          <p:nvPr/>
        </p:nvSpPr>
        <p:spPr>
          <a:xfrm>
            <a:off x="4343400" y="5410200"/>
            <a:ext cx="1219200" cy="533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新人担当工程修得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成员多技能化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个人技能向上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63" name="Line 105"/>
          <p:cNvSpPr/>
          <p:nvPr/>
        </p:nvSpPr>
        <p:spPr>
          <a:xfrm>
            <a:off x="3810000" y="6096000"/>
            <a:ext cx="3048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4" name="Rectangle 106"/>
          <p:cNvSpPr/>
          <p:nvPr/>
        </p:nvSpPr>
        <p:spPr>
          <a:xfrm>
            <a:off x="5791200" y="5410200"/>
            <a:ext cx="1219200" cy="533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组内人才交换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研修、教育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育成人才交换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65" name="Line 107"/>
          <p:cNvSpPr/>
          <p:nvPr/>
        </p:nvSpPr>
        <p:spPr>
          <a:xfrm>
            <a:off x="5562600" y="5638800"/>
            <a:ext cx="2286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6" name="Line 108"/>
          <p:cNvSpPr/>
          <p:nvPr/>
        </p:nvSpPr>
        <p:spPr>
          <a:xfrm>
            <a:off x="7010400" y="5638800"/>
            <a:ext cx="2286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7" name="Line 109"/>
          <p:cNvSpPr/>
          <p:nvPr/>
        </p:nvSpPr>
        <p:spPr>
          <a:xfrm>
            <a:off x="5334000" y="6172200"/>
            <a:ext cx="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8" name="Line 111"/>
          <p:cNvSpPr/>
          <p:nvPr/>
        </p:nvSpPr>
        <p:spPr>
          <a:xfrm>
            <a:off x="5334000" y="6096000"/>
            <a:ext cx="19050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69" name="Rectangle 112"/>
          <p:cNvSpPr/>
          <p:nvPr/>
        </p:nvSpPr>
        <p:spPr>
          <a:xfrm>
            <a:off x="7239000" y="6019800"/>
            <a:ext cx="1676400" cy="2286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2075" tIns="46038" rIns="92075" bIns="4603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阶层别教育、</a:t>
            </a:r>
            <a:r>
              <a:rPr lang="en-US" altLang="zh-CN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TPS</a:t>
            </a:r>
            <a:r>
              <a:rPr lang="zh-CN" altLang="en-US" sz="1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育成表</a:t>
            </a:r>
            <a:endParaRPr lang="zh-CN" altLang="en-US" sz="1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70" name="Line 113"/>
          <p:cNvSpPr/>
          <p:nvPr/>
        </p:nvSpPr>
        <p:spPr>
          <a:xfrm>
            <a:off x="4267200" y="5334000"/>
            <a:ext cx="0" cy="30480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371" name="Line 114"/>
          <p:cNvSpPr/>
          <p:nvPr/>
        </p:nvSpPr>
        <p:spPr>
          <a:xfrm>
            <a:off x="4267200" y="5638800"/>
            <a:ext cx="76200" cy="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3765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 6"/>
          <p:cNvSpPr/>
          <p:nvPr/>
        </p:nvSpPr>
        <p:spPr>
          <a:xfrm>
            <a:off x="0" y="2314575"/>
            <a:ext cx="9144000" cy="1027113"/>
          </a:xfrm>
          <a:prstGeom prst="rect">
            <a:avLst/>
          </a:prstGeom>
          <a:solidFill>
            <a:srgbClr val="F0901D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56324" name="Rectangle 7"/>
          <p:cNvSpPr/>
          <p:nvPr/>
        </p:nvSpPr>
        <p:spPr>
          <a:xfrm>
            <a:off x="0" y="3335338"/>
            <a:ext cx="9144000" cy="593725"/>
          </a:xfrm>
          <a:prstGeom prst="rect">
            <a:avLst/>
          </a:prstGeom>
          <a:solidFill>
            <a:srgbClr val="50515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92275" y="2247900"/>
            <a:ext cx="6310313" cy="1160463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6" name="Rectangle 4"/>
          <p:cNvSpPr txBox="1"/>
          <p:nvPr/>
        </p:nvSpPr>
        <p:spPr>
          <a:xfrm>
            <a:off x="0" y="3371850"/>
            <a:ext cx="9144000" cy="503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7" name="Rectangle 70"/>
          <p:cNvSpPr/>
          <p:nvPr/>
        </p:nvSpPr>
        <p:spPr>
          <a:xfrm>
            <a:off x="1490663" y="2314575"/>
            <a:ext cx="6121400" cy="1754188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b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6"/>
          <p:cNvSpPr/>
          <p:nvPr/>
        </p:nvSpPr>
        <p:spPr>
          <a:xfrm>
            <a:off x="990600" y="1447800"/>
            <a:ext cx="5715000" cy="3810000"/>
          </a:xfrm>
          <a:prstGeom prst="rect">
            <a:avLst/>
          </a:prstGeom>
          <a:solidFill>
            <a:srgbClr val="E7F3FF"/>
          </a:solidFill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30000"/>
              </a:lnSpc>
              <a:spcBef>
                <a:spcPct val="30000"/>
              </a:spcBef>
              <a:buNone/>
            </a:pPr>
            <a:endParaRPr lang="en-US" altLang="ko-KR" sz="1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7207" name="Rectangle 3"/>
          <p:cNvSpPr/>
          <p:nvPr/>
        </p:nvSpPr>
        <p:spPr>
          <a:xfrm>
            <a:off x="1052513" y="1531938"/>
            <a:ext cx="5195887" cy="31924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安全生产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高品质、满足客户的质量需求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低成本的制造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形成作业规范、基准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培养员工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改善道具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0" name="TextBox 5"/>
          <p:cNvSpPr txBox="1"/>
          <p:nvPr/>
        </p:nvSpPr>
        <p:spPr>
          <a:xfrm>
            <a:off x="533400" y="838200"/>
            <a:ext cx="3589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班组生产管理的目的？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0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0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5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7207">
                                            <p:txEl>
                                              <p:charRg st="5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7207">
                                            <p:txEl>
                                              <p:charRg st="5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19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7207">
                                            <p:txEl>
                                              <p:charRg st="19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7207">
                                            <p:txEl>
                                              <p:charRg st="19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7207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7207">
                                            <p:txEl>
                                              <p:charRg st="2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36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7207">
                                            <p:txEl>
                                              <p:charRg st="36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7207">
                                            <p:txEl>
                                              <p:charRg st="36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7207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7207">
                                            <p:txEl>
                                              <p:charRg st="4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6"/>
          <p:cNvSpPr/>
          <p:nvPr/>
        </p:nvSpPr>
        <p:spPr>
          <a:xfrm>
            <a:off x="914400" y="1447800"/>
            <a:ext cx="5715000" cy="3810000"/>
          </a:xfrm>
          <a:prstGeom prst="rect">
            <a:avLst/>
          </a:prstGeom>
          <a:solidFill>
            <a:srgbClr val="E7F3FF"/>
          </a:solidFill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130000"/>
              </a:lnSpc>
              <a:spcBef>
                <a:spcPct val="30000"/>
              </a:spcBef>
              <a:buNone/>
            </a:pPr>
            <a:endParaRPr lang="en-US" altLang="ko-KR" sz="1000" dirty="0"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924679" name="Rectangle 3"/>
          <p:cNvSpPr/>
          <p:nvPr/>
        </p:nvSpPr>
        <p:spPr>
          <a:xfrm>
            <a:off x="976313" y="1531938"/>
            <a:ext cx="5327650" cy="3040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后工程是客户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必达生产计划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彻底消除所有的浪费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作业的标准化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有附加价值的工作</a:t>
            </a:r>
            <a:endParaRPr lang="zh-CN" altLang="en-US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积极对应变化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TextBox 5"/>
          <p:cNvSpPr txBox="1"/>
          <p:nvPr/>
        </p:nvSpPr>
        <p:spPr>
          <a:xfrm>
            <a:off x="533400" y="838200"/>
            <a:ext cx="35893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班组生产管理的原则？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679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467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24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4679">
                                            <p:txEl>
                                              <p:charRg st="24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3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4679">
                                            <p:txEl>
                                              <p:charRg st="31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>
                                            <p:txEl>
                                              <p:charRg st="4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679">
                                            <p:txEl>
                                              <p:charRg st="4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679">
                                            <p:txEl>
                                              <p:charRg st="4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1286" name="Rectangle 6"/>
          <p:cNvSpPr/>
          <p:nvPr/>
        </p:nvSpPr>
        <p:spPr>
          <a:xfrm>
            <a:off x="914400" y="1384300"/>
            <a:ext cx="6934200" cy="4711700"/>
          </a:xfrm>
          <a:prstGeom prst="rect">
            <a:avLst/>
          </a:prstGeom>
          <a:noFill/>
          <a:ln w="3175">
            <a:noFill/>
          </a:ln>
        </p:spPr>
        <p:txBody>
          <a:bodyPr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班组管理循环的含义</a:t>
            </a:r>
            <a:endParaRPr lang="en-US" altLang="zh-CN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Clr>
                <a:srgbClr val="CC0000"/>
              </a:buClr>
              <a:buNone/>
            </a:pPr>
            <a:endParaRPr lang="zh-CN" altLang="en-US" sz="20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拟定计划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Pian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班组生产计划、途程计划的树立与拟定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依计划实施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Do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严格执行计划内容 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实施结果与计划对照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Check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进度控制、生产绩效评估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计划调整、修正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Action</a:t>
            </a:r>
            <a:r>
              <a:rPr lang="zh-CN" altLang="en-US" sz="20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将对照结果反映到下次计划，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以采取对策与处置措施，计划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的调整、修正等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5" name="Picture 7" descr="DemingPD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0" y="3124200"/>
            <a:ext cx="4000500" cy="290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Box 6"/>
          <p:cNvSpPr txBox="1"/>
          <p:nvPr/>
        </p:nvSpPr>
        <p:spPr>
          <a:xfrm>
            <a:off x="533400" y="838200"/>
            <a:ext cx="32797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班组生产循环管理？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1286">
                                            <p:txEl>
                                              <p:char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1286">
                                            <p:txEl>
                                              <p:char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1286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1286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6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1286">
                                            <p:txEl>
                                              <p:charRg st="6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1286">
                                            <p:txEl>
                                              <p:charRg st="63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76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1286">
                                            <p:txEl>
                                              <p:charRg st="76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1286">
                                            <p:txEl>
                                              <p:charRg st="76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1286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1286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1286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1286">
                                            <p:txEl>
                                              <p:charRg st="11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2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1286">
                                            <p:txEl>
                                              <p:charRg st="12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1286">
                                            <p:txEl>
                                              <p:charRg st="128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4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1286">
                                            <p:txEl>
                                              <p:charRg st="14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1286">
                                            <p:txEl>
                                              <p:charRg st="14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6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1286">
                                            <p:txEl>
                                              <p:charRg st="16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1286">
                                            <p:txEl>
                                              <p:charRg st="16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>
                                            <p:txEl>
                                              <p:charRg st="1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1286">
                                            <p:txEl>
                                              <p:charRg st="1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1286">
                                            <p:txEl>
                                              <p:charRg st="18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2362200" y="2667000"/>
            <a:ext cx="4648200" cy="9794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762000">
              <a:spcBef>
                <a:spcPct val="0"/>
              </a:spcBef>
              <a:buNone/>
            </a:pP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车架焊接作业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AutoShape 4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  <a:tileRect/>
          </a:gradFill>
          <a:ln w="3175" cap="flat" cmpd="sng">
            <a:solidFill>
              <a:srgbClr val="00008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WordArt 5"/>
          <p:cNvSpPr>
            <a:spLocks noTextEdit="1"/>
          </p:cNvSpPr>
          <p:nvPr/>
        </p:nvSpPr>
        <p:spPr>
          <a:xfrm>
            <a:off x="609600" y="914400"/>
            <a:ext cx="434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C0C0C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699999" algn="ctr" rotWithShape="0">
                    <a:schemeClr val="folHlink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班组生产循环管理案例分享</a:t>
            </a:r>
            <a:endParaRPr lang="zh-CN" altLang="en-US" sz="3600" b="1">
              <a:ln w="19050" cap="flat" cmpd="sng">
                <a:solidFill>
                  <a:srgbClr val="C0C0C0"/>
                </a:solidFill>
                <a:prstDash val="solid"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35921" dir="2699999" algn="ctr" rotWithShape="0">
                  <a:schemeClr val="folHlink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5" name="Picture 6" descr="梟愙偟偰偄傞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962400"/>
            <a:ext cx="1941513" cy="191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2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solidFill>
            <a:srgbClr val="0000FF"/>
          </a:solidFill>
          <a:ln w="3175">
            <a:noFill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5379" name="WordArt 3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43434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拟定作业计划（</a:t>
            </a: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700000" algn="ctr" rotWithShape="0">
                  <a:schemeClr val="folHlink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24644" name="Group 68"/>
          <p:cNvGraphicFramePr>
            <a:graphicFrameLocks noGrp="1"/>
          </p:cNvGraphicFramePr>
          <p:nvPr/>
        </p:nvGraphicFramePr>
        <p:xfrm>
          <a:off x="1524000" y="2743200"/>
          <a:ext cx="6096000" cy="3041650"/>
        </p:xfrm>
        <a:graphic>
          <a:graphicData uri="http://schemas.openxmlformats.org/drawingml/2006/table">
            <a:tbl>
              <a:tblPr/>
              <a:tblGrid>
                <a:gridCol w="1219200"/>
                <a:gridCol w="796925"/>
                <a:gridCol w="792163"/>
                <a:gridCol w="792162"/>
                <a:gridCol w="2495550"/>
              </a:tblGrid>
              <a:tr h="600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系列  </a:t>
                      </a: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7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系列</a:t>
                      </a: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</a:t>
                      </a:r>
                      <a:r>
                        <a:rPr kumimoji="1" lang="zh-CN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系列</a:t>
                      </a: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9252" marB="492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0" name="Line 44"/>
          <p:cNvSpPr/>
          <p:nvPr/>
        </p:nvSpPr>
        <p:spPr>
          <a:xfrm>
            <a:off x="5916613" y="2724150"/>
            <a:ext cx="0" cy="2089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1" name="Line 45"/>
          <p:cNvSpPr/>
          <p:nvPr/>
        </p:nvSpPr>
        <p:spPr>
          <a:xfrm>
            <a:off x="6780213" y="2724150"/>
            <a:ext cx="0" cy="2089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2" name="Line 46"/>
          <p:cNvSpPr/>
          <p:nvPr/>
        </p:nvSpPr>
        <p:spPr>
          <a:xfrm>
            <a:off x="1524000" y="2724150"/>
            <a:ext cx="1223963" cy="504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3" name="Text Box 47"/>
          <p:cNvSpPr txBox="1"/>
          <p:nvPr/>
        </p:nvSpPr>
        <p:spPr>
          <a:xfrm>
            <a:off x="2171700" y="2724150"/>
            <a:ext cx="595313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日期</a:t>
            </a:r>
            <a:endParaRPr lang="zh-CN" altLang="en-US" sz="14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4" name="Text Box 48"/>
          <p:cNvSpPr txBox="1"/>
          <p:nvPr/>
        </p:nvSpPr>
        <p:spPr>
          <a:xfrm>
            <a:off x="1595438" y="2940050"/>
            <a:ext cx="595312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车型</a:t>
            </a:r>
            <a:endParaRPr lang="zh-CN" altLang="en-US" sz="14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5" name="Text Box 52"/>
          <p:cNvSpPr txBox="1"/>
          <p:nvPr/>
        </p:nvSpPr>
        <p:spPr>
          <a:xfrm>
            <a:off x="2871788" y="2801938"/>
            <a:ext cx="523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6" name="Text Box 53"/>
          <p:cNvSpPr txBox="1"/>
          <p:nvPr/>
        </p:nvSpPr>
        <p:spPr>
          <a:xfrm>
            <a:off x="2820988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周一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7" name="Text Box 54"/>
          <p:cNvSpPr txBox="1"/>
          <p:nvPr/>
        </p:nvSpPr>
        <p:spPr>
          <a:xfrm>
            <a:off x="3613150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周二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8" name="Text Box 55"/>
          <p:cNvSpPr txBox="1"/>
          <p:nvPr/>
        </p:nvSpPr>
        <p:spPr>
          <a:xfrm>
            <a:off x="4403725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周三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9" name="Text Box 56"/>
          <p:cNvSpPr txBox="1"/>
          <p:nvPr/>
        </p:nvSpPr>
        <p:spPr>
          <a:xfrm>
            <a:off x="5195888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周四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0" name="Text Box 57"/>
          <p:cNvSpPr txBox="1"/>
          <p:nvPr/>
        </p:nvSpPr>
        <p:spPr>
          <a:xfrm>
            <a:off x="6061075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周五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1" name="Text Box 58"/>
          <p:cNvSpPr txBox="1"/>
          <p:nvPr/>
        </p:nvSpPr>
        <p:spPr>
          <a:xfrm>
            <a:off x="6853238" y="2868613"/>
            <a:ext cx="6445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周六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2" name="Text Box 60"/>
          <p:cNvSpPr txBox="1"/>
          <p:nvPr/>
        </p:nvSpPr>
        <p:spPr>
          <a:xfrm>
            <a:off x="28956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3" name="Text Box 66"/>
          <p:cNvSpPr txBox="1"/>
          <p:nvPr/>
        </p:nvSpPr>
        <p:spPr>
          <a:xfrm>
            <a:off x="37338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4" name="Text Box 67"/>
          <p:cNvSpPr txBox="1"/>
          <p:nvPr/>
        </p:nvSpPr>
        <p:spPr>
          <a:xfrm>
            <a:off x="28956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5" name="Rectangle 77"/>
          <p:cNvSpPr/>
          <p:nvPr/>
        </p:nvSpPr>
        <p:spPr>
          <a:xfrm>
            <a:off x="3048000" y="2133600"/>
            <a:ext cx="29718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车架焊接周计划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6" name="Text Box 84"/>
          <p:cNvSpPr txBox="1"/>
          <p:nvPr/>
        </p:nvSpPr>
        <p:spPr>
          <a:xfrm>
            <a:off x="28956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7" name="Text Box 85"/>
          <p:cNvSpPr txBox="1"/>
          <p:nvPr/>
        </p:nvSpPr>
        <p:spPr>
          <a:xfrm>
            <a:off x="44958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8" name="Text Box 86"/>
          <p:cNvSpPr txBox="1"/>
          <p:nvPr/>
        </p:nvSpPr>
        <p:spPr>
          <a:xfrm>
            <a:off x="53340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39" name="Text Box 87"/>
          <p:cNvSpPr txBox="1"/>
          <p:nvPr/>
        </p:nvSpPr>
        <p:spPr>
          <a:xfrm>
            <a:off x="60960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0" name="Text Box 88"/>
          <p:cNvSpPr txBox="1"/>
          <p:nvPr/>
        </p:nvSpPr>
        <p:spPr>
          <a:xfrm>
            <a:off x="6934200" y="34290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1" name="Text Box 89"/>
          <p:cNvSpPr txBox="1"/>
          <p:nvPr/>
        </p:nvSpPr>
        <p:spPr>
          <a:xfrm>
            <a:off x="37338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2" name="Text Box 90"/>
          <p:cNvSpPr txBox="1"/>
          <p:nvPr/>
        </p:nvSpPr>
        <p:spPr>
          <a:xfrm>
            <a:off x="37338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3" name="Text Box 91"/>
          <p:cNvSpPr txBox="1"/>
          <p:nvPr/>
        </p:nvSpPr>
        <p:spPr>
          <a:xfrm>
            <a:off x="44958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4" name="Text Box 92"/>
          <p:cNvSpPr txBox="1"/>
          <p:nvPr/>
        </p:nvSpPr>
        <p:spPr>
          <a:xfrm>
            <a:off x="44958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5" name="Text Box 93"/>
          <p:cNvSpPr txBox="1"/>
          <p:nvPr/>
        </p:nvSpPr>
        <p:spPr>
          <a:xfrm>
            <a:off x="53340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6" name="Text Box 94"/>
          <p:cNvSpPr txBox="1"/>
          <p:nvPr/>
        </p:nvSpPr>
        <p:spPr>
          <a:xfrm>
            <a:off x="60960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7" name="Text Box 95"/>
          <p:cNvSpPr txBox="1"/>
          <p:nvPr/>
        </p:nvSpPr>
        <p:spPr>
          <a:xfrm>
            <a:off x="6934200" y="38862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8" name="Text Box 96"/>
          <p:cNvSpPr txBox="1"/>
          <p:nvPr/>
        </p:nvSpPr>
        <p:spPr>
          <a:xfrm>
            <a:off x="53340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49" name="Text Box 97"/>
          <p:cNvSpPr txBox="1"/>
          <p:nvPr/>
        </p:nvSpPr>
        <p:spPr>
          <a:xfrm>
            <a:off x="60960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50" name="Text Box 98"/>
          <p:cNvSpPr txBox="1"/>
          <p:nvPr/>
        </p:nvSpPr>
        <p:spPr>
          <a:xfrm>
            <a:off x="6934200" y="441960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AutoShape 2"/>
          <p:cNvSpPr/>
          <p:nvPr/>
        </p:nvSpPr>
        <p:spPr>
          <a:xfrm>
            <a:off x="152400" y="1524000"/>
            <a:ext cx="5638800" cy="228600"/>
          </a:xfrm>
          <a:prstGeom prst="parallelogram">
            <a:avLst>
              <a:gd name="adj" fmla="val 616666"/>
            </a:avLst>
          </a:prstGeom>
          <a:solidFill>
            <a:srgbClr val="0000FF"/>
          </a:solidFill>
          <a:ln w="3175">
            <a:noFill/>
          </a:ln>
        </p:spPr>
        <p:txBody>
          <a:bodyPr lIns="90000" tIns="46800" rIns="90000" bIns="4680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427" name="WordArt 3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43434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依计划实施（</a:t>
            </a: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</a:t>
            </a: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C0C0C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dist="35921" dir="2700000" algn="ctr" rotWithShape="0">
                    <a:schemeClr val="folHlink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  <a:solidFill>
                <a:srgbClr val="800000"/>
              </a:solidFill>
              <a:effectLst>
                <a:outerShdw dist="35921" dir="2700000" algn="ctr" rotWithShape="0">
                  <a:schemeClr val="folHlink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6" name="Rectangle 5"/>
          <p:cNvSpPr/>
          <p:nvPr/>
        </p:nvSpPr>
        <p:spPr>
          <a:xfrm>
            <a:off x="4972050" y="3941763"/>
            <a:ext cx="2495550" cy="4778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7" name="Rectangle 6"/>
          <p:cNvSpPr/>
          <p:nvPr/>
        </p:nvSpPr>
        <p:spPr>
          <a:xfrm>
            <a:off x="4179888" y="3941763"/>
            <a:ext cx="792162" cy="4778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Rectangle 7"/>
          <p:cNvSpPr/>
          <p:nvPr/>
        </p:nvSpPr>
        <p:spPr>
          <a:xfrm>
            <a:off x="3387725" y="3941763"/>
            <a:ext cx="792163" cy="4778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9" name="Rectangle 8"/>
          <p:cNvSpPr/>
          <p:nvPr/>
        </p:nvSpPr>
        <p:spPr>
          <a:xfrm>
            <a:off x="2590800" y="3941763"/>
            <a:ext cx="796925" cy="4778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Rectangle 9"/>
          <p:cNvSpPr/>
          <p:nvPr/>
        </p:nvSpPr>
        <p:spPr>
          <a:xfrm>
            <a:off x="1371600" y="3941763"/>
            <a:ext cx="1219200" cy="4778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30000"/>
              </a:spcBef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1" name="Rectangle 10"/>
          <p:cNvSpPr/>
          <p:nvPr/>
        </p:nvSpPr>
        <p:spPr>
          <a:xfrm>
            <a:off x="4972050" y="3462338"/>
            <a:ext cx="2495550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2" name="Rectangle 11"/>
          <p:cNvSpPr/>
          <p:nvPr/>
        </p:nvSpPr>
        <p:spPr>
          <a:xfrm>
            <a:off x="4179888" y="3462338"/>
            <a:ext cx="792162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3" name="Rectangle 12"/>
          <p:cNvSpPr/>
          <p:nvPr/>
        </p:nvSpPr>
        <p:spPr>
          <a:xfrm>
            <a:off x="3387725" y="3462338"/>
            <a:ext cx="792163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4" name="Rectangle 13"/>
          <p:cNvSpPr/>
          <p:nvPr/>
        </p:nvSpPr>
        <p:spPr>
          <a:xfrm>
            <a:off x="2590800" y="3462338"/>
            <a:ext cx="796925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5" name="Rectangle 14"/>
          <p:cNvSpPr/>
          <p:nvPr/>
        </p:nvSpPr>
        <p:spPr>
          <a:xfrm>
            <a:off x="1371600" y="3462338"/>
            <a:ext cx="1219200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0000"/>
              </a:lnSpc>
              <a:spcBef>
                <a:spcPct val="30000"/>
              </a:spcBef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6" name="Rectangle 15"/>
          <p:cNvSpPr/>
          <p:nvPr/>
        </p:nvSpPr>
        <p:spPr>
          <a:xfrm>
            <a:off x="4972050" y="2984500"/>
            <a:ext cx="2495550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7" name="Rectangle 16"/>
          <p:cNvSpPr/>
          <p:nvPr/>
        </p:nvSpPr>
        <p:spPr>
          <a:xfrm>
            <a:off x="4179888" y="2984500"/>
            <a:ext cx="792162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8" name="Rectangle 17"/>
          <p:cNvSpPr/>
          <p:nvPr/>
        </p:nvSpPr>
        <p:spPr>
          <a:xfrm>
            <a:off x="3387725" y="2984500"/>
            <a:ext cx="792163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9" name="Rectangle 18"/>
          <p:cNvSpPr/>
          <p:nvPr/>
        </p:nvSpPr>
        <p:spPr>
          <a:xfrm>
            <a:off x="2590800" y="2984500"/>
            <a:ext cx="796925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0" name="Rectangle 19"/>
          <p:cNvSpPr/>
          <p:nvPr/>
        </p:nvSpPr>
        <p:spPr>
          <a:xfrm>
            <a:off x="1371600" y="2984500"/>
            <a:ext cx="1219200" cy="4778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40000"/>
              </a:lnSpc>
              <a:spcBef>
                <a:spcPct val="30000"/>
              </a:spcBef>
              <a:buNone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系列  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1" name="Rectangle 20"/>
          <p:cNvSpPr/>
          <p:nvPr/>
        </p:nvSpPr>
        <p:spPr>
          <a:xfrm>
            <a:off x="4972050" y="2468563"/>
            <a:ext cx="2495550" cy="515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2" name="Rectangle 21"/>
          <p:cNvSpPr/>
          <p:nvPr/>
        </p:nvSpPr>
        <p:spPr>
          <a:xfrm>
            <a:off x="4179888" y="2468563"/>
            <a:ext cx="792162" cy="515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3" name="Rectangle 22"/>
          <p:cNvSpPr/>
          <p:nvPr/>
        </p:nvSpPr>
        <p:spPr>
          <a:xfrm>
            <a:off x="3387725" y="2468563"/>
            <a:ext cx="792163" cy="515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4" name="Rectangle 23"/>
          <p:cNvSpPr/>
          <p:nvPr/>
        </p:nvSpPr>
        <p:spPr>
          <a:xfrm>
            <a:off x="2590800" y="2468563"/>
            <a:ext cx="796925" cy="515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5" name="Rectangle 24"/>
          <p:cNvSpPr/>
          <p:nvPr/>
        </p:nvSpPr>
        <p:spPr>
          <a:xfrm>
            <a:off x="1371600" y="2468563"/>
            <a:ext cx="1219200" cy="5159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6" name="Line 25"/>
          <p:cNvSpPr/>
          <p:nvPr/>
        </p:nvSpPr>
        <p:spPr>
          <a:xfrm>
            <a:off x="1371600" y="2468563"/>
            <a:ext cx="60960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7" name="Line 26"/>
          <p:cNvSpPr/>
          <p:nvPr/>
        </p:nvSpPr>
        <p:spPr>
          <a:xfrm>
            <a:off x="1371600" y="2984500"/>
            <a:ext cx="6096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8" name="Line 27"/>
          <p:cNvSpPr/>
          <p:nvPr/>
        </p:nvSpPr>
        <p:spPr>
          <a:xfrm>
            <a:off x="1371600" y="3462338"/>
            <a:ext cx="6096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9" name="Line 28"/>
          <p:cNvSpPr/>
          <p:nvPr/>
        </p:nvSpPr>
        <p:spPr>
          <a:xfrm>
            <a:off x="1371600" y="3941763"/>
            <a:ext cx="6096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0" name="Line 29"/>
          <p:cNvSpPr/>
          <p:nvPr/>
        </p:nvSpPr>
        <p:spPr>
          <a:xfrm>
            <a:off x="1371600" y="4419600"/>
            <a:ext cx="60960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1" name="Line 30"/>
          <p:cNvSpPr/>
          <p:nvPr/>
        </p:nvSpPr>
        <p:spPr>
          <a:xfrm>
            <a:off x="1371600" y="2468563"/>
            <a:ext cx="0" cy="1951037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2" name="Line 31"/>
          <p:cNvSpPr/>
          <p:nvPr/>
        </p:nvSpPr>
        <p:spPr>
          <a:xfrm>
            <a:off x="2590800" y="2468563"/>
            <a:ext cx="0" cy="19510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3" name="Line 32"/>
          <p:cNvSpPr/>
          <p:nvPr/>
        </p:nvSpPr>
        <p:spPr>
          <a:xfrm>
            <a:off x="3387725" y="2468563"/>
            <a:ext cx="0" cy="19510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4" name="Line 33"/>
          <p:cNvSpPr/>
          <p:nvPr/>
        </p:nvSpPr>
        <p:spPr>
          <a:xfrm>
            <a:off x="4179888" y="2468563"/>
            <a:ext cx="0" cy="19510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5" name="Line 34"/>
          <p:cNvSpPr/>
          <p:nvPr/>
        </p:nvSpPr>
        <p:spPr>
          <a:xfrm>
            <a:off x="4972050" y="2468563"/>
            <a:ext cx="0" cy="19510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6" name="Line 35"/>
          <p:cNvSpPr/>
          <p:nvPr/>
        </p:nvSpPr>
        <p:spPr>
          <a:xfrm>
            <a:off x="7467600" y="2468563"/>
            <a:ext cx="0" cy="1951037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7" name="Line 36"/>
          <p:cNvSpPr/>
          <p:nvPr/>
        </p:nvSpPr>
        <p:spPr>
          <a:xfrm>
            <a:off x="5764213" y="2451100"/>
            <a:ext cx="0" cy="19319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8" name="Line 37"/>
          <p:cNvSpPr/>
          <p:nvPr/>
        </p:nvSpPr>
        <p:spPr>
          <a:xfrm>
            <a:off x="6627813" y="2451100"/>
            <a:ext cx="0" cy="19319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9" name="Line 38"/>
          <p:cNvSpPr/>
          <p:nvPr/>
        </p:nvSpPr>
        <p:spPr>
          <a:xfrm>
            <a:off x="1371600" y="2451100"/>
            <a:ext cx="1223963" cy="4667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70" name="Text Box 39"/>
          <p:cNvSpPr txBox="1"/>
          <p:nvPr/>
        </p:nvSpPr>
        <p:spPr>
          <a:xfrm>
            <a:off x="2019300" y="2451100"/>
            <a:ext cx="595313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日期</a:t>
            </a:r>
            <a:endParaRPr lang="zh-CN" altLang="en-US" sz="14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1" name="Text Box 40"/>
          <p:cNvSpPr txBox="1"/>
          <p:nvPr/>
        </p:nvSpPr>
        <p:spPr>
          <a:xfrm>
            <a:off x="1443038" y="2651125"/>
            <a:ext cx="595312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车型</a:t>
            </a:r>
            <a:endParaRPr lang="zh-CN" altLang="en-US" sz="14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2" name="Text Box 41"/>
          <p:cNvSpPr txBox="1"/>
          <p:nvPr/>
        </p:nvSpPr>
        <p:spPr>
          <a:xfrm>
            <a:off x="2719388" y="2522538"/>
            <a:ext cx="523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3" name="Text Box 42"/>
          <p:cNvSpPr txBox="1"/>
          <p:nvPr/>
        </p:nvSpPr>
        <p:spPr>
          <a:xfrm>
            <a:off x="2668588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周一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4" name="Text Box 43"/>
          <p:cNvSpPr txBox="1"/>
          <p:nvPr/>
        </p:nvSpPr>
        <p:spPr>
          <a:xfrm>
            <a:off x="3460750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周二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5" name="Text Box 44"/>
          <p:cNvSpPr txBox="1"/>
          <p:nvPr/>
        </p:nvSpPr>
        <p:spPr>
          <a:xfrm>
            <a:off x="4251325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周三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6" name="Text Box 45"/>
          <p:cNvSpPr txBox="1"/>
          <p:nvPr/>
        </p:nvSpPr>
        <p:spPr>
          <a:xfrm>
            <a:off x="5043488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周四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7" name="Text Box 46"/>
          <p:cNvSpPr txBox="1"/>
          <p:nvPr/>
        </p:nvSpPr>
        <p:spPr>
          <a:xfrm>
            <a:off x="5908675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周五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8" name="Text Box 47"/>
          <p:cNvSpPr txBox="1"/>
          <p:nvPr/>
        </p:nvSpPr>
        <p:spPr>
          <a:xfrm>
            <a:off x="6700838" y="2584450"/>
            <a:ext cx="6445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周六</a:t>
            </a:r>
            <a:endParaRPr lang="zh-CN" altLang="en-US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79" name="Text Box 48"/>
          <p:cNvSpPr txBox="1"/>
          <p:nvPr/>
        </p:nvSpPr>
        <p:spPr>
          <a:xfrm>
            <a:off x="27432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0" name="Text Box 49"/>
          <p:cNvSpPr txBox="1"/>
          <p:nvPr/>
        </p:nvSpPr>
        <p:spPr>
          <a:xfrm>
            <a:off x="35814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1" name="Text Box 50"/>
          <p:cNvSpPr txBox="1"/>
          <p:nvPr/>
        </p:nvSpPr>
        <p:spPr>
          <a:xfrm>
            <a:off x="27432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2" name="Rectangle 51"/>
          <p:cNvSpPr/>
          <p:nvPr/>
        </p:nvSpPr>
        <p:spPr>
          <a:xfrm>
            <a:off x="2895600" y="1905000"/>
            <a:ext cx="2971800" cy="422275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ct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车架焊接周计划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3" name="Text Box 52"/>
          <p:cNvSpPr txBox="1"/>
          <p:nvPr/>
        </p:nvSpPr>
        <p:spPr>
          <a:xfrm>
            <a:off x="27432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4" name="Text Box 53"/>
          <p:cNvSpPr txBox="1"/>
          <p:nvPr/>
        </p:nvSpPr>
        <p:spPr>
          <a:xfrm>
            <a:off x="43434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5" name="Text Box 54"/>
          <p:cNvSpPr txBox="1"/>
          <p:nvPr/>
        </p:nvSpPr>
        <p:spPr>
          <a:xfrm>
            <a:off x="51816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6" name="Text Box 55"/>
          <p:cNvSpPr txBox="1"/>
          <p:nvPr/>
        </p:nvSpPr>
        <p:spPr>
          <a:xfrm>
            <a:off x="59436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7" name="Text Box 56"/>
          <p:cNvSpPr txBox="1"/>
          <p:nvPr/>
        </p:nvSpPr>
        <p:spPr>
          <a:xfrm>
            <a:off x="6781800" y="3103563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8" name="Text Box 57"/>
          <p:cNvSpPr txBox="1"/>
          <p:nvPr/>
        </p:nvSpPr>
        <p:spPr>
          <a:xfrm>
            <a:off x="35814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89" name="Text Box 58"/>
          <p:cNvSpPr txBox="1"/>
          <p:nvPr/>
        </p:nvSpPr>
        <p:spPr>
          <a:xfrm>
            <a:off x="35814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0" name="Text Box 59"/>
          <p:cNvSpPr txBox="1"/>
          <p:nvPr/>
        </p:nvSpPr>
        <p:spPr>
          <a:xfrm>
            <a:off x="43434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1" name="Text Box 60"/>
          <p:cNvSpPr txBox="1"/>
          <p:nvPr/>
        </p:nvSpPr>
        <p:spPr>
          <a:xfrm>
            <a:off x="43434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2" name="Text Box 61"/>
          <p:cNvSpPr txBox="1"/>
          <p:nvPr/>
        </p:nvSpPr>
        <p:spPr>
          <a:xfrm>
            <a:off x="51816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3" name="Text Box 62"/>
          <p:cNvSpPr txBox="1"/>
          <p:nvPr/>
        </p:nvSpPr>
        <p:spPr>
          <a:xfrm>
            <a:off x="59436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4" name="Text Box 63"/>
          <p:cNvSpPr txBox="1"/>
          <p:nvPr/>
        </p:nvSpPr>
        <p:spPr>
          <a:xfrm>
            <a:off x="6781800" y="3525838"/>
            <a:ext cx="4191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5" name="Text Box 64"/>
          <p:cNvSpPr txBox="1"/>
          <p:nvPr/>
        </p:nvSpPr>
        <p:spPr>
          <a:xfrm>
            <a:off x="51816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6" name="Text Box 65"/>
          <p:cNvSpPr txBox="1"/>
          <p:nvPr/>
        </p:nvSpPr>
        <p:spPr>
          <a:xfrm>
            <a:off x="59436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7" name="Text Box 66"/>
          <p:cNvSpPr txBox="1"/>
          <p:nvPr/>
        </p:nvSpPr>
        <p:spPr>
          <a:xfrm>
            <a:off x="6781800" y="4019550"/>
            <a:ext cx="419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endParaRPr lang="en-US" altLang="zh-CN" sz="1800" b="1" dirty="0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98" name="Rectangle 68"/>
          <p:cNvSpPr/>
          <p:nvPr/>
        </p:nvSpPr>
        <p:spPr>
          <a:xfrm>
            <a:off x="914400" y="4495800"/>
            <a:ext cx="7543800" cy="1981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B9299"/>
            </a:prst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按照计划组织人力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调配、组织材料准备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设备等必要条件的管理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lvl="0" indent="-28575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特殊条件的管理，如：周四、周五产量大需加班等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4098" name="Ink 69"/>
              <p14:cNvContentPartPr/>
              <p14:nvPr/>
            </p14:nvContentPartPr>
            <p14:xfrm>
              <a:off x="3179763" y="4706938"/>
              <a:ext cx="652462" cy="60325"/>
            </p14:xfrm>
          </p:contentPart>
        </mc:Choice>
        <mc:Fallback xmlns="">
          <p:pic>
            <p:nvPicPr>
              <p:cNvPr id="4098" name="Ink 69"/>
            </p:nvPicPr>
            <p:blipFill>
              <a:blip r:embed="rId2"/>
            </p:blipFill>
            <p:spPr>
              <a:xfrm>
                <a:off x="3179763" y="4706938"/>
                <a:ext cx="652462" cy="60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099" name="Ink 70"/>
              <p14:cNvContentPartPr/>
              <p14:nvPr/>
            </p14:nvContentPartPr>
            <p14:xfrm>
              <a:off x="3179763" y="4629150"/>
              <a:ext cx="627062" cy="34925"/>
            </p14:xfrm>
          </p:contentPart>
        </mc:Choice>
        <mc:Fallback xmlns="">
          <p:pic>
            <p:nvPicPr>
              <p:cNvPr id="4099" name="Ink 70"/>
            </p:nvPicPr>
            <p:blipFill>
              <a:blip r:embed="rId4"/>
            </p:blipFill>
            <p:spPr>
              <a:xfrm>
                <a:off x="3179763" y="4629150"/>
                <a:ext cx="627062" cy="3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100" name="Ink 71"/>
              <p14:cNvContentPartPr/>
              <p14:nvPr/>
            </p14:nvContentPartPr>
            <p14:xfrm>
              <a:off x="3163888" y="4783138"/>
              <a:ext cx="600075" cy="42862"/>
            </p14:xfrm>
          </p:contentPart>
        </mc:Choice>
        <mc:Fallback xmlns="">
          <p:pic>
            <p:nvPicPr>
              <p:cNvPr id="4100" name="Ink 71"/>
            </p:nvPicPr>
            <p:blipFill>
              <a:blip r:embed="rId6"/>
            </p:blipFill>
            <p:spPr>
              <a:xfrm>
                <a:off x="3163888" y="4783138"/>
                <a:ext cx="600075" cy="42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4101" name="Ink 72"/>
              <p14:cNvContentPartPr/>
              <p14:nvPr/>
            </p14:nvContentPartPr>
            <p14:xfrm>
              <a:off x="2879725" y="5075238"/>
              <a:ext cx="541338" cy="25400"/>
            </p14:xfrm>
          </p:contentPart>
        </mc:Choice>
        <mc:Fallback xmlns="">
          <p:pic>
            <p:nvPicPr>
              <p:cNvPr id="4101" name="Ink 72"/>
            </p:nvPicPr>
            <p:blipFill>
              <a:blip r:embed="rId8"/>
            </p:blipFill>
            <p:spPr>
              <a:xfrm>
                <a:off x="2879725" y="5075238"/>
                <a:ext cx="541338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4102" name="Ink 73"/>
              <p14:cNvContentPartPr/>
              <p14:nvPr/>
            </p14:nvContentPartPr>
            <p14:xfrm>
              <a:off x="2879725" y="5108575"/>
              <a:ext cx="488950" cy="34925"/>
            </p14:xfrm>
          </p:contentPart>
        </mc:Choice>
        <mc:Fallback xmlns="">
          <p:pic>
            <p:nvPicPr>
              <p:cNvPr id="4102" name="Ink 73"/>
            </p:nvPicPr>
            <p:blipFill>
              <a:blip r:embed="rId10"/>
            </p:blipFill>
            <p:spPr>
              <a:xfrm>
                <a:off x="2879725" y="5108575"/>
                <a:ext cx="488950" cy="3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4103" name="Ink 74"/>
              <p14:cNvContentPartPr/>
              <p14:nvPr/>
            </p14:nvContentPartPr>
            <p14:xfrm>
              <a:off x="2889250" y="5151438"/>
              <a:ext cx="496888" cy="69850"/>
            </p14:xfrm>
          </p:contentPart>
        </mc:Choice>
        <mc:Fallback xmlns="">
          <p:pic>
            <p:nvPicPr>
              <p:cNvPr id="4103" name="Ink 74"/>
            </p:nvPicPr>
            <p:blipFill>
              <a:blip r:embed="rId12"/>
            </p:blipFill>
            <p:spPr>
              <a:xfrm>
                <a:off x="2889250" y="5151438"/>
                <a:ext cx="496888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4104" name="Ink 75"/>
              <p14:cNvContentPartPr/>
              <p14:nvPr/>
            </p14:nvContentPartPr>
            <p14:xfrm>
              <a:off x="2863850" y="5254625"/>
              <a:ext cx="600075" cy="34925"/>
            </p14:xfrm>
          </p:contentPart>
        </mc:Choice>
        <mc:Fallback xmlns="">
          <p:pic>
            <p:nvPicPr>
              <p:cNvPr id="4104" name="Ink 75"/>
            </p:nvPicPr>
            <p:blipFill>
              <a:blip r:embed="rId14"/>
            </p:blipFill>
            <p:spPr>
              <a:xfrm>
                <a:off x="2863850" y="5254625"/>
                <a:ext cx="600075" cy="3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4105" name="Ink 76"/>
              <p14:cNvContentPartPr/>
              <p14:nvPr/>
            </p14:nvContentPartPr>
            <p14:xfrm>
              <a:off x="1303338" y="5468938"/>
              <a:ext cx="582612" cy="26987"/>
            </p14:xfrm>
          </p:contentPart>
        </mc:Choice>
        <mc:Fallback xmlns="">
          <p:pic>
            <p:nvPicPr>
              <p:cNvPr id="4105" name="Ink 76"/>
            </p:nvPicPr>
            <p:blipFill>
              <a:blip r:embed="rId16"/>
            </p:blipFill>
            <p:spPr>
              <a:xfrm>
                <a:off x="1303338" y="5468938"/>
                <a:ext cx="582612" cy="26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4106" name="Ink 77"/>
              <p14:cNvContentPartPr/>
              <p14:nvPr/>
            </p14:nvContentPartPr>
            <p14:xfrm>
              <a:off x="1346200" y="5564188"/>
              <a:ext cx="531813" cy="50800"/>
            </p14:xfrm>
          </p:contentPart>
        </mc:Choice>
        <mc:Fallback xmlns="">
          <p:pic>
            <p:nvPicPr>
              <p:cNvPr id="4106" name="Ink 77"/>
            </p:nvPicPr>
            <p:blipFill>
              <a:blip r:embed="rId18"/>
            </p:blipFill>
            <p:spPr>
              <a:xfrm>
                <a:off x="1346200" y="5564188"/>
                <a:ext cx="531813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4107" name="Ink 78"/>
              <p14:cNvContentPartPr/>
              <p14:nvPr/>
            </p14:nvContentPartPr>
            <p14:xfrm>
              <a:off x="1363663" y="5614988"/>
              <a:ext cx="522287" cy="52387"/>
            </p14:xfrm>
          </p:contentPart>
        </mc:Choice>
        <mc:Fallback xmlns="">
          <p:pic>
            <p:nvPicPr>
              <p:cNvPr id="4107" name="Ink 78"/>
            </p:nvPicPr>
            <p:blipFill>
              <a:blip r:embed="rId20"/>
            </p:blipFill>
            <p:spPr>
              <a:xfrm>
                <a:off x="1363663" y="5614988"/>
                <a:ext cx="522287" cy="5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4108" name="Ink 79"/>
              <p14:cNvContentPartPr/>
              <p14:nvPr/>
            </p14:nvContentPartPr>
            <p14:xfrm>
              <a:off x="1277938" y="5640388"/>
              <a:ext cx="531812" cy="42862"/>
            </p14:xfrm>
          </p:contentPart>
        </mc:Choice>
        <mc:Fallback xmlns="">
          <p:pic>
            <p:nvPicPr>
              <p:cNvPr id="4108" name="Ink 79"/>
            </p:nvPicPr>
            <p:blipFill>
              <a:blip r:embed="rId22"/>
            </p:blipFill>
            <p:spPr>
              <a:xfrm>
                <a:off x="1277938" y="5640388"/>
                <a:ext cx="531812" cy="42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4109" name="Ink 80"/>
              <p14:cNvContentPartPr/>
              <p14:nvPr/>
            </p14:nvContentPartPr>
            <p14:xfrm>
              <a:off x="7192963" y="5957888"/>
              <a:ext cx="514350" cy="34925"/>
            </p14:xfrm>
          </p:contentPart>
        </mc:Choice>
        <mc:Fallback xmlns="">
          <p:pic>
            <p:nvPicPr>
              <p:cNvPr id="4109" name="Ink 80"/>
            </p:nvPicPr>
            <p:blipFill>
              <a:blip r:embed="rId24"/>
            </p:blipFill>
            <p:spPr>
              <a:xfrm>
                <a:off x="7192963" y="5957888"/>
                <a:ext cx="514350" cy="3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4110" name="Ink 81"/>
              <p14:cNvContentPartPr/>
              <p14:nvPr/>
            </p14:nvContentPartPr>
            <p14:xfrm>
              <a:off x="7200900" y="6051550"/>
              <a:ext cx="488950" cy="44450"/>
            </p14:xfrm>
          </p:contentPart>
        </mc:Choice>
        <mc:Fallback xmlns="">
          <p:pic>
            <p:nvPicPr>
              <p:cNvPr id="4110" name="Ink 81"/>
            </p:nvPicPr>
            <p:blipFill>
              <a:blip r:embed="rId26"/>
            </p:blipFill>
            <p:spPr>
              <a:xfrm>
                <a:off x="7200900" y="6051550"/>
                <a:ext cx="4889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111" name="Ink 82"/>
              <p14:cNvContentPartPr/>
              <p14:nvPr/>
            </p14:nvContentPartPr>
            <p14:xfrm>
              <a:off x="7158038" y="6129338"/>
              <a:ext cx="574675" cy="52387"/>
            </p14:xfrm>
          </p:contentPart>
        </mc:Choice>
        <mc:Fallback xmlns="">
          <p:pic>
            <p:nvPicPr>
              <p:cNvPr id="4111" name="Ink 82"/>
            </p:nvPicPr>
            <p:blipFill>
              <a:blip r:embed="rId28"/>
            </p:blipFill>
            <p:spPr>
              <a:xfrm>
                <a:off x="7158038" y="6129338"/>
                <a:ext cx="574675" cy="52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4112" name="Ink 83"/>
              <p14:cNvContentPartPr/>
              <p14:nvPr/>
            </p14:nvContentPartPr>
            <p14:xfrm>
              <a:off x="7175500" y="5932488"/>
              <a:ext cx="523875" cy="34925"/>
            </p14:xfrm>
          </p:contentPart>
        </mc:Choice>
        <mc:Fallback xmlns="">
          <p:pic>
            <p:nvPicPr>
              <p:cNvPr id="4112" name="Ink 83"/>
            </p:nvPicPr>
            <p:blipFill>
              <a:blip r:embed="rId30"/>
            </p:blipFill>
            <p:spPr>
              <a:xfrm>
                <a:off x="7175500" y="5932488"/>
                <a:ext cx="523875" cy="34925"/>
              </a:xfrm>
              <a:prstGeom prst="rect"/>
            </p:spPr>
          </p:pic>
        </mc:Fallback>
      </mc:AlternateContent>
    </p:spTree>
  </p:cSld>
  <p:clrMapOvr>
    <a:masterClrMapping/>
  </p:clrMapOvr>
  <p:transition spd="med">
    <p:zoom/>
  </p:transition>
</p:sld>
</file>

<file path=ppt/tags/tag1.xml><?xml version="1.0" encoding="utf-8"?>
<p:tagLst xmlns:p="http://schemas.openxmlformats.org/presentationml/2006/main">
  <p:tag name="KSO_WPP_MARK_KEY" val="5a701d0a-899c-4d96-baf3-734279aea62f"/>
  <p:tag name="COMMONDATA" val="eyJoZGlkIjoiODc5OTdkZDQxOTMwNGQxNTBmNzRiMmEzNWM0ZjQ1MmMifQ=="/>
</p:tagLst>
</file>

<file path=ppt/theme/theme1.xml><?xml version="1.0" encoding="utf-8"?>
<a:theme xmlns:a="http://schemas.openxmlformats.org/drawingml/2006/main" name="PPT">
  <a:themeElements>
    <a:clrScheme name="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5229</Words>
  <Application>WPS 演示</Application>
  <PresentationFormat/>
  <Paragraphs>2922</Paragraphs>
  <Slides>35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Arial</vt:lpstr>
      <vt:lpstr>宋体</vt:lpstr>
      <vt:lpstr>Wingdings</vt:lpstr>
      <vt:lpstr>华文中宋</vt:lpstr>
      <vt:lpstr>Times New Roman</vt:lpstr>
      <vt:lpstr>微软雅黑</vt:lpstr>
      <vt:lpstr>黑体</vt:lpstr>
      <vt:lpstr>HY울릉도L</vt:lpstr>
      <vt:lpstr>Malgun Gothic</vt:lpstr>
      <vt:lpstr>仿宋</vt:lpstr>
      <vt:lpstr>Arial Unicode MS</vt:lpstr>
      <vt:lpstr>PPT</vt:lpstr>
      <vt:lpstr>hunmin.doc</vt:lpstr>
      <vt:lpstr>hunmin.doc</vt:lpstr>
      <vt:lpstr>hunmin.doc</vt:lpstr>
      <vt:lpstr>hunmin.doc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Production Training Workshop</dc:title>
  <dc:creator>Philip Wauters</dc:creator>
  <cp:lastModifiedBy>WPS_1670316127</cp:lastModifiedBy>
  <cp:revision>1925</cp:revision>
  <cp:lastPrinted>1999-04-07T11:06:24Z</cp:lastPrinted>
  <dcterms:created xsi:type="dcterms:W3CDTF">1997-04-30T14:47:46Z</dcterms:created>
  <dcterms:modified xsi:type="dcterms:W3CDTF">2023-03-27T01:34:14Z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7532D8288750481EBD757996DEFA47B8</vt:lpwstr>
  </property>
  <property fmtid="{D5CDD505-2E9C-101B-9397-08002B2CF9AE}" pid="3" name="KSOProductBuildVer">
    <vt:lpwstr>2052-11.1.0.13703</vt:lpwstr>
  </property>
</Properties>
</file>