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6"/>
  </p:handoutMasterIdLst>
  <p:sldIdLst>
    <p:sldId id="881" r:id="rId3"/>
    <p:sldId id="545" r:id="rId5"/>
    <p:sldId id="883" r:id="rId6"/>
    <p:sldId id="885" r:id="rId7"/>
    <p:sldId id="888" r:id="rId8"/>
    <p:sldId id="889" r:id="rId9"/>
    <p:sldId id="890" r:id="rId10"/>
    <p:sldId id="938" r:id="rId11"/>
    <p:sldId id="892" r:id="rId12"/>
    <p:sldId id="940" r:id="rId13"/>
    <p:sldId id="941" r:id="rId14"/>
    <p:sldId id="944" r:id="rId15"/>
    <p:sldId id="939" r:id="rId16"/>
    <p:sldId id="942" r:id="rId17"/>
    <p:sldId id="943" r:id="rId18"/>
    <p:sldId id="895" r:id="rId19"/>
    <p:sldId id="896" r:id="rId20"/>
    <p:sldId id="945" r:id="rId21"/>
    <p:sldId id="946" r:id="rId22"/>
    <p:sldId id="897" r:id="rId23"/>
    <p:sldId id="898" r:id="rId24"/>
    <p:sldId id="917" r:id="rId25"/>
    <p:sldId id="899" r:id="rId26"/>
    <p:sldId id="901" r:id="rId27"/>
    <p:sldId id="951" r:id="rId28"/>
    <p:sldId id="952" r:id="rId29"/>
    <p:sldId id="953" r:id="rId30"/>
    <p:sldId id="954" r:id="rId31"/>
    <p:sldId id="903" r:id="rId32"/>
    <p:sldId id="904" r:id="rId33"/>
    <p:sldId id="956" r:id="rId34"/>
    <p:sldId id="957" r:id="rId35"/>
    <p:sldId id="958" r:id="rId36"/>
    <p:sldId id="959" r:id="rId37"/>
    <p:sldId id="963" r:id="rId38"/>
    <p:sldId id="961" r:id="rId39"/>
    <p:sldId id="924" r:id="rId40"/>
    <p:sldId id="937" r:id="rId41"/>
    <p:sldId id="907" r:id="rId42"/>
    <p:sldId id="908" r:id="rId43"/>
    <p:sldId id="909" r:id="rId44"/>
    <p:sldId id="910" r:id="rId45"/>
    <p:sldId id="933" r:id="rId46"/>
    <p:sldId id="911" r:id="rId47"/>
    <p:sldId id="927" r:id="rId48"/>
    <p:sldId id="928" r:id="rId49"/>
    <p:sldId id="929" r:id="rId50"/>
    <p:sldId id="930" r:id="rId51"/>
    <p:sldId id="912" r:id="rId52"/>
    <p:sldId id="913" r:id="rId53"/>
    <p:sldId id="965" r:id="rId54"/>
    <p:sldId id="964" r:id="rId55"/>
  </p:sldIdLst>
  <p:sldSz cx="9144000" cy="6858000" type="letter"/>
  <p:notesSz cx="6908800" cy="9409430"/>
  <p:custDataLst>
    <p:tags r:id="rId60"/>
  </p:custDataLst>
  <p:defaultTex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华文中宋" panose="02010600040101010101" pitchFamily="2" charset="-122"/>
        <a:ea typeface="华文中宋" panose="02010600040101010101" pitchFamily="2" charset="-122"/>
        <a:cs typeface="+mn-cs"/>
      </a:defRPr>
    </a:lvl9pPr>
  </p:defaultTextStyle>
  <p:extLst>
    <p:ext uri="{EFAFB233-063F-42B5-8137-9DF3F51BA10A}">
      <p15:sldGuideLst xmlns:p15="http://schemas.microsoft.com/office/powerpoint/2012/main">
        <p15:guide id="1" orient="horz" pos="2169" userDrawn="1">
          <p15:clr>
            <a:srgbClr val="A4A3A4"/>
          </p15:clr>
        </p15:guide>
        <p15:guide id="2" orient="horz" pos="816" userDrawn="1">
          <p15:clr>
            <a:srgbClr val="A4A3A4"/>
          </p15:clr>
        </p15:guide>
        <p15:guide id="3" pos="2832" userDrawn="1">
          <p15:clr>
            <a:srgbClr val="A4A3A4"/>
          </p15:clr>
        </p15:guide>
        <p15:guide id="4" pos="5362" userDrawn="1">
          <p15:clr>
            <a:srgbClr val="A4A3A4"/>
          </p15:clr>
        </p15:guide>
        <p15:guide id="5"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00FF"/>
    <a:srgbClr val="CCECFF"/>
    <a:srgbClr val="FFFF99"/>
    <a:srgbClr val="000000"/>
    <a:srgbClr val="800000"/>
    <a:srgbClr val="4D4D4D"/>
    <a:srgbClr val="ACC3F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2"/>
    <p:restoredTop sz="98407"/>
  </p:normalViewPr>
  <p:slideViewPr>
    <p:cSldViewPr showGuides="1">
      <p:cViewPr varScale="1">
        <p:scale>
          <a:sx n="96" d="100"/>
          <a:sy n="96" d="100"/>
        </p:scale>
        <p:origin x="832" y="60"/>
      </p:cViewPr>
      <p:guideLst>
        <p:guide orient="horz" pos="2169"/>
        <p:guide orient="horz" pos="816"/>
        <p:guide pos="2832"/>
        <p:guide pos="5362"/>
        <p:guide pos="38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5.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4.wmf"/><Relationship Id="rId8" Type="http://schemas.openxmlformats.org/officeDocument/2006/relationships/image" Target="../media/image13.wmf"/><Relationship Id="rId7" Type="http://schemas.openxmlformats.org/officeDocument/2006/relationships/image" Target="../media/image12.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3" Type="http://schemas.openxmlformats.org/officeDocument/2006/relationships/image" Target="../media/image18.wmf"/><Relationship Id="rId12" Type="http://schemas.openxmlformats.org/officeDocument/2006/relationships/image" Target="../media/image17.wmf"/><Relationship Id="rId11" Type="http://schemas.openxmlformats.org/officeDocument/2006/relationships/image" Target="../media/image16.wmf"/><Relationship Id="rId10" Type="http://schemas.openxmlformats.org/officeDocument/2006/relationships/image" Target="../media/image15.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1587" y="0"/>
            <a:ext cx="2994025" cy="469900"/>
          </a:xfrm>
          <a:prstGeom prst="rect">
            <a:avLst/>
          </a:prstGeom>
          <a:noFill/>
          <a:ln w="9525">
            <a:noFill/>
            <a:miter lim="800000"/>
          </a:ln>
          <a:effectLst/>
        </p:spPr>
        <p:txBody>
          <a:bodyPr vert="horz" wrap="square" lIns="19425" tIns="0" rIns="19425" bIns="0" numCol="1" anchor="t" anchorCtr="0" compatLnSpc="1"/>
          <a:lstStyle>
            <a:lvl1pPr defTabSz="932180" eaLnBrk="0" hangingPunct="0">
              <a:defRPr kumimoji="0" sz="1000" b="0" i="1">
                <a:latin typeface="Arial" panose="020B0604020202020204" pitchFamily="34" charset="0"/>
                <a:ea typeface="+mn-ea"/>
              </a:defRPr>
            </a:lvl1pPr>
          </a:lstStyle>
          <a:p>
            <a:pPr marL="0" marR="0" lvl="0" indent="0" algn="l" defTabSz="932180"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dt" sz="quarter" idx="1"/>
          </p:nvPr>
        </p:nvSpPr>
        <p:spPr bwMode="auto">
          <a:xfrm>
            <a:off x="3914775" y="0"/>
            <a:ext cx="2994025" cy="469900"/>
          </a:xfrm>
          <a:prstGeom prst="rect">
            <a:avLst/>
          </a:prstGeom>
          <a:noFill/>
          <a:ln w="9525">
            <a:noFill/>
            <a:miter lim="800000"/>
          </a:ln>
          <a:effectLst/>
        </p:spPr>
        <p:txBody>
          <a:bodyPr vert="horz" wrap="square" lIns="19425" tIns="0" rIns="19425" bIns="0" numCol="1" anchor="t" anchorCtr="0" compatLnSpc="1"/>
          <a:lstStyle>
            <a:lvl1pPr algn="r" defTabSz="932180" eaLnBrk="0" hangingPunct="0">
              <a:defRPr kumimoji="0" sz="1000" b="0" i="1">
                <a:latin typeface="Arial" panose="020B0604020202020204" pitchFamily="34" charset="0"/>
                <a:ea typeface="+mn-ea"/>
              </a:defRPr>
            </a:lvl1pPr>
          </a:lstStyle>
          <a:p>
            <a:pPr marL="0" marR="0" lvl="0" indent="0" algn="r" defTabSz="932180"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ChangeArrowheads="1"/>
          </p:cNvSpPr>
          <p:nvPr>
            <p:ph type="ftr" sz="quarter" idx="2"/>
          </p:nvPr>
        </p:nvSpPr>
        <p:spPr bwMode="auto">
          <a:xfrm>
            <a:off x="-1587" y="8939213"/>
            <a:ext cx="2994025" cy="469900"/>
          </a:xfrm>
          <a:prstGeom prst="rect">
            <a:avLst/>
          </a:prstGeom>
          <a:noFill/>
          <a:ln w="9525">
            <a:noFill/>
            <a:miter lim="800000"/>
          </a:ln>
          <a:effectLst/>
        </p:spPr>
        <p:txBody>
          <a:bodyPr vert="horz" wrap="square" lIns="19425" tIns="0" rIns="19425" bIns="0" numCol="1" anchor="b" anchorCtr="0" compatLnSpc="1"/>
          <a:lstStyle>
            <a:lvl1pPr defTabSz="932180" eaLnBrk="0" hangingPunct="0">
              <a:defRPr kumimoji="0" sz="1000" b="0" i="1">
                <a:latin typeface="Arial" panose="020B0604020202020204" pitchFamily="34" charset="0"/>
                <a:ea typeface="+mn-ea"/>
              </a:defRPr>
            </a:lvl1pPr>
          </a:lstStyle>
          <a:p>
            <a:pPr marL="0" marR="0" lvl="0" indent="0" algn="l" defTabSz="932180"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7" name="Rectangle 5"/>
          <p:cNvSpPr>
            <a:spLocks noGrp="1" noChangeArrowheads="1"/>
          </p:cNvSpPr>
          <p:nvPr>
            <p:ph type="sldNum" sz="quarter" idx="3"/>
          </p:nvPr>
        </p:nvSpPr>
        <p:spPr bwMode="auto">
          <a:xfrm>
            <a:off x="3914775" y="8939213"/>
            <a:ext cx="2994025" cy="469900"/>
          </a:xfrm>
          <a:prstGeom prst="rect">
            <a:avLst/>
          </a:prstGeom>
          <a:noFill/>
          <a:ln w="9525">
            <a:noFill/>
            <a:miter lim="800000"/>
          </a:ln>
          <a:effectLst/>
        </p:spPr>
        <p:txBody>
          <a:bodyPr vert="horz" wrap="square" lIns="19425" tIns="0" rIns="19425" bIns="0" numCol="1" anchor="b" anchorCtr="0" compatLnSpc="1"/>
          <a:lstStyle>
            <a:lvl1pPr algn="r" defTabSz="932180">
              <a:defRPr kumimoji="0" sz="1000" i="1" smtClean="0">
                <a:latin typeface="Arial" panose="020B0604020202020204" pitchFamily="34" charset="0"/>
                <a:ea typeface="宋体" panose="02010600030101010101" pitchFamily="2" charset="-122"/>
              </a:defRPr>
            </a:lvl1pPr>
          </a:lstStyle>
          <a:p>
            <a:pPr marL="0" marR="0" lvl="0" indent="0" algn="r" defTabSz="932180" rtl="0" eaLnBrk="0" fontAlgn="base" latinLnBrk="0" hangingPunct="0">
              <a:lnSpc>
                <a:spcPct val="100000"/>
              </a:lnSpc>
              <a:spcBef>
                <a:spcPct val="0"/>
              </a:spcBef>
              <a:spcAft>
                <a:spcPct val="0"/>
              </a:spcAft>
              <a:buClrTx/>
              <a:buSzTx/>
              <a:buFontTx/>
              <a:buNone/>
              <a:defRPr/>
            </a:pPr>
            <a:fld id="{5F180B1D-FCFF-4FBB-8C28-B8B753680FB2}" type="slidenum">
              <a:rPr kumimoji="0" lang="zh-CN" altLang="en-US" sz="1000" b="0" i="1"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1"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ChangeArrowheads="1"/>
          </p:cNvSpPr>
          <p:nvPr/>
        </p:nvSpPr>
        <p:spPr bwMode="auto">
          <a:xfrm>
            <a:off x="3065463" y="8963025"/>
            <a:ext cx="773113" cy="257175"/>
          </a:xfrm>
          <a:prstGeom prst="rect">
            <a:avLst/>
          </a:prstGeom>
          <a:noFill/>
          <a:ln w="9525">
            <a:noFill/>
            <a:miter lim="800000"/>
          </a:ln>
          <a:effectLst/>
        </p:spPr>
        <p:txBody>
          <a:bodyPr wrap="none" lIns="89032" tIns="45326" rIns="89032" bIns="45326">
            <a:spAutoFit/>
          </a:bodyPr>
          <a:lstStyle>
            <a:lvl1pPr defTabSz="885825">
              <a:defRPr kumimoji="1" sz="2000">
                <a:solidFill>
                  <a:schemeClr val="tx1"/>
                </a:solidFill>
                <a:latin typeface="华文中宋" panose="02010600040101010101" pitchFamily="2" charset="-122"/>
                <a:ea typeface="华文中宋" panose="02010600040101010101" pitchFamily="2" charset="-122"/>
              </a:defRPr>
            </a:lvl1pPr>
            <a:lvl2pPr marL="742950" indent="-285750" defTabSz="885825">
              <a:defRPr kumimoji="1" sz="2000">
                <a:solidFill>
                  <a:schemeClr val="tx1"/>
                </a:solidFill>
                <a:latin typeface="华文中宋" panose="02010600040101010101" pitchFamily="2" charset="-122"/>
                <a:ea typeface="华文中宋" panose="02010600040101010101" pitchFamily="2" charset="-122"/>
              </a:defRPr>
            </a:lvl2pPr>
            <a:lvl3pPr marL="1143000" indent="-228600" defTabSz="885825">
              <a:defRPr kumimoji="1" sz="2000">
                <a:solidFill>
                  <a:schemeClr val="tx1"/>
                </a:solidFill>
                <a:latin typeface="华文中宋" panose="02010600040101010101" pitchFamily="2" charset="-122"/>
                <a:ea typeface="华文中宋" panose="02010600040101010101" pitchFamily="2" charset="-122"/>
              </a:defRPr>
            </a:lvl3pPr>
            <a:lvl4pPr marL="1600200" indent="-228600" defTabSz="885825">
              <a:defRPr kumimoji="1" sz="2000">
                <a:solidFill>
                  <a:schemeClr val="tx1"/>
                </a:solidFill>
                <a:latin typeface="华文中宋" panose="02010600040101010101" pitchFamily="2" charset="-122"/>
                <a:ea typeface="华文中宋" panose="02010600040101010101" pitchFamily="2" charset="-122"/>
              </a:defRPr>
            </a:lvl4pPr>
            <a:lvl5pPr marL="2057400" indent="-228600" defTabSz="885825">
              <a:defRPr kumimoji="1" sz="2000">
                <a:solidFill>
                  <a:schemeClr val="tx1"/>
                </a:solidFill>
                <a:latin typeface="华文中宋" panose="02010600040101010101" pitchFamily="2" charset="-122"/>
                <a:ea typeface="华文中宋" panose="02010600040101010101" pitchFamily="2" charset="-122"/>
              </a:defRPr>
            </a:lvl5pPr>
            <a:lvl6pPr marL="25146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6pPr>
            <a:lvl7pPr marL="29718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7pPr>
            <a:lvl8pPr marL="34290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8pPr>
            <a:lvl9pPr marL="38862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9pPr>
          </a:lstStyle>
          <a:p>
            <a:pPr marL="0" marR="0" lvl="0" indent="0" algn="ctr" defTabSz="885825" rtl="0" eaLnBrk="0" fontAlgn="base" latinLnBrk="0" hangingPunct="0">
              <a:lnSpc>
                <a:spcPct val="9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Page </a:t>
            </a:r>
            <a:fld id="{A66C9DE3-7BB9-4E1E-97B8-25857E212DC0}"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1587" y="0"/>
            <a:ext cx="2994025" cy="469900"/>
          </a:xfrm>
          <a:prstGeom prst="rect">
            <a:avLst/>
          </a:prstGeom>
          <a:noFill/>
          <a:ln w="9525">
            <a:noFill/>
            <a:miter lim="800000"/>
          </a:ln>
          <a:effectLst/>
        </p:spPr>
        <p:txBody>
          <a:bodyPr vert="horz" wrap="square" lIns="19425" tIns="0" rIns="19425" bIns="0" numCol="1" anchor="t" anchorCtr="0" compatLnSpc="1"/>
          <a:lstStyle>
            <a:lvl1pPr defTabSz="776605" eaLnBrk="0" hangingPunct="0">
              <a:defRPr kumimoji="0" sz="1000" b="0" i="1">
                <a:latin typeface="Times New Roman" panose="02020603050405020304" pitchFamily="18" charset="0"/>
                <a:ea typeface="+mn-ea"/>
              </a:defRPr>
            </a:lvl1pPr>
          </a:lstStyle>
          <a:p>
            <a:pPr marL="0" marR="0" lvl="0" indent="0" algn="l" defTabSz="776605"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1" name="Rectangle 3"/>
          <p:cNvSpPr>
            <a:spLocks noGrp="1" noChangeArrowheads="1"/>
          </p:cNvSpPr>
          <p:nvPr>
            <p:ph type="dt" idx="1"/>
          </p:nvPr>
        </p:nvSpPr>
        <p:spPr bwMode="auto">
          <a:xfrm>
            <a:off x="3914775" y="0"/>
            <a:ext cx="2994025" cy="469900"/>
          </a:xfrm>
          <a:prstGeom prst="rect">
            <a:avLst/>
          </a:prstGeom>
          <a:noFill/>
          <a:ln w="9525">
            <a:noFill/>
            <a:miter lim="800000"/>
          </a:ln>
          <a:effectLst/>
        </p:spPr>
        <p:txBody>
          <a:bodyPr vert="horz" wrap="square" lIns="19425" tIns="0" rIns="19425" bIns="0" numCol="1" anchor="t" anchorCtr="0" compatLnSpc="1"/>
          <a:lstStyle>
            <a:lvl1pPr algn="r" defTabSz="776605" eaLnBrk="0" hangingPunct="0">
              <a:defRPr kumimoji="0" sz="1000" b="0" i="1">
                <a:latin typeface="Times New Roman" panose="02020603050405020304" pitchFamily="18" charset="0"/>
                <a:ea typeface="+mn-ea"/>
              </a:defRPr>
            </a:lvl1pPr>
          </a:lstStyle>
          <a:p>
            <a:pPr marL="0" marR="0" lvl="0" indent="0" algn="r" defTabSz="776605"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2" name="Rectangle 4"/>
          <p:cNvSpPr>
            <a:spLocks noGrp="1" noChangeArrowheads="1"/>
          </p:cNvSpPr>
          <p:nvPr>
            <p:ph type="ftr" sz="quarter" idx="4"/>
          </p:nvPr>
        </p:nvSpPr>
        <p:spPr bwMode="auto">
          <a:xfrm>
            <a:off x="-1587" y="8939213"/>
            <a:ext cx="2994025" cy="469900"/>
          </a:xfrm>
          <a:prstGeom prst="rect">
            <a:avLst/>
          </a:prstGeom>
          <a:noFill/>
          <a:ln w="9525">
            <a:noFill/>
            <a:miter lim="800000"/>
          </a:ln>
          <a:effectLst/>
        </p:spPr>
        <p:txBody>
          <a:bodyPr vert="horz" wrap="square" lIns="19425" tIns="0" rIns="19425" bIns="0" numCol="1" anchor="b" anchorCtr="0" compatLnSpc="1"/>
          <a:lstStyle>
            <a:lvl1pPr defTabSz="776605" eaLnBrk="0" hangingPunct="0">
              <a:defRPr kumimoji="0" sz="1000" b="0" i="1">
                <a:latin typeface="Times New Roman" panose="02020603050405020304" pitchFamily="18" charset="0"/>
                <a:ea typeface="+mn-ea"/>
              </a:defRPr>
            </a:lvl1pPr>
          </a:lstStyle>
          <a:p>
            <a:pPr marL="0" marR="0" lvl="0" indent="0" algn="l" defTabSz="776605" rtl="0" eaLnBrk="0" fontAlgn="base" latinLnBrk="0" hangingPunct="0">
              <a:lnSpc>
                <a:spcPct val="100000"/>
              </a:lnSpc>
              <a:spcBef>
                <a:spcPct val="0"/>
              </a:spcBef>
              <a:spcAft>
                <a:spcPct val="0"/>
              </a:spcAft>
              <a:buClrTx/>
              <a:buSzTx/>
              <a:buFontTx/>
              <a:buNone/>
              <a:defRPr/>
            </a:pPr>
            <a:endParaRPr kumimoji="0" lang="zh-CN" altLang="en-US" sz="1000" b="0" i="1"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3" name="Rectangle 5"/>
          <p:cNvSpPr>
            <a:spLocks noGrp="1" noChangeArrowheads="1"/>
          </p:cNvSpPr>
          <p:nvPr>
            <p:ph type="sldNum" sz="quarter" idx="5"/>
          </p:nvPr>
        </p:nvSpPr>
        <p:spPr bwMode="auto">
          <a:xfrm>
            <a:off x="3914775" y="8939213"/>
            <a:ext cx="2994025" cy="469900"/>
          </a:xfrm>
          <a:prstGeom prst="rect">
            <a:avLst/>
          </a:prstGeom>
          <a:noFill/>
          <a:ln w="9525">
            <a:noFill/>
            <a:miter lim="800000"/>
          </a:ln>
          <a:effectLst/>
        </p:spPr>
        <p:txBody>
          <a:bodyPr vert="horz" wrap="square" lIns="19425" tIns="0" rIns="19425" bIns="0" numCol="1" anchor="b" anchorCtr="0" compatLnSpc="1"/>
          <a:lstStyle>
            <a:lvl1pPr algn="r" defTabSz="776605">
              <a:defRPr kumimoji="0" sz="1000" i="1" smtClean="0">
                <a:latin typeface="Times New Roman" panose="02020603050405020304" pitchFamily="18" charset="0"/>
                <a:ea typeface="宋体" panose="02010600030101010101" pitchFamily="2" charset="-122"/>
              </a:defRPr>
            </a:lvl1pPr>
          </a:lstStyle>
          <a:p>
            <a:pPr marL="0" marR="0" lvl="0" indent="0" algn="r" defTabSz="776605" rtl="0" eaLnBrk="0" fontAlgn="base" latinLnBrk="0" hangingPunct="0">
              <a:lnSpc>
                <a:spcPct val="100000"/>
              </a:lnSpc>
              <a:spcBef>
                <a:spcPct val="0"/>
              </a:spcBef>
              <a:spcAft>
                <a:spcPct val="0"/>
              </a:spcAft>
              <a:buClrTx/>
              <a:buSzTx/>
              <a:buFontTx/>
              <a:buNone/>
              <a:defRPr/>
            </a:pPr>
            <a:fld id="{4316F519-8F82-45C1-880E-723DF516F9FF}" type="slidenum">
              <a:rPr kumimoji="0" lang="zh-CN" altLang="en-US" sz="1000" b="0" i="1"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000" b="0" i="1"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4" name="Rectangle 6"/>
          <p:cNvSpPr>
            <a:spLocks noChangeArrowheads="1"/>
          </p:cNvSpPr>
          <p:nvPr/>
        </p:nvSpPr>
        <p:spPr bwMode="auto">
          <a:xfrm>
            <a:off x="3011488" y="8963025"/>
            <a:ext cx="882650" cy="242888"/>
          </a:xfrm>
          <a:prstGeom prst="rect">
            <a:avLst/>
          </a:prstGeom>
          <a:noFill/>
          <a:ln w="9525">
            <a:noFill/>
            <a:miter lim="800000"/>
          </a:ln>
          <a:effectLst/>
        </p:spPr>
        <p:txBody>
          <a:bodyPr wrap="none" lIns="89032" tIns="45326" rIns="89032" bIns="45326">
            <a:spAutoFit/>
          </a:bodyPr>
          <a:lstStyle>
            <a:lvl1pPr defTabSz="885825">
              <a:defRPr kumimoji="1" sz="2000">
                <a:solidFill>
                  <a:schemeClr val="tx1"/>
                </a:solidFill>
                <a:latin typeface="华文中宋" panose="02010600040101010101" pitchFamily="2" charset="-122"/>
                <a:ea typeface="华文中宋" panose="02010600040101010101" pitchFamily="2" charset="-122"/>
              </a:defRPr>
            </a:lvl1pPr>
            <a:lvl2pPr marL="742950" indent="-285750" defTabSz="885825">
              <a:defRPr kumimoji="1" sz="2000">
                <a:solidFill>
                  <a:schemeClr val="tx1"/>
                </a:solidFill>
                <a:latin typeface="华文中宋" panose="02010600040101010101" pitchFamily="2" charset="-122"/>
                <a:ea typeface="华文中宋" panose="02010600040101010101" pitchFamily="2" charset="-122"/>
              </a:defRPr>
            </a:lvl2pPr>
            <a:lvl3pPr marL="1143000" indent="-228600" defTabSz="885825">
              <a:defRPr kumimoji="1" sz="2000">
                <a:solidFill>
                  <a:schemeClr val="tx1"/>
                </a:solidFill>
                <a:latin typeface="华文中宋" panose="02010600040101010101" pitchFamily="2" charset="-122"/>
                <a:ea typeface="华文中宋" panose="02010600040101010101" pitchFamily="2" charset="-122"/>
              </a:defRPr>
            </a:lvl3pPr>
            <a:lvl4pPr marL="1600200" indent="-228600" defTabSz="885825">
              <a:defRPr kumimoji="1" sz="2000">
                <a:solidFill>
                  <a:schemeClr val="tx1"/>
                </a:solidFill>
                <a:latin typeface="华文中宋" panose="02010600040101010101" pitchFamily="2" charset="-122"/>
                <a:ea typeface="华文中宋" panose="02010600040101010101" pitchFamily="2" charset="-122"/>
              </a:defRPr>
            </a:lvl4pPr>
            <a:lvl5pPr marL="2057400" indent="-228600" defTabSz="885825">
              <a:defRPr kumimoji="1" sz="2000">
                <a:solidFill>
                  <a:schemeClr val="tx1"/>
                </a:solidFill>
                <a:latin typeface="华文中宋" panose="02010600040101010101" pitchFamily="2" charset="-122"/>
                <a:ea typeface="华文中宋" panose="02010600040101010101" pitchFamily="2" charset="-122"/>
              </a:defRPr>
            </a:lvl5pPr>
            <a:lvl6pPr marL="25146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6pPr>
            <a:lvl7pPr marL="29718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7pPr>
            <a:lvl8pPr marL="34290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8pPr>
            <a:lvl9pPr marL="3886200" indent="-228600" defTabSz="885825"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9pPr>
          </a:lstStyle>
          <a:p>
            <a:pPr marL="0" marR="0" lvl="0" indent="0" algn="ctr" defTabSz="885825" rtl="0" eaLnBrk="0" fontAlgn="base" latinLnBrk="0" hangingPunct="0">
              <a:lnSpc>
                <a:spcPct val="9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Page </a:t>
            </a:r>
            <a:fld id="{00B106A0-A4D1-47BD-8AF0-48C48D98AFE6}"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TextEdit="1"/>
          </p:cNvSpPr>
          <p:nvPr>
            <p:ph type="sldImg" idx="2"/>
          </p:nvPr>
        </p:nvSpPr>
        <p:spPr>
          <a:xfrm>
            <a:off x="1114425" y="714375"/>
            <a:ext cx="4681538" cy="3511550"/>
          </a:xfrm>
          <a:prstGeom prst="rect">
            <a:avLst/>
          </a:prstGeom>
          <a:noFill/>
          <a:ln w="12699" cap="flat" cmpd="sng">
            <a:solidFill>
              <a:schemeClr val="tx1"/>
            </a:solidFill>
            <a:prstDash val="solid"/>
            <a:miter/>
            <a:headEnd type="none" w="med" len="med"/>
            <a:tailEnd type="none" w="med" len="med"/>
          </a:ln>
        </p:spPr>
      </p:sp>
      <p:sp>
        <p:nvSpPr>
          <p:cNvPr id="2056" name="Rectangle 8"/>
          <p:cNvSpPr>
            <a:spLocks noGrp="1" noChangeArrowheads="1"/>
          </p:cNvSpPr>
          <p:nvPr>
            <p:ph type="body" sz="quarter" idx="3"/>
          </p:nvPr>
        </p:nvSpPr>
        <p:spPr bwMode="auto">
          <a:xfrm>
            <a:off x="919163" y="4470400"/>
            <a:ext cx="5068888" cy="4232275"/>
          </a:xfrm>
          <a:prstGeom prst="rect">
            <a:avLst/>
          </a:prstGeom>
          <a:noFill/>
          <a:ln w="9525">
            <a:noFill/>
            <a:miter lim="800000"/>
          </a:ln>
          <a:effectLst/>
        </p:spPr>
        <p:txBody>
          <a:bodyPr vert="horz" wrap="square" lIns="93889" tIns="46944" rIns="93889" bIns="46944" numCol="1" anchor="t" anchorCtr="0" compatLnSpc="1"/>
          <a:lstStyle/>
          <a:p>
            <a:pPr marL="0" marR="0" lvl="0" indent="0" algn="l" defTabSz="914400" rtl="0" eaLnBrk="0" fontAlgn="base" latinLnBrk="0" hangingPunct="0">
              <a:lnSpc>
                <a:spcPct val="90000"/>
              </a:lnSpc>
              <a:spcBef>
                <a:spcPct val="4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Body Text</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90000"/>
              </a:lnSpc>
              <a:spcBef>
                <a:spcPct val="4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90000"/>
              </a:lnSpc>
              <a:spcBef>
                <a:spcPct val="4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90000"/>
              </a:lnSpc>
              <a:spcBef>
                <a:spcPct val="4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90000"/>
              </a:lnSpc>
              <a:spcBef>
                <a:spcPct val="4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5"/>
          <p:cNvSpPr txBox="1">
            <a:spLocks noGrp="1"/>
          </p:cNvSpPr>
          <p:nvPr/>
        </p:nvSpPr>
        <p:spPr>
          <a:xfrm>
            <a:off x="3914775" y="8939213"/>
            <a:ext cx="2994025" cy="469900"/>
          </a:xfrm>
          <a:prstGeom prst="rect">
            <a:avLst/>
          </a:prstGeom>
          <a:noFill/>
          <a:ln w="9525">
            <a:noFill/>
          </a:ln>
        </p:spPr>
        <p:txBody>
          <a:bodyPr lIns="19425" tIns="0" rIns="19425"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5123" name="Rectangle 2"/>
          <p:cNvSpPr>
            <a:spLocks noTextEdit="1"/>
          </p:cNvSpPr>
          <p:nvPr>
            <p:ph type="sldImg"/>
          </p:nvPr>
        </p:nvSpPr>
        <p:spPr>
          <a:ln/>
        </p:spPr>
      </p:sp>
      <p:sp>
        <p:nvSpPr>
          <p:cNvPr id="5124" name="Rectangle 3"/>
          <p:cNvSpPr>
            <a:spLocks noGrp="1"/>
          </p:cNvSpPr>
          <p:nvPr>
            <p:ph type="body" idx="1"/>
          </p:nvPr>
        </p:nvSpPr>
        <p:spPr>
          <a:xfrm>
            <a:off x="919163" y="4470400"/>
            <a:ext cx="5068887" cy="4232275"/>
          </a:xfrm>
          <a:ln/>
        </p:spPr>
        <p:txBody>
          <a:bodyPr wrap="square" lIns="93889" tIns="46944" rIns="93889" bIns="46944" anchor="t" anchorCtr="0"/>
          <a:p>
            <a:pPr lvl="0"/>
            <a:endParaRPr lang="zh-CN" altLang="en-US"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5"/>
          <p:cNvSpPr txBox="1">
            <a:spLocks noGrp="1"/>
          </p:cNvSpPr>
          <p:nvPr/>
        </p:nvSpPr>
        <p:spPr>
          <a:xfrm>
            <a:off x="3914775" y="8939213"/>
            <a:ext cx="2994025" cy="469900"/>
          </a:xfrm>
          <a:prstGeom prst="rect">
            <a:avLst/>
          </a:prstGeom>
          <a:noFill/>
          <a:ln w="9525">
            <a:noFill/>
          </a:ln>
        </p:spPr>
        <p:txBody>
          <a:bodyPr lIns="19423" tIns="0" rIns="19423"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30723" name="Rectangle 2"/>
          <p:cNvSpPr>
            <a:spLocks noTextEdit="1"/>
          </p:cNvSpPr>
          <p:nvPr>
            <p:ph type="sldImg"/>
          </p:nvPr>
        </p:nvSpPr>
        <p:spPr>
          <a:ln/>
        </p:spPr>
      </p:sp>
      <p:sp>
        <p:nvSpPr>
          <p:cNvPr id="30724" name="Rectangle 3"/>
          <p:cNvSpPr>
            <a:spLocks noGrp="1"/>
          </p:cNvSpPr>
          <p:nvPr>
            <p:ph type="body" idx="1"/>
          </p:nvPr>
        </p:nvSpPr>
        <p:spPr>
          <a:xfrm>
            <a:off x="919163" y="4470400"/>
            <a:ext cx="5068887" cy="4232275"/>
          </a:xfrm>
          <a:ln/>
        </p:spPr>
        <p:txBody>
          <a:bodyPr wrap="square" lIns="93882" tIns="46940" rIns="93882" bIns="46940" anchor="t" anchorCtr="0"/>
          <a:p>
            <a:pPr lvl="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5"/>
          <p:cNvSpPr txBox="1">
            <a:spLocks noGrp="1"/>
          </p:cNvSpPr>
          <p:nvPr/>
        </p:nvSpPr>
        <p:spPr>
          <a:xfrm>
            <a:off x="3914775" y="8939213"/>
            <a:ext cx="2994025" cy="469900"/>
          </a:xfrm>
          <a:prstGeom prst="rect">
            <a:avLst/>
          </a:prstGeom>
          <a:noFill/>
          <a:ln w="9525">
            <a:noFill/>
          </a:ln>
        </p:spPr>
        <p:txBody>
          <a:bodyPr lIns="19423" tIns="0" rIns="19423"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34819" name="Rectangle 2"/>
          <p:cNvSpPr>
            <a:spLocks noTextEdit="1"/>
          </p:cNvSpPr>
          <p:nvPr>
            <p:ph type="sldImg"/>
          </p:nvPr>
        </p:nvSpPr>
        <p:spPr>
          <a:ln/>
        </p:spPr>
      </p:sp>
      <p:sp>
        <p:nvSpPr>
          <p:cNvPr id="34820" name="Rectangle 3"/>
          <p:cNvSpPr>
            <a:spLocks noGrp="1"/>
          </p:cNvSpPr>
          <p:nvPr>
            <p:ph type="body" idx="1"/>
          </p:nvPr>
        </p:nvSpPr>
        <p:spPr>
          <a:xfrm>
            <a:off x="919163" y="4470400"/>
            <a:ext cx="5068887" cy="4232275"/>
          </a:xfrm>
          <a:ln/>
        </p:spPr>
        <p:txBody>
          <a:bodyPr wrap="square" lIns="93882" tIns="46940" rIns="93882" bIns="46940" anchor="t" anchorCtr="0"/>
          <a:p>
            <a:pPr lvl="0"/>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5"/>
          <p:cNvSpPr txBox="1">
            <a:spLocks noGrp="1"/>
          </p:cNvSpPr>
          <p:nvPr/>
        </p:nvSpPr>
        <p:spPr>
          <a:xfrm>
            <a:off x="3914775" y="8939213"/>
            <a:ext cx="2994025" cy="469900"/>
          </a:xfrm>
          <a:prstGeom prst="rect">
            <a:avLst/>
          </a:prstGeom>
          <a:noFill/>
          <a:ln w="9525">
            <a:noFill/>
          </a:ln>
        </p:spPr>
        <p:txBody>
          <a:bodyPr lIns="19423" tIns="0" rIns="19423"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36867" name="Rectangle 2"/>
          <p:cNvSpPr>
            <a:spLocks noTextEdit="1"/>
          </p:cNvSpPr>
          <p:nvPr>
            <p:ph type="sldImg"/>
          </p:nvPr>
        </p:nvSpPr>
        <p:spPr>
          <a:ln/>
        </p:spPr>
      </p:sp>
      <p:sp>
        <p:nvSpPr>
          <p:cNvPr id="36868" name="Rectangle 3"/>
          <p:cNvSpPr>
            <a:spLocks noGrp="1"/>
          </p:cNvSpPr>
          <p:nvPr>
            <p:ph type="body" idx="1"/>
          </p:nvPr>
        </p:nvSpPr>
        <p:spPr>
          <a:xfrm>
            <a:off x="919163" y="4470400"/>
            <a:ext cx="5068887" cy="4232275"/>
          </a:xfrm>
          <a:ln/>
        </p:spPr>
        <p:txBody>
          <a:bodyPr wrap="square" lIns="93882" tIns="46940" rIns="93882" bIns="46940" anchor="t" anchorCtr="0"/>
          <a:p>
            <a:pPr lvl="0"/>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TextEdit="1"/>
          </p:cNvSpPr>
          <p:nvPr>
            <p:ph type="sldImg"/>
          </p:nvPr>
        </p:nvSpPr>
        <p:spPr>
          <a:xfrm>
            <a:off x="1103313" y="706438"/>
            <a:ext cx="4703762" cy="3527425"/>
          </a:xfrm>
          <a:ln/>
        </p:spPr>
      </p:sp>
      <p:sp>
        <p:nvSpPr>
          <p:cNvPr id="38915"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TextEdit="1"/>
          </p:cNvSpPr>
          <p:nvPr>
            <p:ph type="sldImg"/>
          </p:nvPr>
        </p:nvSpPr>
        <p:spPr>
          <a:xfrm>
            <a:off x="1103313" y="706438"/>
            <a:ext cx="4703762" cy="3527425"/>
          </a:xfrm>
          <a:ln/>
        </p:spPr>
      </p:sp>
      <p:sp>
        <p:nvSpPr>
          <p:cNvPr id="55299"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5"/>
          <p:cNvSpPr txBox="1">
            <a:spLocks noGrp="1"/>
          </p:cNvSpPr>
          <p:nvPr/>
        </p:nvSpPr>
        <p:spPr>
          <a:xfrm>
            <a:off x="3914775" y="8939213"/>
            <a:ext cx="2994025" cy="469900"/>
          </a:xfrm>
          <a:prstGeom prst="rect">
            <a:avLst/>
          </a:prstGeom>
          <a:noFill/>
          <a:ln w="9525">
            <a:noFill/>
          </a:ln>
        </p:spPr>
        <p:txBody>
          <a:bodyPr lIns="19425" tIns="0" rIns="19425"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70659" name="Rectangle 2"/>
          <p:cNvSpPr>
            <a:spLocks noTextEdit="1"/>
          </p:cNvSpPr>
          <p:nvPr>
            <p:ph type="sldImg"/>
          </p:nvPr>
        </p:nvSpPr>
        <p:spPr>
          <a:ln/>
        </p:spPr>
      </p:sp>
      <p:sp>
        <p:nvSpPr>
          <p:cNvPr id="70660" name="Rectangle 3"/>
          <p:cNvSpPr>
            <a:spLocks noGrp="1"/>
          </p:cNvSpPr>
          <p:nvPr>
            <p:ph type="body" idx="1"/>
          </p:nvPr>
        </p:nvSpPr>
        <p:spPr>
          <a:xfrm>
            <a:off x="919163" y="4470400"/>
            <a:ext cx="5068887" cy="4232275"/>
          </a:xfrm>
          <a:ln/>
        </p:spPr>
        <p:txBody>
          <a:bodyPr wrap="square" lIns="93889" tIns="46944" rIns="93889" bIns="46944" anchor="t" anchorCtr="0"/>
          <a:p>
            <a:pPr lvl="0"/>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5"/>
          <p:cNvSpPr txBox="1">
            <a:spLocks noGrp="1"/>
          </p:cNvSpPr>
          <p:nvPr/>
        </p:nvSpPr>
        <p:spPr>
          <a:xfrm>
            <a:off x="3914775" y="8939213"/>
            <a:ext cx="2994025" cy="469900"/>
          </a:xfrm>
          <a:prstGeom prst="rect">
            <a:avLst/>
          </a:prstGeom>
          <a:noFill/>
          <a:ln w="9525">
            <a:noFill/>
          </a:ln>
        </p:spPr>
        <p:txBody>
          <a:bodyPr lIns="19425" tIns="0" rIns="19425" bIns="0" anchor="b" anchorCtr="0"/>
          <a:p>
            <a:pPr lvl="0" algn="r" defTabSz="776605" eaLnBrk="1" hangingPunct="1"/>
            <a:fld id="{9A0DB2DC-4C9A-4742-B13C-FB6460FD3503}" type="slidenum">
              <a:rPr lang="zh-CN" altLang="en-US" sz="1000" i="1" dirty="0"/>
            </a:fld>
            <a:endParaRPr lang="zh-CN" altLang="en-US" sz="1000" i="1" dirty="0"/>
          </a:p>
        </p:txBody>
      </p:sp>
      <p:sp>
        <p:nvSpPr>
          <p:cNvPr id="72707" name="Rectangle 2"/>
          <p:cNvSpPr>
            <a:spLocks noTextEdit="1"/>
          </p:cNvSpPr>
          <p:nvPr>
            <p:ph type="sldImg"/>
          </p:nvPr>
        </p:nvSpPr>
        <p:spPr>
          <a:ln/>
        </p:spPr>
      </p:sp>
      <p:sp>
        <p:nvSpPr>
          <p:cNvPr id="72708" name="Rectangle 3"/>
          <p:cNvSpPr>
            <a:spLocks noGrp="1"/>
          </p:cNvSpPr>
          <p:nvPr>
            <p:ph type="body" idx="1"/>
          </p:nvPr>
        </p:nvSpPr>
        <p:spPr>
          <a:xfrm>
            <a:off x="919163" y="4470400"/>
            <a:ext cx="5068887" cy="4232275"/>
          </a:xfrm>
          <a:ln/>
        </p:spPr>
        <p:txBody>
          <a:bodyPr wrap="square" lIns="93889" tIns="46944" rIns="93889" bIns="46944" anchor="t" anchorCtr="0"/>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5"/>
          <p:cNvSpPr txBox="1">
            <a:spLocks noGrp="1"/>
          </p:cNvSpPr>
          <p:nvPr/>
        </p:nvSpPr>
        <p:spPr>
          <a:xfrm>
            <a:off x="3914775" y="8939213"/>
            <a:ext cx="2994025" cy="469900"/>
          </a:xfrm>
          <a:prstGeom prst="rect">
            <a:avLst/>
          </a:prstGeom>
          <a:noFill/>
          <a:ln w="9525">
            <a:noFill/>
          </a:ln>
        </p:spPr>
        <p:txBody>
          <a:bodyPr lIns="19425" tIns="0" rIns="19425" bIns="0" anchor="b" anchorCtr="0"/>
          <a:p>
            <a:pPr lvl="0" algn="r" defTabSz="776605"/>
            <a:fld id="{9A0DB2DC-4C9A-4742-B13C-FB6460FD3503}" type="slidenum">
              <a:rPr lang="zh-CN" altLang="en-US" sz="1000" i="1" dirty="0">
                <a:latin typeface="Times New Roman" panose="02020603050405020304" pitchFamily="18" charset="0"/>
                <a:ea typeface="宋体" panose="02010600030101010101" pitchFamily="2" charset="-122"/>
              </a:rPr>
            </a:fld>
            <a:endParaRPr lang="zh-CN" altLang="en-US" sz="1000" i="1" dirty="0">
              <a:latin typeface="Times New Roman" panose="02020603050405020304" pitchFamily="18" charset="0"/>
              <a:ea typeface="宋体" panose="02010600030101010101" pitchFamily="2" charset="-122"/>
            </a:endParaRPr>
          </a:p>
        </p:txBody>
      </p:sp>
      <p:sp>
        <p:nvSpPr>
          <p:cNvPr id="7171" name="Rectangle 2"/>
          <p:cNvSpPr>
            <a:spLocks noTextEdit="1"/>
          </p:cNvSpPr>
          <p:nvPr>
            <p:ph type="sldImg"/>
          </p:nvPr>
        </p:nvSpPr>
        <p:spPr>
          <a:ln/>
        </p:spPr>
      </p:sp>
      <p:sp>
        <p:nvSpPr>
          <p:cNvPr id="7172" name="Rectangle 3"/>
          <p:cNvSpPr>
            <a:spLocks noGrp="1"/>
          </p:cNvSpPr>
          <p:nvPr>
            <p:ph type="body" idx="1"/>
          </p:nvPr>
        </p:nvSpPr>
        <p:spPr>
          <a:xfrm>
            <a:off x="919163" y="4470400"/>
            <a:ext cx="5068887" cy="4232275"/>
          </a:xfrm>
          <a:ln/>
        </p:spPr>
        <p:txBody>
          <a:bodyPr wrap="square" lIns="93889" tIns="46944" rIns="93889" bIns="46944" anchor="t" anchorCtr="0"/>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TextEdit="1"/>
          </p:cNvSpPr>
          <p:nvPr>
            <p:ph type="sldImg"/>
          </p:nvPr>
        </p:nvSpPr>
        <p:spPr>
          <a:xfrm>
            <a:off x="1103313" y="706438"/>
            <a:ext cx="4703762" cy="3527425"/>
          </a:xfrm>
          <a:ln/>
        </p:spPr>
      </p:sp>
      <p:sp>
        <p:nvSpPr>
          <p:cNvPr id="9219"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TextEdit="1"/>
          </p:cNvSpPr>
          <p:nvPr>
            <p:ph type="sldImg"/>
          </p:nvPr>
        </p:nvSpPr>
        <p:spPr>
          <a:xfrm>
            <a:off x="1103313" y="706438"/>
            <a:ext cx="4703762" cy="3527425"/>
          </a:xfrm>
          <a:ln/>
        </p:spPr>
      </p:sp>
      <p:sp>
        <p:nvSpPr>
          <p:cNvPr id="12291"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TextEdit="1"/>
          </p:cNvSpPr>
          <p:nvPr>
            <p:ph type="sldImg"/>
          </p:nvPr>
        </p:nvSpPr>
        <p:spPr>
          <a:xfrm>
            <a:off x="1103313" y="706438"/>
            <a:ext cx="4703762" cy="3527425"/>
          </a:xfrm>
          <a:ln/>
        </p:spPr>
      </p:sp>
      <p:sp>
        <p:nvSpPr>
          <p:cNvPr id="14339"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TextEdit="1"/>
          </p:cNvSpPr>
          <p:nvPr>
            <p:ph type="sldImg"/>
          </p:nvPr>
        </p:nvSpPr>
        <p:spPr>
          <a:xfrm>
            <a:off x="1103313" y="706438"/>
            <a:ext cx="4703762" cy="3527425"/>
          </a:xfrm>
          <a:ln/>
        </p:spPr>
      </p:sp>
      <p:sp>
        <p:nvSpPr>
          <p:cNvPr id="16387"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TextEdit="1"/>
          </p:cNvSpPr>
          <p:nvPr>
            <p:ph type="sldImg"/>
          </p:nvPr>
        </p:nvSpPr>
        <p:spPr>
          <a:xfrm>
            <a:off x="1103313" y="706438"/>
            <a:ext cx="4703762" cy="3527425"/>
          </a:xfrm>
          <a:ln/>
        </p:spPr>
      </p:sp>
      <p:sp>
        <p:nvSpPr>
          <p:cNvPr id="19459"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TextEdit="1"/>
          </p:cNvSpPr>
          <p:nvPr>
            <p:ph type="sldImg"/>
          </p:nvPr>
        </p:nvSpPr>
        <p:spPr>
          <a:xfrm>
            <a:off x="1103313" y="706438"/>
            <a:ext cx="4703762" cy="3527425"/>
          </a:xfrm>
          <a:ln/>
        </p:spPr>
      </p:sp>
      <p:sp>
        <p:nvSpPr>
          <p:cNvPr id="24579"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TextEdit="1"/>
          </p:cNvSpPr>
          <p:nvPr>
            <p:ph type="sldImg"/>
          </p:nvPr>
        </p:nvSpPr>
        <p:spPr>
          <a:xfrm>
            <a:off x="1103313" y="706438"/>
            <a:ext cx="4703762" cy="3527425"/>
          </a:xfrm>
          <a:ln/>
        </p:spPr>
      </p:sp>
      <p:sp>
        <p:nvSpPr>
          <p:cNvPr id="28675" name="Rectangle 3"/>
          <p:cNvSpPr>
            <a:spLocks noGrp="1"/>
          </p:cNvSpPr>
          <p:nvPr>
            <p:ph type="body" idx="1"/>
          </p:nvPr>
        </p:nvSpPr>
        <p:spPr>
          <a:xfrm>
            <a:off x="920750" y="4468813"/>
            <a:ext cx="5067300" cy="4233862"/>
          </a:xfrm>
          <a:ln/>
        </p:spPr>
        <p:txBody>
          <a:bodyPr wrap="square" lIns="93889" tIns="46944" rIns="93889" bIns="46944" anchor="t" anchorCtr="0"/>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的目标：</a:t>
            </a:r>
            <a:endParaRPr lang="zh-CN" altLang="en-US" dirty="0">
              <a:ea typeface="宋体" panose="02010600030101010101" pitchFamily="2" charset="-122"/>
            </a:endParaRPr>
          </a:p>
          <a:p>
            <a:pPr lvl="0"/>
            <a:r>
              <a:rPr lang="zh-CN" altLang="en-US" dirty="0">
                <a:ea typeface="宋体" panose="02010600030101010101" pitchFamily="2" charset="-122"/>
              </a:rPr>
              <a:t>人的素质：				企业素质：</a:t>
            </a:r>
            <a:endParaRPr lang="zh-CN" altLang="en-US" dirty="0">
              <a:ea typeface="宋体" panose="02010600030101010101" pitchFamily="2" charset="-122"/>
            </a:endParaRPr>
          </a:p>
          <a:p>
            <a:pPr lvl="0"/>
            <a:r>
              <a:rPr lang="en-US" altLang="zh-CN" dirty="0">
                <a:ea typeface="宋体" panose="02010600030101010101" pitchFamily="2" charset="-122"/>
              </a:rPr>
              <a:t>1. </a:t>
            </a:r>
            <a:r>
              <a:rPr lang="zh-CN" altLang="en-US" dirty="0">
                <a:ea typeface="宋体" panose="02010600030101010101" pitchFamily="2" charset="-122"/>
              </a:rPr>
              <a:t>操作人员应具备自主保养能力。		</a:t>
            </a:r>
            <a:r>
              <a:rPr lang="en-US" altLang="zh-CN" dirty="0">
                <a:ea typeface="宋体" panose="02010600030101010101" pitchFamily="2" charset="-122"/>
              </a:rPr>
              <a:t>1. </a:t>
            </a:r>
            <a:r>
              <a:rPr lang="zh-CN" altLang="en-US" dirty="0">
                <a:ea typeface="宋体" panose="02010600030101010101" pitchFamily="2" charset="-122"/>
              </a:rPr>
              <a:t>改善现有设备，</a:t>
            </a:r>
            <a:endParaRPr lang="zh-CN" altLang="en-US" dirty="0">
              <a:ea typeface="宋体" panose="02010600030101010101" pitchFamily="2" charset="-122"/>
            </a:endParaRPr>
          </a:p>
          <a:p>
            <a:pPr lvl="0"/>
            <a:r>
              <a:rPr lang="en-US" altLang="zh-CN" dirty="0">
                <a:ea typeface="宋体" panose="02010600030101010101" pitchFamily="2" charset="-122"/>
              </a:rPr>
              <a:t>2. </a:t>
            </a:r>
            <a:r>
              <a:rPr lang="zh-CN" altLang="en-US" dirty="0">
                <a:ea typeface="宋体" panose="02010600030101010101" pitchFamily="2" charset="-122"/>
              </a:rPr>
              <a:t>维修人员应具备保养机电一体		    提高综合效率。</a:t>
            </a:r>
            <a:endParaRPr lang="zh-CN" altLang="en-US" dirty="0">
              <a:ea typeface="宋体" panose="02010600030101010101" pitchFamily="2" charset="-122"/>
            </a:endParaRPr>
          </a:p>
          <a:p>
            <a:pPr lvl="0"/>
            <a:r>
              <a:rPr lang="zh-CN" altLang="en-US" dirty="0">
                <a:ea typeface="宋体" panose="02010600030101010101" pitchFamily="2" charset="-122"/>
              </a:rPr>
              <a:t>    化设备的能力。			</a:t>
            </a:r>
            <a:r>
              <a:rPr lang="en-US" altLang="zh-CN" dirty="0">
                <a:ea typeface="宋体" panose="02010600030101010101" pitchFamily="2" charset="-122"/>
              </a:rPr>
              <a:t>2. </a:t>
            </a:r>
            <a:r>
              <a:rPr lang="zh-CN" altLang="en-US" dirty="0">
                <a:ea typeface="宋体" panose="02010600030101010101" pitchFamily="2" charset="-122"/>
              </a:rPr>
              <a:t>实现新设备的</a:t>
            </a:r>
            <a:endParaRPr lang="zh-CN" altLang="en-US" dirty="0">
              <a:ea typeface="宋体" panose="02010600030101010101" pitchFamily="2" charset="-122"/>
            </a:endParaRPr>
          </a:p>
          <a:p>
            <a:pPr lvl="0"/>
            <a:r>
              <a:rPr lang="en-US" altLang="zh-CN" dirty="0">
                <a:ea typeface="宋体" panose="02010600030101010101" pitchFamily="2" charset="-122"/>
              </a:rPr>
              <a:t>3. </a:t>
            </a:r>
            <a:r>
              <a:rPr lang="zh-CN" altLang="en-US" dirty="0">
                <a:ea typeface="宋体" panose="02010600030101010101" pitchFamily="2" charset="-122"/>
              </a:rPr>
              <a:t>生产技术人员应具备设计出不		    </a:t>
            </a:r>
            <a:r>
              <a:rPr lang="en-US" altLang="zh-CN" dirty="0">
                <a:ea typeface="宋体" panose="02010600030101010101" pitchFamily="2" charset="-122"/>
              </a:rPr>
              <a:t>LCC</a:t>
            </a:r>
            <a:r>
              <a:rPr lang="zh-CN" altLang="en-US" dirty="0">
                <a:ea typeface="宋体" panose="02010600030101010101" pitchFamily="2" charset="-122"/>
              </a:rPr>
              <a:t>设计和垂</a:t>
            </a:r>
            <a:endParaRPr lang="zh-CN" altLang="en-US" dirty="0">
              <a:ea typeface="宋体" panose="02010600030101010101" pitchFamily="2" charset="-122"/>
            </a:endParaRPr>
          </a:p>
          <a:p>
            <a:pPr lvl="0"/>
            <a:r>
              <a:rPr lang="zh-CN" altLang="en-US" dirty="0">
                <a:ea typeface="宋体" panose="02010600030101010101" pitchFamily="2" charset="-122"/>
              </a:rPr>
              <a:t>需保养的设备的能力。			    直提高。</a:t>
            </a:r>
            <a:endParaRPr lang="zh-CN" altLang="en-US" dirty="0">
              <a:ea typeface="宋体" panose="02010600030101010101" pitchFamily="2" charset="-122"/>
            </a:endParaRPr>
          </a:p>
          <a:p>
            <a:pPr lvl="0"/>
            <a:r>
              <a:rPr lang="en-US" altLang="zh-CN" dirty="0">
                <a:ea typeface="宋体" panose="02010600030101010101" pitchFamily="2" charset="-122"/>
              </a:rPr>
              <a:t>4. </a:t>
            </a:r>
            <a:r>
              <a:rPr lang="zh-CN" altLang="en-US" dirty="0">
                <a:ea typeface="宋体" panose="02010600030101010101" pitchFamily="2" charset="-122"/>
              </a:rPr>
              <a:t>所有人员应具有工作热情和干劲。</a:t>
            </a:r>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en-US" altLang="zh-CN" dirty="0">
                <a:ea typeface="宋体" panose="02010600030101010101" pitchFamily="2" charset="-122"/>
              </a:rPr>
              <a:t>TPM</a:t>
            </a:r>
            <a:r>
              <a:rPr lang="zh-CN" altLang="en-US" dirty="0">
                <a:ea typeface="宋体" panose="02010600030101010101" pitchFamily="2" charset="-122"/>
              </a:rPr>
              <a:t>不仅可以获得有形效果，其无形效果也十分引人注目：</a:t>
            </a:r>
            <a:endParaRPr lang="zh-CN" altLang="en-US" dirty="0">
              <a:ea typeface="宋体" panose="02010600030101010101" pitchFamily="2" charset="-122"/>
            </a:endParaRPr>
          </a:p>
          <a:p>
            <a:pPr lvl="0"/>
            <a:r>
              <a:rPr lang="zh-CN" altLang="en-US" dirty="0">
                <a:ea typeface="宋体" panose="02010600030101010101" pitchFamily="2" charset="-122"/>
              </a:rPr>
              <a:t>彻底的自主管理，即人人做到“自己的设备自己保养”</a:t>
            </a:r>
            <a:endParaRPr lang="zh-CN" altLang="en-US" dirty="0">
              <a:ea typeface="宋体" panose="02010600030101010101" pitchFamily="2" charset="-122"/>
            </a:endParaRPr>
          </a:p>
          <a:p>
            <a:pPr lvl="0"/>
            <a:r>
              <a:rPr lang="zh-CN" altLang="en-US" dirty="0">
                <a:ea typeface="宋体" panose="02010600030101010101" pitchFamily="2" charset="-122"/>
              </a:rPr>
              <a:t>实现故障为</a:t>
            </a:r>
            <a:r>
              <a:rPr lang="en-US" altLang="zh-CN" dirty="0">
                <a:ea typeface="宋体" panose="02010600030101010101" pitchFamily="2" charset="-122"/>
              </a:rPr>
              <a:t>0</a:t>
            </a:r>
            <a:r>
              <a:rPr lang="zh-CN" altLang="en-US" dirty="0">
                <a:ea typeface="宋体" panose="02010600030101010101" pitchFamily="2" charset="-122"/>
              </a:rPr>
              <a:t>，废品为</a:t>
            </a:r>
            <a:r>
              <a:rPr lang="en-US" altLang="zh-CN" dirty="0">
                <a:ea typeface="宋体" panose="02010600030101010101" pitchFamily="2" charset="-122"/>
              </a:rPr>
              <a:t>0</a:t>
            </a:r>
            <a:r>
              <a:rPr lang="zh-CN" altLang="en-US" dirty="0">
                <a:ea typeface="宋体" panose="02010600030101010101" pitchFamily="2" charset="-122"/>
              </a:rPr>
              <a:t>，充满事业必定成功的自信心</a:t>
            </a:r>
            <a:endParaRPr lang="zh-CN" altLang="en-US" dirty="0">
              <a:ea typeface="宋体" panose="02010600030101010101" pitchFamily="2" charset="-122"/>
            </a:endParaRPr>
          </a:p>
          <a:p>
            <a:pPr lvl="0"/>
            <a:r>
              <a:rPr lang="zh-CN" altLang="en-US" dirty="0">
                <a:ea typeface="宋体" panose="02010600030101010101" pitchFamily="2" charset="-122"/>
              </a:rPr>
              <a:t>保持车间的清洁、明亮，不存在丝毫油污、切屑和灰尘</a:t>
            </a:r>
            <a:endParaRPr lang="zh-CN" altLang="en-US" dirty="0">
              <a:ea typeface="宋体" panose="02010600030101010101" pitchFamily="2" charset="-122"/>
            </a:endParaRPr>
          </a:p>
          <a:p>
            <a:pPr lvl="0"/>
            <a:r>
              <a:rPr lang="zh-CN" altLang="en-US" dirty="0">
                <a:ea typeface="宋体" panose="02010600030101010101" pitchFamily="2" charset="-122"/>
              </a:rPr>
              <a:t>给参观人员以良好的企业形象</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33400" y="1066800"/>
            <a:ext cx="8305800" cy="518160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6" name="Rectangle 6"/>
          <p:cNvSpPr>
            <a:spLocks noChangeArrowheads="1"/>
          </p:cNvSpPr>
          <p:nvPr userDrawn="1">
            <p:custDataLst>
              <p:tags r:id="rId2"/>
            </p:custDataLst>
          </p:nvPr>
        </p:nvSpPr>
        <p:spPr bwMode="auto">
          <a:xfrm>
            <a:off x="0" y="0"/>
            <a:ext cx="9144000" cy="700088"/>
          </a:xfrm>
          <a:prstGeom prst="rect">
            <a:avLst/>
          </a:prstGeom>
          <a:solidFill>
            <a:srgbClr val="F0901D"/>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7"/>
          <p:cNvSpPr>
            <a:spLocks noChangeArrowheads="1"/>
          </p:cNvSpPr>
          <p:nvPr userDrawn="1">
            <p:custDataLst>
              <p:tags r:id="rId3"/>
            </p:custDataLst>
          </p:nvPr>
        </p:nvSpPr>
        <p:spPr bwMode="auto">
          <a:xfrm>
            <a:off x="0" y="700088"/>
            <a:ext cx="9144000" cy="138113"/>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 name="图片 1" descr="商标（横）白底"/>
          <p:cNvPicPr>
            <a:picLocks noChangeAspect="1"/>
          </p:cNvPicPr>
          <p:nvPr userDrawn="1">
            <p:custDataLst>
              <p:tags r:id="rId4"/>
            </p:custDataLst>
          </p:nvPr>
        </p:nvPicPr>
        <p:blipFill>
          <a:blip r:embed="rId5"/>
          <a:stretch>
            <a:fillRect/>
          </a:stretch>
        </p:blipFill>
        <p:spPr>
          <a:xfrm>
            <a:off x="7562215" y="76835"/>
            <a:ext cx="1477010" cy="546735"/>
          </a:xfrm>
          <a:prstGeom prst="rect">
            <a:avLst/>
          </a:prstGeom>
        </p:spPr>
      </p:pic>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77800"/>
            <a:ext cx="2152650" cy="60706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228600" y="177800"/>
            <a:ext cx="6305550" cy="607060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28600" y="177800"/>
            <a:ext cx="6172200" cy="40011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33400" y="1066800"/>
            <a:ext cx="40767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762500" y="1066800"/>
            <a:ext cx="40767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8600" y="177800"/>
            <a:ext cx="6172200" cy="400110"/>
          </a:xfrm>
          <a:prstGeom prst="rect">
            <a:avLst/>
          </a:prstGeom>
        </p:spPr>
        <p:txBody>
          <a:bodyPr/>
          <a:lstStyle/>
          <a:p>
            <a:r>
              <a:rPr lang="zh-CN" altLang="en-US"/>
              <a:t>单击此处编辑母版标题样式</a:t>
            </a:r>
            <a:endParaRPr lang="zh-CN" alt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ct val="30000"/>
              </a:spcBef>
              <a:spcAft>
                <a:spcPct val="0"/>
              </a:spcAft>
              <a:buClrTx/>
              <a:buSzPct val="100000"/>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28600" y="177800"/>
            <a:ext cx="6172200" cy="40011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33400" y="1066800"/>
            <a:ext cx="8305800" cy="518160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 name="灯片编号占位符 3"/>
          <p:cNvSpPr txBox="1"/>
          <p:nvPr/>
        </p:nvSpPr>
        <p:spPr>
          <a:xfrm>
            <a:off x="8531225" y="6307138"/>
            <a:ext cx="4794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1"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Oval 15"/>
          <p:cNvSpPr>
            <a:spLocks noChangeArrowheads="1"/>
          </p:cNvSpPr>
          <p:nvPr/>
        </p:nvSpPr>
        <p:spPr bwMode="gray">
          <a:xfrm>
            <a:off x="7802563" y="6443663"/>
            <a:ext cx="152400" cy="152400"/>
          </a:xfrm>
          <a:prstGeom prst="ellipse">
            <a:avLst/>
          </a:prstGeom>
          <a:solidFill>
            <a:srgbClr val="939932"/>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16"/>
          <p:cNvSpPr>
            <a:spLocks noChangeArrowheads="1"/>
          </p:cNvSpPr>
          <p:nvPr/>
        </p:nvSpPr>
        <p:spPr bwMode="gray">
          <a:xfrm>
            <a:off x="8023225" y="6443663"/>
            <a:ext cx="152400" cy="152400"/>
          </a:xfrm>
          <a:prstGeom prst="ellipse">
            <a:avLst/>
          </a:prstGeom>
          <a:solidFill>
            <a:srgbClr val="B24476"/>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17"/>
          <p:cNvSpPr>
            <a:spLocks noChangeArrowheads="1"/>
          </p:cNvSpPr>
          <p:nvPr/>
        </p:nvSpPr>
        <p:spPr bwMode="gray">
          <a:xfrm>
            <a:off x="8251825" y="6443663"/>
            <a:ext cx="152400" cy="152400"/>
          </a:xfrm>
          <a:prstGeom prst="ellipse">
            <a:avLst/>
          </a:prstGeom>
          <a:solidFill>
            <a:srgbClr val="EC9F14"/>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Oval 18"/>
          <p:cNvSpPr>
            <a:spLocks noChangeArrowheads="1"/>
          </p:cNvSpPr>
          <p:nvPr/>
        </p:nvSpPr>
        <p:spPr bwMode="gray">
          <a:xfrm>
            <a:off x="8480425" y="6443663"/>
            <a:ext cx="152400" cy="152400"/>
          </a:xfrm>
          <a:prstGeom prst="ellipse">
            <a:avLst/>
          </a:prstGeom>
          <a:solidFill>
            <a:srgbClr val="5C414F"/>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Text Box 21"/>
          <p:cNvSpPr txBox="1">
            <a:spLocks noChangeArrowheads="1"/>
          </p:cNvSpPr>
          <p:nvPr/>
        </p:nvSpPr>
        <p:spPr bwMode="auto">
          <a:xfrm>
            <a:off x="8632825" y="6300788"/>
            <a:ext cx="406400" cy="307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fld id="{08F8CACB-674F-4E3D-BC2A-5F1E4FBFC1B5}" type="slidenum">
              <a:rPr kumimoji="1" lang="zh-CN" altLang="en-US" sz="2000" b="0" i="0" u="none" strike="noStrike" kern="1200" cap="none" spc="0" normalizeH="0" baseline="0" noProof="0">
                <a:ln>
                  <a:noFill/>
                </a:ln>
                <a:solidFill>
                  <a:schemeClr val="tx1"/>
                </a:solidFill>
                <a:effectLst/>
                <a:uLnTx/>
                <a:uFillTx/>
                <a:latin typeface="华文中宋" panose="02010600040101010101" pitchFamily="2" charset="-122"/>
                <a:ea typeface="华文中宋" panose="02010600040101010101" pitchFamily="2" charset="-122"/>
                <a:cs typeface="+mn-cs"/>
              </a:rPr>
            </a:fld>
            <a:endParaRPr kumimoji="1" lang="en-US" altLang="zh-CN" sz="2000" b="0"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n-cs"/>
            </a:endParaRPr>
          </a:p>
        </p:txBody>
      </p:sp>
      <p:sp>
        <p:nvSpPr>
          <p:cNvPr id="16" name="Rectangle 6"/>
          <p:cNvSpPr>
            <a:spLocks noChangeArrowheads="1"/>
          </p:cNvSpPr>
          <p:nvPr/>
        </p:nvSpPr>
        <p:spPr bwMode="auto">
          <a:xfrm>
            <a:off x="0" y="0"/>
            <a:ext cx="9144000" cy="700088"/>
          </a:xfrm>
          <a:prstGeom prst="rect">
            <a:avLst/>
          </a:prstGeom>
          <a:solidFill>
            <a:srgbClr val="F0901D"/>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7"/>
          <p:cNvSpPr>
            <a:spLocks noChangeArrowheads="1"/>
          </p:cNvSpPr>
          <p:nvPr/>
        </p:nvSpPr>
        <p:spPr bwMode="auto">
          <a:xfrm>
            <a:off x="0" y="700088"/>
            <a:ext cx="9144000" cy="138113"/>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0"/>
          <p:cNvSpPr>
            <a:spLocks noChangeArrowheads="1"/>
          </p:cNvSpPr>
          <p:nvPr/>
        </p:nvSpPr>
        <p:spPr bwMode="auto">
          <a:xfrm>
            <a:off x="1781175" y="6721475"/>
            <a:ext cx="7362825" cy="136525"/>
          </a:xfrm>
          <a:prstGeom prst="rect">
            <a:avLst/>
          </a:prstGeom>
          <a:solidFill>
            <a:srgbClr val="F09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Rectangle 11"/>
          <p:cNvSpPr>
            <a:spLocks noChangeArrowheads="1"/>
          </p:cNvSpPr>
          <p:nvPr/>
        </p:nvSpPr>
        <p:spPr bwMode="auto">
          <a:xfrm>
            <a:off x="0" y="6721475"/>
            <a:ext cx="2208213" cy="136525"/>
          </a:xfrm>
          <a:prstGeom prst="rect">
            <a:avLst/>
          </a:prstGeom>
          <a:solidFill>
            <a:srgbClr val="505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 name="图片 1" descr="商标（横）白底"/>
          <p:cNvPicPr>
            <a:picLocks noChangeAspect="1"/>
          </p:cNvPicPr>
          <p:nvPr userDrawn="1"/>
        </p:nvPicPr>
        <p:blipFill>
          <a:blip r:embed="rId11"/>
          <a:stretch>
            <a:fillRect/>
          </a:stretch>
        </p:blipFill>
        <p:spPr>
          <a:xfrm>
            <a:off x="7562215" y="76835"/>
            <a:ext cx="1477010" cy="546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zoom/>
  </p:transition>
  <p:hf sldNum="0" hdr="0" ftr="0" dt="0"/>
  <p:txStyles>
    <p:titleStyle>
      <a:lvl1pPr algn="l" defTabSz="762000" rtl="0" eaLnBrk="0" fontAlgn="base" hangingPunct="0">
        <a:spcBef>
          <a:spcPct val="0"/>
        </a:spcBef>
        <a:spcAft>
          <a:spcPct val="0"/>
        </a:spcAft>
        <a:defRPr sz="2000" b="1">
          <a:solidFill>
            <a:srgbClr val="000099"/>
          </a:solidFill>
          <a:latin typeface="+mj-lt"/>
          <a:ea typeface="+mj-ea"/>
          <a:cs typeface="+mj-cs"/>
        </a:defRPr>
      </a:lvl1pPr>
      <a:lvl2pPr algn="l" defTabSz="762000" rtl="0" eaLnBrk="0" fontAlgn="base" hangingPunct="0">
        <a:spcBef>
          <a:spcPct val="0"/>
        </a:spcBef>
        <a:spcAft>
          <a:spcPct val="0"/>
        </a:spcAft>
        <a:defRPr sz="2000" b="1">
          <a:solidFill>
            <a:srgbClr val="000099"/>
          </a:solidFill>
          <a:latin typeface="Arial" panose="020B0604020202020204" pitchFamily="34" charset="0"/>
        </a:defRPr>
      </a:lvl2pPr>
      <a:lvl3pPr algn="l" defTabSz="762000" rtl="0" eaLnBrk="0" fontAlgn="base" hangingPunct="0">
        <a:spcBef>
          <a:spcPct val="0"/>
        </a:spcBef>
        <a:spcAft>
          <a:spcPct val="0"/>
        </a:spcAft>
        <a:defRPr sz="2000" b="1">
          <a:solidFill>
            <a:srgbClr val="000099"/>
          </a:solidFill>
          <a:latin typeface="Arial" panose="020B0604020202020204" pitchFamily="34" charset="0"/>
        </a:defRPr>
      </a:lvl3pPr>
      <a:lvl4pPr algn="l" defTabSz="762000" rtl="0" eaLnBrk="0" fontAlgn="base" hangingPunct="0">
        <a:spcBef>
          <a:spcPct val="0"/>
        </a:spcBef>
        <a:spcAft>
          <a:spcPct val="0"/>
        </a:spcAft>
        <a:defRPr sz="2000" b="1">
          <a:solidFill>
            <a:srgbClr val="000099"/>
          </a:solidFill>
          <a:latin typeface="Arial" panose="020B0604020202020204" pitchFamily="34" charset="0"/>
        </a:defRPr>
      </a:lvl4pPr>
      <a:lvl5pPr algn="l" defTabSz="762000" rtl="0" eaLnBrk="0" fontAlgn="base" hangingPunct="0">
        <a:spcBef>
          <a:spcPct val="0"/>
        </a:spcBef>
        <a:spcAft>
          <a:spcPct val="0"/>
        </a:spcAft>
        <a:defRPr sz="2000" b="1">
          <a:solidFill>
            <a:srgbClr val="000099"/>
          </a:solidFill>
          <a:latin typeface="Arial" panose="020B0604020202020204" pitchFamily="34" charset="0"/>
        </a:defRPr>
      </a:lvl5pPr>
      <a:lvl6pPr marL="457200" algn="l" defTabSz="762000" rtl="0" eaLnBrk="0" fontAlgn="base" hangingPunct="0">
        <a:spcBef>
          <a:spcPct val="0"/>
        </a:spcBef>
        <a:spcAft>
          <a:spcPct val="0"/>
        </a:spcAft>
        <a:defRPr sz="2000" b="1">
          <a:solidFill>
            <a:srgbClr val="000099"/>
          </a:solidFill>
          <a:latin typeface="Arial" panose="020B0604020202020204" pitchFamily="34" charset="0"/>
        </a:defRPr>
      </a:lvl6pPr>
      <a:lvl7pPr marL="914400" algn="l" defTabSz="762000" rtl="0" eaLnBrk="0" fontAlgn="base" hangingPunct="0">
        <a:spcBef>
          <a:spcPct val="0"/>
        </a:spcBef>
        <a:spcAft>
          <a:spcPct val="0"/>
        </a:spcAft>
        <a:defRPr sz="2000" b="1">
          <a:solidFill>
            <a:srgbClr val="000099"/>
          </a:solidFill>
          <a:latin typeface="Arial" panose="020B0604020202020204" pitchFamily="34" charset="0"/>
        </a:defRPr>
      </a:lvl7pPr>
      <a:lvl8pPr marL="1371600" algn="l" defTabSz="762000" rtl="0" eaLnBrk="0" fontAlgn="base" hangingPunct="0">
        <a:spcBef>
          <a:spcPct val="0"/>
        </a:spcBef>
        <a:spcAft>
          <a:spcPct val="0"/>
        </a:spcAft>
        <a:defRPr sz="2000" b="1">
          <a:solidFill>
            <a:srgbClr val="000099"/>
          </a:solidFill>
          <a:latin typeface="Arial" panose="020B0604020202020204" pitchFamily="34" charset="0"/>
        </a:defRPr>
      </a:lvl8pPr>
      <a:lvl9pPr marL="1828800" algn="l" defTabSz="762000" rtl="0" eaLnBrk="0" fontAlgn="base" hangingPunct="0">
        <a:spcBef>
          <a:spcPct val="0"/>
        </a:spcBef>
        <a:spcAft>
          <a:spcPct val="0"/>
        </a:spcAft>
        <a:defRPr sz="2000" b="1">
          <a:solidFill>
            <a:srgbClr val="000099"/>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0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800">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1600">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9" Type="http://schemas.openxmlformats.org/officeDocument/2006/relationships/image" Target="../media/image9.wmf"/><Relationship Id="rId8" Type="http://schemas.openxmlformats.org/officeDocument/2006/relationships/oleObject" Target="../embeddings/oleObject4.bin"/><Relationship Id="rId7" Type="http://schemas.openxmlformats.org/officeDocument/2006/relationships/image" Target="../media/image8.wmf"/><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3" Type="http://schemas.openxmlformats.org/officeDocument/2006/relationships/image" Target="../media/image6.wmf"/><Relationship Id="rId29" Type="http://schemas.openxmlformats.org/officeDocument/2006/relationships/vmlDrawing" Target="../drawings/vmlDrawing1.vml"/><Relationship Id="rId28" Type="http://schemas.openxmlformats.org/officeDocument/2006/relationships/slideLayout" Target="../slideLayouts/slideLayout6.xml"/><Relationship Id="rId27" Type="http://schemas.openxmlformats.org/officeDocument/2006/relationships/image" Target="../media/image18.wmf"/><Relationship Id="rId26" Type="http://schemas.openxmlformats.org/officeDocument/2006/relationships/oleObject" Target="../embeddings/oleObject13.bin"/><Relationship Id="rId25" Type="http://schemas.openxmlformats.org/officeDocument/2006/relationships/image" Target="../media/image17.wmf"/><Relationship Id="rId24" Type="http://schemas.openxmlformats.org/officeDocument/2006/relationships/oleObject" Target="../embeddings/oleObject12.bin"/><Relationship Id="rId23" Type="http://schemas.openxmlformats.org/officeDocument/2006/relationships/image" Target="../media/image16.wmf"/><Relationship Id="rId22" Type="http://schemas.openxmlformats.org/officeDocument/2006/relationships/oleObject" Target="../embeddings/oleObject11.bin"/><Relationship Id="rId21" Type="http://schemas.openxmlformats.org/officeDocument/2006/relationships/image" Target="../media/image15.wmf"/><Relationship Id="rId20" Type="http://schemas.openxmlformats.org/officeDocument/2006/relationships/oleObject" Target="../embeddings/oleObject10.bin"/><Relationship Id="rId2" Type="http://schemas.openxmlformats.org/officeDocument/2006/relationships/oleObject" Target="../embeddings/oleObject1.bin"/><Relationship Id="rId19" Type="http://schemas.openxmlformats.org/officeDocument/2006/relationships/image" Target="../media/image14.wmf"/><Relationship Id="rId18" Type="http://schemas.openxmlformats.org/officeDocument/2006/relationships/oleObject" Target="../embeddings/oleObject9.bin"/><Relationship Id="rId17" Type="http://schemas.openxmlformats.org/officeDocument/2006/relationships/image" Target="../media/image13.wmf"/><Relationship Id="rId16" Type="http://schemas.openxmlformats.org/officeDocument/2006/relationships/oleObject" Target="../embeddings/oleObject8.bin"/><Relationship Id="rId15" Type="http://schemas.openxmlformats.org/officeDocument/2006/relationships/image" Target="../media/image12.wmf"/><Relationship Id="rId14" Type="http://schemas.openxmlformats.org/officeDocument/2006/relationships/oleObject" Target="../embeddings/oleObject7.bin"/><Relationship Id="rId13" Type="http://schemas.openxmlformats.org/officeDocument/2006/relationships/image" Target="../media/image11.wmf"/><Relationship Id="rId12" Type="http://schemas.openxmlformats.org/officeDocument/2006/relationships/oleObject" Target="../embeddings/oleObject6.bin"/><Relationship Id="rId11" Type="http://schemas.openxmlformats.org/officeDocument/2006/relationships/image" Target="../media/image10.wmf"/><Relationship Id="rId10" Type="http://schemas.openxmlformats.org/officeDocument/2006/relationships/oleObject" Target="../embeddings/oleObject5.bin"/><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09-&#23398;&#20064;/&#9313;&#19987;&#19994;&#23398;&#20064;/K00&#30693;&#35782;&#24211;&#25972;&#29702;200902/&#25972;&#29702;&#21518;&#30340;&#35838;&#20214;/&#33258;&#20027;&#20445;&#20840;&#33539;&#22260;.xlsx"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09-&#23398;&#20064;/&#9313;&#19987;&#19994;&#23398;&#20064;/K00&#30693;&#35782;&#24211;&#25972;&#29702;200902/&#25972;&#29702;&#21518;&#30340;&#35838;&#20214;/&#25805;&#20316;&#32773;&#23545;&#35774;&#22791;&#24378;&#30340;&#33021;&#21147;.xls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jpeg"/><Relationship Id="rId1" Type="http://schemas.openxmlformats.org/officeDocument/2006/relationships/hyperlink" Target="../../../../../09-&#23398;&#20064;/&#9313;&#19987;&#19994;&#23398;&#20064;/K00&#30693;&#35782;&#24211;&#25972;&#29702;200902/K00-02&#22522;&#30784;&#31649;&#29702;/K00-02-02%20&#29677;&#32452;&#31649;&#29702;/&#33258;&#20027;&#20445;&#20840;7&#20010;&#27493;&#39588;.xls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09-&#23398;&#20064;/&#9313;&#19987;&#19994;&#23398;&#20064;/K00&#30693;&#35782;&#24211;&#25972;&#29702;200902/&#25972;&#29702;&#21518;&#30340;&#35838;&#20214;/&#39046;&#23548;&#30340;&#26465;&#20214;.xls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jpeg"/><Relationship Id="rId1" Type="http://schemas.openxmlformats.org/officeDocument/2006/relationships/hyperlink" Target="../../../../../09-&#23398;&#20064;/&#9313;&#19987;&#19994;&#23398;&#20064;/K00&#30693;&#35782;&#24211;&#25972;&#29702;200902/&#25972;&#29702;&#21518;&#30340;&#35838;&#20214;/&#27963;&#21160;&#26495;&#36866;&#29992;&#30340;&#26816;&#26597;&#35201;&#28857;.xlsx"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09-&#23398;&#20064;/&#9313;&#19987;&#19994;&#23398;&#20064;/K00&#30693;&#35782;&#24211;&#25972;&#29702;200902/&#25972;&#29702;&#21518;&#30340;&#35838;&#20214;/&#20250;&#35758;&#36827;&#34892;&#30340;&#26041;&#27861;.xlsx"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7.jpeg"/><Relationship Id="rId1" Type="http://schemas.openxmlformats.org/officeDocument/2006/relationships/hyperlink" Target="../../../../../09-&#23398;&#20064;/&#9313;&#19987;&#19994;&#23398;&#20064;/K00&#30693;&#35782;&#24211;&#25972;&#29702;200902/&#25972;&#29702;&#21518;&#30340;&#35838;&#20214;/&#20256;&#36798;&#30701;&#26102;&#38388;&#25945;&#32946;.xlsx"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28.emf"/><Relationship Id="rId1"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6.xml"/><Relationship Id="rId2" Type="http://schemas.openxmlformats.org/officeDocument/2006/relationships/image" Target="../media/image29.emf"/><Relationship Id="rId1"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30.emf"/><Relationship Id="rId1"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32.emf"/><Relationship Id="rId1"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0" i="0" u="none" strike="noStrike" kern="0" cap="none" spc="0" normalizeH="0" baseline="0" noProof="0">
                <a:ln>
                  <a:noFill/>
                </a:ln>
                <a:solidFill>
                  <a:schemeClr val="tx2"/>
                </a:solidFill>
                <a:effectLst/>
                <a:uLnTx/>
                <a:uFillTx/>
                <a:latin typeface="+mj-lt"/>
                <a:ea typeface="+mj-ea"/>
                <a:cs typeface="+mj-cs"/>
              </a:rPr>
              <a:t>班组长培训</a:t>
            </a:r>
            <a:endParaRPr kumimoji="1" lang="zh-CN" altLang="en-US" sz="4400" b="0" i="0" u="none" strike="noStrike" kern="0" cap="none" spc="0" normalizeH="0" baseline="0" noProof="0">
              <a:ln>
                <a:noFill/>
              </a:ln>
              <a:solidFill>
                <a:schemeClr val="tx2"/>
              </a:solidFill>
              <a:effectLst/>
              <a:uLnTx/>
              <a:uFillTx/>
              <a:latin typeface="+mj-lt"/>
              <a:ea typeface="+mj-ea"/>
              <a:cs typeface="+mj-cs"/>
            </a:endParaRPr>
          </a:p>
        </p:txBody>
      </p:sp>
      <p:sp>
        <p:nvSpPr>
          <p:cNvPr id="7" name="Text Box 3"/>
          <p:cNvSpPr txBox="1">
            <a:spLocks noChangeArrowheads="1"/>
          </p:cNvSpPr>
          <p:nvPr/>
        </p:nvSpPr>
        <p:spPr bwMode="auto">
          <a:xfrm>
            <a:off x="2411413" y="2708275"/>
            <a:ext cx="43195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914400" eaLnBrk="1" hangingPunct="1">
              <a:buClrTx/>
              <a:buSzTx/>
              <a:buFontTx/>
              <a:buNone/>
              <a:defRPr/>
            </a:pPr>
            <a:r>
              <a:rPr kumimoji="1" lang="en-US" altLang="zh-CN" sz="4400" kern="1200" cap="none" spc="0" normalizeH="0" baseline="0" noProof="0">
                <a:latin typeface="华文中宋" panose="02010600040101010101" pitchFamily="2" charset="-122"/>
                <a:ea typeface="华文中宋" panose="02010600040101010101" pitchFamily="2" charset="-122"/>
                <a:cs typeface="+mn-cs"/>
              </a:rPr>
              <a:t>IE</a:t>
            </a:r>
            <a:r>
              <a:rPr kumimoji="1" lang="zh-CN" altLang="en-US" sz="4400" kern="1200" cap="none" spc="0" normalizeH="0" baseline="0" noProof="0">
                <a:latin typeface="华文中宋" panose="02010600040101010101" pitchFamily="2" charset="-122"/>
                <a:ea typeface="华文中宋" panose="02010600040101010101" pitchFamily="2" charset="-122"/>
                <a:cs typeface="+mn-cs"/>
              </a:rPr>
              <a:t>七大手法</a:t>
            </a:r>
            <a:endParaRPr kumimoji="1" lang="zh-CN" altLang="en-US" sz="4400" kern="1200" cap="none" spc="0" normalizeH="0" baseline="0" noProof="0">
              <a:latin typeface="华文中宋" panose="02010600040101010101" pitchFamily="2" charset="-122"/>
              <a:ea typeface="华文中宋" panose="02010600040101010101" pitchFamily="2" charset="-122"/>
              <a:cs typeface="+mn-cs"/>
            </a:endParaRPr>
          </a:p>
        </p:txBody>
      </p:sp>
      <p:sp>
        <p:nvSpPr>
          <p:cNvPr id="8" name="Text Box 3"/>
          <p:cNvSpPr txBox="1">
            <a:spLocks noChangeArrowheads="1"/>
          </p:cNvSpPr>
          <p:nvPr/>
        </p:nvSpPr>
        <p:spPr bwMode="auto">
          <a:xfrm>
            <a:off x="2411413" y="2708275"/>
            <a:ext cx="43195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914400" eaLnBrk="1" hangingPunct="1">
              <a:buClrTx/>
              <a:buSzTx/>
              <a:buFontTx/>
              <a:buNone/>
              <a:defRPr/>
            </a:pPr>
            <a:r>
              <a:rPr kumimoji="1" lang="en-US" altLang="zh-CN" sz="4400" kern="1200" cap="none" spc="0" normalizeH="0" baseline="0" noProof="0">
                <a:latin typeface="华文中宋" panose="02010600040101010101" pitchFamily="2" charset="-122"/>
                <a:ea typeface="华文中宋" panose="02010600040101010101" pitchFamily="2" charset="-122"/>
                <a:cs typeface="+mn-cs"/>
              </a:rPr>
              <a:t>IE</a:t>
            </a:r>
            <a:r>
              <a:rPr kumimoji="1" lang="zh-CN" altLang="en-US" sz="4400" kern="1200" cap="none" spc="0" normalizeH="0" baseline="0" noProof="0">
                <a:latin typeface="华文中宋" panose="02010600040101010101" pitchFamily="2" charset="-122"/>
                <a:ea typeface="华文中宋" panose="02010600040101010101" pitchFamily="2" charset="-122"/>
                <a:cs typeface="+mn-cs"/>
              </a:rPr>
              <a:t>七大手法</a:t>
            </a:r>
            <a:endParaRPr kumimoji="1" lang="zh-CN" altLang="en-US" sz="4400" kern="1200" cap="none" spc="0" normalizeH="0" baseline="0" noProof="0">
              <a:latin typeface="华文中宋" panose="02010600040101010101" pitchFamily="2" charset="-122"/>
              <a:ea typeface="华文中宋" panose="02010600040101010101" pitchFamily="2" charset="-122"/>
              <a:cs typeface="+mn-cs"/>
            </a:endParaRPr>
          </a:p>
        </p:txBody>
      </p:sp>
      <p:pic>
        <p:nvPicPr>
          <p:cNvPr id="4101" name="图片 6"/>
          <p:cNvPicPr>
            <a:picLocks noChangeAspect="1"/>
          </p:cNvPicPr>
          <p:nvPr/>
        </p:nvPicPr>
        <p:blipFill>
          <a:blip r:embed="rId1"/>
          <a:stretch>
            <a:fillRect/>
          </a:stretch>
        </p:blipFill>
        <p:spPr>
          <a:xfrm>
            <a:off x="0" y="1588"/>
            <a:ext cx="9137650" cy="6856412"/>
          </a:xfrm>
          <a:prstGeom prst="rect">
            <a:avLst/>
          </a:prstGeom>
          <a:noFill/>
          <a:ln w="9525">
            <a:noFill/>
          </a:ln>
        </p:spPr>
      </p:pic>
      <p:sp>
        <p:nvSpPr>
          <p:cNvPr id="10" name="Rectangle 6"/>
          <p:cNvSpPr/>
          <p:nvPr/>
        </p:nvSpPr>
        <p:spPr>
          <a:xfrm>
            <a:off x="0" y="2316163"/>
            <a:ext cx="9144000" cy="1027112"/>
          </a:xfrm>
          <a:prstGeom prst="rect">
            <a:avLst/>
          </a:prstGeom>
          <a:solidFill>
            <a:srgbClr val="F0901D"/>
          </a:solidFill>
          <a:ln w="9525">
            <a:noFill/>
          </a:ln>
        </p:spPr>
        <p:txBody>
          <a:bodyPr/>
          <a:p>
            <a:pPr algn="ctr" eaLnBrk="1" hangingPunct="1"/>
            <a:endParaRPr lang="zh-CN" altLang="en-US" sz="1800" dirty="0">
              <a:latin typeface="Arial" panose="020B0604020202020204" pitchFamily="34" charset="0"/>
              <a:ea typeface="宋体" panose="02010600030101010101" pitchFamily="2" charset="-122"/>
            </a:endParaRPr>
          </a:p>
        </p:txBody>
      </p:sp>
      <p:sp>
        <p:nvSpPr>
          <p:cNvPr id="11" name="Rectangle 7"/>
          <p:cNvSpPr/>
          <p:nvPr/>
        </p:nvSpPr>
        <p:spPr>
          <a:xfrm>
            <a:off x="0" y="3336925"/>
            <a:ext cx="9144000" cy="593725"/>
          </a:xfrm>
          <a:prstGeom prst="rect">
            <a:avLst/>
          </a:prstGeom>
          <a:solidFill>
            <a:srgbClr val="505153"/>
          </a:solidFill>
          <a:ln w="9525">
            <a:noFill/>
          </a:ln>
        </p:spPr>
        <p:txBody>
          <a:bodyPr/>
          <a:p>
            <a:pPr algn="ctr" eaLnBrk="1" hangingPunct="1"/>
            <a:endParaRPr lang="zh-CN" altLang="en-US" sz="1800" dirty="0">
              <a:latin typeface="Arial" panose="020B0604020202020204" pitchFamily="34" charset="0"/>
              <a:ea typeface="宋体" panose="02010600030101010101" pitchFamily="2" charset="-122"/>
            </a:endParaRPr>
          </a:p>
        </p:txBody>
      </p:sp>
      <p:sp>
        <p:nvSpPr>
          <p:cNvPr id="12" name="Rectangle 10"/>
          <p:cNvSpPr/>
          <p:nvPr/>
        </p:nvSpPr>
        <p:spPr>
          <a:xfrm>
            <a:off x="7067550" y="5233988"/>
            <a:ext cx="2106613" cy="676275"/>
          </a:xfrm>
          <a:prstGeom prst="rect">
            <a:avLst/>
          </a:prstGeom>
          <a:solidFill>
            <a:srgbClr val="F0901D"/>
          </a:solidFill>
          <a:ln w="9525">
            <a:noFill/>
          </a:ln>
        </p:spPr>
        <p:txBody>
          <a:bodyPr/>
          <a:p>
            <a:pPr algn="ctr" eaLnBrk="1" hangingPunct="1"/>
            <a:endParaRPr lang="zh-CN" altLang="en-US" sz="1800" dirty="0">
              <a:latin typeface="Arial" panose="020B0604020202020204" pitchFamily="34" charset="0"/>
              <a:ea typeface="宋体" panose="02010600030101010101" pitchFamily="2" charset="-122"/>
            </a:endParaRPr>
          </a:p>
        </p:txBody>
      </p:sp>
      <p:sp>
        <p:nvSpPr>
          <p:cNvPr id="13" name="Rectangle 11"/>
          <p:cNvSpPr/>
          <p:nvPr/>
        </p:nvSpPr>
        <p:spPr>
          <a:xfrm>
            <a:off x="6902450" y="5233988"/>
            <a:ext cx="185738" cy="676275"/>
          </a:xfrm>
          <a:prstGeom prst="rect">
            <a:avLst/>
          </a:prstGeom>
          <a:solidFill>
            <a:srgbClr val="505153"/>
          </a:solidFill>
          <a:ln w="9525">
            <a:noFill/>
          </a:ln>
        </p:spPr>
        <p:txBody>
          <a:bodyPr/>
          <a:p>
            <a:pPr algn="ctr" eaLnBrk="1" hangingPunct="1"/>
            <a:endParaRPr lang="zh-CN" altLang="en-US" sz="1800" dirty="0">
              <a:latin typeface="Arial" panose="020B0604020202020204" pitchFamily="34" charset="0"/>
              <a:ea typeface="宋体" panose="02010600030101010101" pitchFamily="2" charset="-122"/>
            </a:endParaRPr>
          </a:p>
        </p:txBody>
      </p:sp>
      <p:sp>
        <p:nvSpPr>
          <p:cNvPr id="14" name="Rectangle 3"/>
          <p:cNvSpPr txBox="1">
            <a:spLocks noChangeArrowheads="1"/>
          </p:cNvSpPr>
          <p:nvPr/>
        </p:nvSpPr>
        <p:spPr>
          <a:xfrm>
            <a:off x="1692275" y="2247900"/>
            <a:ext cx="6310313" cy="1160463"/>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4800" b="0" i="0" u="none" strike="noStrike" kern="0" cap="none" spc="0" normalizeH="0" baseline="0" noProof="0" dirty="0">
              <a:ln>
                <a:noFill/>
              </a:ln>
              <a:solidFill>
                <a:schemeClr val="accent2"/>
              </a:solidFill>
              <a:effectLst/>
              <a:uLnTx/>
              <a:uFillTx/>
              <a:latin typeface="+mj-lt"/>
              <a:ea typeface="+mj-ea"/>
              <a:cs typeface="+mj-cs"/>
            </a:endParaRPr>
          </a:p>
        </p:txBody>
      </p:sp>
      <p:sp>
        <p:nvSpPr>
          <p:cNvPr id="15" name="Rectangle 4"/>
          <p:cNvSpPr txBox="1"/>
          <p:nvPr/>
        </p:nvSpPr>
        <p:spPr>
          <a:xfrm>
            <a:off x="6350" y="3371850"/>
            <a:ext cx="9131300" cy="503238"/>
          </a:xfrm>
          <a:prstGeom prst="rect">
            <a:avLst/>
          </a:prstGeom>
          <a:noFill/>
          <a:ln w="9525">
            <a:noFill/>
          </a:ln>
        </p:spPr>
        <p:txBody>
          <a:bodyPr anchor="ctr" anchorCtr="0"/>
          <a:p>
            <a:pPr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精益班组长育成</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6" name="TextBox 36"/>
          <p:cNvSpPr txBox="1"/>
          <p:nvPr/>
        </p:nvSpPr>
        <p:spPr>
          <a:xfrm>
            <a:off x="7131050" y="5372100"/>
            <a:ext cx="1211263" cy="400050"/>
          </a:xfrm>
          <a:prstGeom prst="rect">
            <a:avLst/>
          </a:prstGeom>
          <a:noFill/>
          <a:ln w="9525">
            <a:noFill/>
          </a:ln>
        </p:spPr>
        <p:txBody>
          <a:bodyPr>
            <a:spAutoFit/>
          </a:bodyPr>
          <a:p>
            <a:pPr algn="r" eaLnBrk="1" hangingPunct="1"/>
            <a:r>
              <a:rPr lang="zh-CN" altLang="en-US" dirty="0">
                <a:solidFill>
                  <a:srgbClr val="F8F8F8"/>
                </a:solidFill>
                <a:latin typeface="微软雅黑" panose="020B0503020204020204" pitchFamily="34" charset="-122"/>
                <a:ea typeface="微软雅黑" panose="020B0503020204020204" pitchFamily="34" charset="-122"/>
              </a:rPr>
              <a:t>演讲者：</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7" name="Rectangle 70"/>
          <p:cNvSpPr/>
          <p:nvPr/>
        </p:nvSpPr>
        <p:spPr>
          <a:xfrm>
            <a:off x="1490663" y="2314575"/>
            <a:ext cx="6121400" cy="1693863"/>
          </a:xfrm>
          <a:prstGeom prst="rect">
            <a:avLst/>
          </a:prstGeom>
          <a:noFill/>
          <a:ln w="9525">
            <a:noFill/>
          </a:ln>
        </p:spPr>
        <p:txBody>
          <a:bodyPr lIns="92075" tIns="46038" rIns="92075" bIns="46038">
            <a:spAutoFit/>
          </a:bodyPr>
          <a:p>
            <a:pPr algn="ctr" eaLnBrk="1" hangingPunct="1">
              <a:spcBef>
                <a:spcPct val="50000"/>
              </a:spcBef>
            </a:pPr>
            <a:r>
              <a:rPr lang="zh-CN" altLang="en-US" sz="6000" dirty="0">
                <a:solidFill>
                  <a:schemeClr val="bg1"/>
                </a:solidFill>
                <a:latin typeface="微软雅黑" panose="020B0503020204020204" pitchFamily="34" charset="-122"/>
                <a:ea typeface="微软雅黑" panose="020B0503020204020204" pitchFamily="34" charset="-122"/>
              </a:rPr>
              <a:t>设备管理</a:t>
            </a:r>
            <a:br>
              <a:rPr lang="zh-CN" altLang="en-US" sz="4400" dirty="0">
                <a:solidFill>
                  <a:schemeClr val="bg1"/>
                </a:solidFill>
                <a:latin typeface="微软雅黑" panose="020B0503020204020204" pitchFamily="34" charset="-122"/>
                <a:ea typeface="微软雅黑" panose="020B0503020204020204" pitchFamily="34" charset="-122"/>
              </a:rPr>
            </a:br>
            <a:endParaRPr lang="zh-CN" altLang="en-US" sz="4400" dirty="0">
              <a:solidFill>
                <a:schemeClr val="bg1"/>
              </a:solidFill>
              <a:latin typeface="微软雅黑" panose="020B0503020204020204" pitchFamily="34" charset="-122"/>
              <a:ea typeface="微软雅黑" panose="020B0503020204020204" pitchFamily="34" charset="-122"/>
            </a:endParaRPr>
          </a:p>
        </p:txBody>
      </p:sp>
      <p:pic>
        <p:nvPicPr>
          <p:cNvPr id="2" name="图片 1" descr="商标（横）白底"/>
          <p:cNvPicPr>
            <a:picLocks noChangeAspect="1"/>
          </p:cNvPicPr>
          <p:nvPr userDrawn="1">
            <p:custDataLst>
              <p:tags r:id="rId2"/>
            </p:custDataLst>
          </p:nvPr>
        </p:nvPicPr>
        <p:blipFill>
          <a:blip r:embed="rId3"/>
          <a:stretch>
            <a:fillRect/>
          </a:stretch>
        </p:blipFill>
        <p:spPr>
          <a:xfrm>
            <a:off x="7562215" y="76835"/>
            <a:ext cx="1477010" cy="546735"/>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000"/>
                                        <p:tgtEl>
                                          <p:spTgt spid="11"/>
                                        </p:tgtEl>
                                      </p:cBhvr>
                                    </p:animEffect>
                                  </p:childTnLst>
                                </p:cTn>
                              </p:par>
                            </p:childTnLst>
                          </p:cTn>
                        </p:par>
                        <p:par>
                          <p:cTn id="16" fill="hold">
                            <p:stCondLst>
                              <p:cond delay="1500"/>
                            </p:stCondLst>
                            <p:childTnLst>
                              <p:par>
                                <p:cTn id="17" presetID="56" presetClass="entr" presetSubtype="0" fill="hold" grpId="0" nodeType="afterEffect" nodePh="1">
                                  <p:stCondLst>
                                    <p:cond delay="0"/>
                                  </p:stCondLst>
                                  <p:endCondLst>
                                    <p:cond evt="begin" delay="0">
                                      <p:tn val="17"/>
                                    </p:cond>
                                  </p:endCondLst>
                                  <p:iterate type="lt">
                                    <p:tmPct val="10000"/>
                                  </p:iterate>
                                  <p:childTnLst>
                                    <p:set>
                                      <p:cBhvr>
                                        <p:cTn id="18" dur="1" fill="hold">
                                          <p:stCondLst>
                                            <p:cond delay="0"/>
                                          </p:stCondLst>
                                        </p:cTn>
                                        <p:tgtEl>
                                          <p:spTgt spid="14"/>
                                        </p:tgtEl>
                                        <p:attrNameLst>
                                          <p:attrName>style.visibility</p:attrName>
                                        </p:attrNameLst>
                                      </p:cBhvr>
                                      <p:to>
                                        <p:strVal val="visible"/>
                                      </p:to>
                                    </p:set>
                                    <p:anim by="(-#ppt_w*2)" calcmode="lin" valueType="num">
                                      <p:cBhvr rctx="PPT">
                                        <p:cTn id="19" dur="500" autoRev="1" fill="hold">
                                          <p:stCondLst>
                                            <p:cond delay="0"/>
                                          </p:stCondLst>
                                        </p:cTn>
                                        <p:tgtEl>
                                          <p:spTgt spid="14"/>
                                        </p:tgtEl>
                                        <p:attrNameLst>
                                          <p:attrName>ppt_w</p:attrName>
                                        </p:attrNameLst>
                                      </p:cBhvr>
                                    </p:anim>
                                    <p:anim by="(#ppt_w*0.50)" calcmode="lin" valueType="num">
                                      <p:cBhvr>
                                        <p:cTn id="20" dur="500" decel="50000" autoRev="1" fill="hold">
                                          <p:stCondLst>
                                            <p:cond delay="0"/>
                                          </p:stCondLst>
                                        </p:cTn>
                                        <p:tgtEl>
                                          <p:spTgt spid="14"/>
                                        </p:tgtEl>
                                        <p:attrNameLst>
                                          <p:attrName>ppt_x</p:attrName>
                                        </p:attrNameLst>
                                      </p:cBhvr>
                                    </p:anim>
                                    <p:anim from="(-#ppt_h/2)" to="(#ppt_y)" calcmode="lin" valueType="num">
                                      <p:cBhvr>
                                        <p:cTn id="21" dur="1000" fill="hold">
                                          <p:stCondLst>
                                            <p:cond delay="0"/>
                                          </p:stCondLst>
                                        </p:cTn>
                                        <p:tgtEl>
                                          <p:spTgt spid="14"/>
                                        </p:tgtEl>
                                        <p:attrNameLst>
                                          <p:attrName>ppt_y</p:attrName>
                                        </p:attrNameLst>
                                      </p:cBhvr>
                                    </p:anim>
                                    <p:animRot by="21600000">
                                      <p:cBhvr>
                                        <p:cTn id="22" dur="1000" fill="hold">
                                          <p:stCondLst>
                                            <p:cond delay="0"/>
                                          </p:stCondLst>
                                        </p:cTn>
                                        <p:tgtEl>
                                          <p:spTgt spid="14"/>
                                        </p:tgtEl>
                                        <p:attrNameLst>
                                          <p:attrName>r</p:attrName>
                                        </p:attrNameLst>
                                      </p:cBhvr>
                                    </p:animRo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2" presetClass="entr" presetSubtype="2" fill="hold" grpId="0" nodeType="withEffect">
                                  <p:stCondLst>
                                    <p:cond delay="10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nvSpPr>
        <p:spPr>
          <a:xfrm>
            <a:off x="685800" y="5988050"/>
            <a:ext cx="1905000" cy="457200"/>
          </a:xfrm>
          <a:prstGeom prst="rect">
            <a:avLst/>
          </a:prstGeom>
          <a:noFill/>
          <a:ln w="9525">
            <a:noFill/>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 name="Rectangle 47"/>
          <p:cNvSpPr>
            <a:spLocks noChangeArrowheads="1"/>
          </p:cNvSpPr>
          <p:nvPr/>
        </p:nvSpPr>
        <p:spPr bwMode="auto">
          <a:xfrm>
            <a:off x="958850" y="1274763"/>
            <a:ext cx="2032000" cy="36988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作业者的体制改善</a:t>
            </a:r>
            <a:endParaRPr kumimoji="1" lang="ko-KR"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endParaRPr>
          </a:p>
        </p:txBody>
      </p:sp>
      <p:sp>
        <p:nvSpPr>
          <p:cNvPr id="4" name="Rectangle 48"/>
          <p:cNvSpPr>
            <a:spLocks noChangeArrowheads="1"/>
          </p:cNvSpPr>
          <p:nvPr/>
        </p:nvSpPr>
        <p:spPr bwMode="auto">
          <a:xfrm>
            <a:off x="958850" y="4202113"/>
            <a:ext cx="1801813" cy="36988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设备的体制改善</a:t>
            </a:r>
            <a:endParaRPr kumimoji="1" lang="ko-KR"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endParaRPr>
          </a:p>
        </p:txBody>
      </p:sp>
      <p:sp>
        <p:nvSpPr>
          <p:cNvPr id="5" name="Rectangle 49"/>
          <p:cNvSpPr>
            <a:spLocks noChangeArrowheads="1"/>
          </p:cNvSpPr>
          <p:nvPr/>
        </p:nvSpPr>
        <p:spPr bwMode="auto">
          <a:xfrm>
            <a:off x="958850" y="5054600"/>
            <a:ext cx="1801813" cy="36988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企业的体制改善</a:t>
            </a:r>
            <a:endParaRPr kumimoji="1" lang="ko-KR" altLang="en-US" sz="1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endParaRPr>
          </a:p>
        </p:txBody>
      </p:sp>
      <p:sp>
        <p:nvSpPr>
          <p:cNvPr id="20486" name="Rectangle 50"/>
          <p:cNvSpPr/>
          <p:nvPr/>
        </p:nvSpPr>
        <p:spPr>
          <a:xfrm>
            <a:off x="914400" y="1762125"/>
            <a:ext cx="2147888" cy="647700"/>
          </a:xfrm>
          <a:prstGeom prst="rect">
            <a:avLst/>
          </a:prstGeom>
          <a:noFill/>
          <a:ln w="9525">
            <a:noFill/>
          </a:ln>
        </p:spPr>
        <p:txBody>
          <a:bodyPr wrap="none" lIns="92075" tIns="46038" rIns="92075" bIns="46038">
            <a:spAutoFit/>
          </a:bodyPr>
          <a:p>
            <a:pPr hangingPunct="1"/>
            <a:r>
              <a:rPr lang="zh-CN" altLang="en-US" sz="1800" dirty="0">
                <a:latin typeface="黑体" panose="02010609060101010101" pitchFamily="49" charset="-122"/>
                <a:ea typeface="黑体" panose="02010609060101010101" pitchFamily="49" charset="-122"/>
              </a:rPr>
              <a:t>我是</a:t>
            </a:r>
            <a:r>
              <a:rPr lang="ko-KR" altLang="en-US" sz="1800" dirty="0">
                <a:latin typeface="黑体" panose="02010609060101010101" pitchFamily="49" charset="-122"/>
              </a:rPr>
              <a:t> </a:t>
            </a:r>
            <a:r>
              <a:rPr lang="zh-CN" altLang="en-US" sz="1800" dirty="0">
                <a:latin typeface="黑体" panose="02010609060101010101" pitchFamily="49" charset="-122"/>
                <a:ea typeface="黑体" panose="02010609060101010101" pitchFamily="49" charset="-122"/>
              </a:rPr>
              <a:t>操作者</a:t>
            </a:r>
            <a:r>
              <a:rPr lang="ko-KR" altLang="en-US" sz="1800" dirty="0">
                <a:latin typeface="黑体" panose="02010609060101010101" pitchFamily="49" charset="-122"/>
              </a:rPr>
              <a:t> </a:t>
            </a:r>
            <a:r>
              <a:rPr lang="en-US" altLang="ko-KR" sz="1800" dirty="0">
                <a:latin typeface="黑体" panose="02010609060101010101" pitchFamily="49" charset="-122"/>
                <a:ea typeface="黑体" panose="02010609060101010101" pitchFamily="49" charset="-122"/>
              </a:rPr>
              <a:t>(O/P)</a:t>
            </a:r>
            <a:endParaRPr lang="en-US" altLang="ko-KR" sz="1800" dirty="0">
              <a:latin typeface="黑体" panose="02010609060101010101" pitchFamily="49" charset="-122"/>
              <a:ea typeface="黑体" panose="02010609060101010101" pitchFamily="49" charset="-122"/>
            </a:endParaRPr>
          </a:p>
          <a:p>
            <a:r>
              <a:rPr lang="zh-CN" altLang="en-US" sz="1800" dirty="0">
                <a:latin typeface="黑体" panose="02010609060101010101" pitchFamily="49" charset="-122"/>
                <a:ea typeface="黑体" panose="02010609060101010101" pitchFamily="49" charset="-122"/>
              </a:rPr>
              <a:t>你是</a:t>
            </a:r>
            <a:r>
              <a:rPr lang="ko-KR" altLang="en-US" sz="1800" dirty="0">
                <a:latin typeface="黑体" panose="02010609060101010101" pitchFamily="49" charset="-122"/>
              </a:rPr>
              <a:t> </a:t>
            </a:r>
            <a:r>
              <a:rPr lang="zh-CN" altLang="en-US" sz="1800" dirty="0">
                <a:latin typeface="黑体" panose="02010609060101010101" pitchFamily="49" charset="-122"/>
                <a:ea typeface="黑体" panose="02010609060101010101" pitchFamily="49" charset="-122"/>
              </a:rPr>
              <a:t>维修员</a:t>
            </a:r>
            <a:endParaRPr lang="ko-KR" altLang="en-US" sz="1800" dirty="0">
              <a:latin typeface="黑体" panose="02010609060101010101" pitchFamily="49" charset="-122"/>
            </a:endParaRPr>
          </a:p>
        </p:txBody>
      </p:sp>
      <p:sp>
        <p:nvSpPr>
          <p:cNvPr id="20487" name="Rectangle 51"/>
          <p:cNvSpPr/>
          <p:nvPr/>
        </p:nvSpPr>
        <p:spPr>
          <a:xfrm>
            <a:off x="5867400" y="1600200"/>
            <a:ext cx="1244600" cy="923925"/>
          </a:xfrm>
          <a:prstGeom prst="rect">
            <a:avLst/>
          </a:prstGeom>
          <a:noFill/>
          <a:ln w="9525">
            <a:noFill/>
          </a:ln>
        </p:spPr>
        <p:txBody>
          <a:bodyPr lIns="92075" tIns="46038" rIns="92075" bIns="46038">
            <a:spAutoFit/>
          </a:bodyPr>
          <a:p>
            <a:pPr algn="ctr"/>
            <a:r>
              <a:rPr lang="zh-CN" altLang="en-US" sz="1800" dirty="0">
                <a:latin typeface="黑体" panose="02010609060101010101" pitchFamily="49" charset="-122"/>
                <a:ea typeface="黑体" panose="02010609060101010101" pitchFamily="49" charset="-122"/>
              </a:rPr>
              <a:t>对</a:t>
            </a:r>
            <a:r>
              <a:rPr lang="ko-KR" altLang="en-US" sz="1800" dirty="0">
                <a:latin typeface="黑体" panose="02010609060101010101" pitchFamily="49" charset="-122"/>
              </a:rPr>
              <a:t>设备</a:t>
            </a:r>
            <a:endParaRPr lang="ko-KR" altLang="en-US" sz="1800" dirty="0">
              <a:latin typeface="黑体" panose="02010609060101010101" pitchFamily="49" charset="-122"/>
            </a:endParaRPr>
          </a:p>
          <a:p>
            <a:pPr algn="ctr"/>
            <a:r>
              <a:rPr lang="ko-KR" altLang="en-US" sz="1800" dirty="0">
                <a:latin typeface="黑体" panose="02010609060101010101" pitchFamily="49" charset="-122"/>
              </a:rPr>
              <a:t>强</a:t>
            </a:r>
            <a:r>
              <a:rPr lang="zh-CN" altLang="en-US" sz="1800" dirty="0">
                <a:latin typeface="黑体" panose="02010609060101010101" pitchFamily="49" charset="-122"/>
                <a:ea typeface="黑体" panose="02010609060101010101" pitchFamily="49" charset="-122"/>
              </a:rPr>
              <a:t>的</a:t>
            </a:r>
            <a:endParaRPr lang="ko-KR" altLang="en-US" sz="1800" dirty="0">
              <a:latin typeface="黑体" panose="02010609060101010101" pitchFamily="49" charset="-122"/>
              <a:ea typeface="宋体" panose="02010600030101010101" pitchFamily="2" charset="-122"/>
            </a:endParaRPr>
          </a:p>
          <a:p>
            <a:pPr algn="ctr"/>
            <a:r>
              <a:rPr lang="ko-KR" altLang="en-US" sz="1800" dirty="0">
                <a:latin typeface="黑体" panose="02010609060101010101" pitchFamily="49" charset="-122"/>
              </a:rPr>
              <a:t>作业者</a:t>
            </a:r>
            <a:endParaRPr lang="ko-KR" altLang="en-US" sz="1800" dirty="0">
              <a:latin typeface="黑体" panose="02010609060101010101" pitchFamily="49" charset="-122"/>
            </a:endParaRPr>
          </a:p>
        </p:txBody>
      </p:sp>
      <p:sp>
        <p:nvSpPr>
          <p:cNvPr id="20488" name="Rectangle 52"/>
          <p:cNvSpPr/>
          <p:nvPr/>
        </p:nvSpPr>
        <p:spPr>
          <a:xfrm>
            <a:off x="3657600" y="2917825"/>
            <a:ext cx="1917700" cy="369888"/>
          </a:xfrm>
          <a:prstGeom prst="rect">
            <a:avLst/>
          </a:prstGeom>
          <a:noFill/>
          <a:ln w="9525">
            <a:noFill/>
          </a:ln>
        </p:spPr>
        <p:txBody>
          <a:bodyPr wrap="none" lIns="92075" tIns="46038" rIns="92075" bIns="46038">
            <a:spAutoFit/>
          </a:bodyPr>
          <a:p>
            <a:r>
              <a:rPr lang="zh-CN" altLang="en-US" sz="1800" dirty="0">
                <a:latin typeface="黑体" panose="02010609060101010101" pitchFamily="49" charset="-122"/>
                <a:ea typeface="黑体" panose="02010609060101010101" pitchFamily="49" charset="-122"/>
              </a:rPr>
              <a:t>我的</a:t>
            </a:r>
            <a:r>
              <a:rPr lang="ko-KR" altLang="en-US" sz="1800" dirty="0">
                <a:latin typeface="黑体" panose="02010609060101010101" pitchFamily="49" charset="-122"/>
              </a:rPr>
              <a:t>设备 </a:t>
            </a:r>
            <a:r>
              <a:rPr lang="zh-CN" altLang="en-US" sz="1800" dirty="0">
                <a:latin typeface="黑体" panose="02010609060101010101" pitchFamily="49" charset="-122"/>
                <a:ea typeface="黑体" panose="02010609060101010101" pitchFamily="49" charset="-122"/>
              </a:rPr>
              <a:t>我维护</a:t>
            </a:r>
            <a:endParaRPr lang="ko-KR" altLang="en-US" sz="1800" dirty="0">
              <a:latin typeface="黑体" panose="02010609060101010101" pitchFamily="49" charset="-122"/>
            </a:endParaRPr>
          </a:p>
        </p:txBody>
      </p:sp>
      <p:sp>
        <p:nvSpPr>
          <p:cNvPr id="20489" name="Rectangle 53"/>
          <p:cNvSpPr/>
          <p:nvPr/>
        </p:nvSpPr>
        <p:spPr>
          <a:xfrm>
            <a:off x="3657600" y="3668713"/>
            <a:ext cx="1801813" cy="369887"/>
          </a:xfrm>
          <a:prstGeom prst="rect">
            <a:avLst/>
          </a:prstGeom>
          <a:noFill/>
          <a:ln w="9525">
            <a:noFill/>
          </a:ln>
        </p:spPr>
        <p:txBody>
          <a:bodyPr wrap="none" lIns="92075" tIns="46038" rIns="92075" bIns="46038">
            <a:spAutoFit/>
          </a:bodyPr>
          <a:p>
            <a:pPr algn="ctr"/>
            <a:r>
              <a:rPr lang="zh-CN" altLang="en-US" sz="1800" dirty="0">
                <a:latin typeface="黑体" panose="02010609060101010101" pitchFamily="49" charset="-122"/>
                <a:ea typeface="黑体" panose="02010609060101010101" pitchFamily="49" charset="-122"/>
              </a:rPr>
              <a:t>组织的教育训练</a:t>
            </a:r>
            <a:endParaRPr lang="ko-KR" altLang="en-US" sz="1800" dirty="0">
              <a:latin typeface="黑体" panose="02010609060101010101" pitchFamily="49" charset="-122"/>
            </a:endParaRPr>
          </a:p>
        </p:txBody>
      </p:sp>
      <p:sp>
        <p:nvSpPr>
          <p:cNvPr id="20490" name="Rectangle 54"/>
          <p:cNvSpPr/>
          <p:nvPr/>
        </p:nvSpPr>
        <p:spPr>
          <a:xfrm>
            <a:off x="1228725" y="4465638"/>
            <a:ext cx="1571625" cy="369887"/>
          </a:xfrm>
          <a:prstGeom prst="rect">
            <a:avLst/>
          </a:prstGeom>
          <a:noFill/>
          <a:ln w="9525">
            <a:noFill/>
          </a:ln>
        </p:spPr>
        <p:txBody>
          <a:bodyPr wrap="none" lIns="92075" tIns="46038" rIns="92075" bIns="46038">
            <a:spAutoFit/>
          </a:bodyPr>
          <a:p>
            <a:r>
              <a:rPr lang="ko-KR" altLang="en-US" sz="1800" dirty="0">
                <a:latin typeface="黑体" panose="02010609060101010101" pitchFamily="49" charset="-122"/>
              </a:rPr>
              <a:t>设备</a:t>
            </a:r>
            <a:r>
              <a:rPr lang="zh-CN" altLang="en-US" sz="1800" dirty="0">
                <a:latin typeface="黑体" panose="02010609060101010101" pitchFamily="49" charset="-122"/>
                <a:ea typeface="黑体" panose="02010609060101010101" pitchFamily="49" charset="-122"/>
              </a:rPr>
              <a:t>弱点</a:t>
            </a:r>
            <a:r>
              <a:rPr lang="ko-KR" altLang="en-US" sz="1800" dirty="0">
                <a:latin typeface="黑体" panose="02010609060101010101" pitchFamily="49" charset="-122"/>
              </a:rPr>
              <a:t>改良</a:t>
            </a:r>
            <a:endParaRPr lang="ko-KR" altLang="en-US" sz="1800" dirty="0">
              <a:latin typeface="黑体" panose="02010609060101010101" pitchFamily="49" charset="-122"/>
            </a:endParaRPr>
          </a:p>
        </p:txBody>
      </p:sp>
      <p:sp>
        <p:nvSpPr>
          <p:cNvPr id="20491" name="Rectangle 55"/>
          <p:cNvSpPr/>
          <p:nvPr/>
        </p:nvSpPr>
        <p:spPr>
          <a:xfrm>
            <a:off x="3606800" y="4338638"/>
            <a:ext cx="1801813" cy="369887"/>
          </a:xfrm>
          <a:prstGeom prst="rect">
            <a:avLst/>
          </a:prstGeom>
          <a:noFill/>
          <a:ln w="9525">
            <a:noFill/>
          </a:ln>
        </p:spPr>
        <p:txBody>
          <a:bodyPr wrap="none" lIns="92075" tIns="46038" rIns="92075" bIns="46038">
            <a:spAutoFit/>
          </a:bodyPr>
          <a:p>
            <a:r>
              <a:rPr lang="ko-KR" altLang="en-US" sz="1800" dirty="0">
                <a:latin typeface="黑体" panose="02010609060101010101" pitchFamily="49" charset="-122"/>
              </a:rPr>
              <a:t>设备 </a:t>
            </a:r>
            <a:r>
              <a:rPr lang="en-US" altLang="ko-KR" sz="1800" dirty="0">
                <a:latin typeface="黑体" panose="02010609060101010101" pitchFamily="49" charset="-122"/>
                <a:ea typeface="黑体" panose="02010609060101010101" pitchFamily="49" charset="-122"/>
              </a:rPr>
              <a:t>Loss </a:t>
            </a:r>
            <a:r>
              <a:rPr lang="zh-CN" altLang="en-US" sz="1800" dirty="0">
                <a:latin typeface="黑体" panose="02010609060101010101" pitchFamily="49" charset="-122"/>
                <a:ea typeface="黑体" panose="02010609060101010101" pitchFamily="49" charset="-122"/>
              </a:rPr>
              <a:t>消除</a:t>
            </a:r>
            <a:endParaRPr lang="ko-KR" altLang="en-US" sz="1800" dirty="0">
              <a:latin typeface="黑体" panose="02010609060101010101" pitchFamily="49" charset="-122"/>
              <a:ea typeface="宋体" panose="02010600030101010101" pitchFamily="2" charset="-122"/>
            </a:endParaRPr>
          </a:p>
        </p:txBody>
      </p:sp>
      <p:sp>
        <p:nvSpPr>
          <p:cNvPr id="20492" name="Rectangle 56"/>
          <p:cNvSpPr/>
          <p:nvPr/>
        </p:nvSpPr>
        <p:spPr>
          <a:xfrm>
            <a:off x="6207125" y="4338638"/>
            <a:ext cx="1571625" cy="369887"/>
          </a:xfrm>
          <a:prstGeom prst="rect">
            <a:avLst/>
          </a:prstGeom>
          <a:noFill/>
          <a:ln w="9525">
            <a:noFill/>
          </a:ln>
        </p:spPr>
        <p:txBody>
          <a:bodyPr wrap="none" lIns="92075" tIns="46038" rIns="92075" bIns="46038">
            <a:spAutoFit/>
          </a:bodyPr>
          <a:p>
            <a:r>
              <a:rPr lang="ko-KR" altLang="en-US" sz="1800" dirty="0">
                <a:latin typeface="黑体" panose="02010609060101010101" pitchFamily="49" charset="-122"/>
              </a:rPr>
              <a:t>设备体制改善</a:t>
            </a:r>
            <a:endParaRPr lang="ko-KR" altLang="en-US" sz="1800" dirty="0">
              <a:latin typeface="黑体" panose="02010609060101010101" pitchFamily="49" charset="-122"/>
            </a:endParaRPr>
          </a:p>
        </p:txBody>
      </p:sp>
      <p:sp>
        <p:nvSpPr>
          <p:cNvPr id="20493" name="Rectangle 57"/>
          <p:cNvSpPr/>
          <p:nvPr/>
        </p:nvSpPr>
        <p:spPr>
          <a:xfrm>
            <a:off x="1228725" y="5456238"/>
            <a:ext cx="1685925" cy="369887"/>
          </a:xfrm>
          <a:prstGeom prst="rect">
            <a:avLst/>
          </a:prstGeom>
          <a:noFill/>
          <a:ln w="9525">
            <a:noFill/>
          </a:ln>
        </p:spPr>
        <p:txBody>
          <a:bodyPr wrap="none" lIns="92075" tIns="46038" rIns="92075" bIns="46038">
            <a:spAutoFit/>
          </a:bodyPr>
          <a:p>
            <a:r>
              <a:rPr lang="en-US" altLang="ko-KR" sz="1800" dirty="0">
                <a:latin typeface="黑体" panose="02010609060101010101" pitchFamily="49" charset="-122"/>
                <a:ea typeface="黑体" panose="02010609060101010101" pitchFamily="49" charset="-122"/>
              </a:rPr>
              <a:t>TPM 5</a:t>
            </a:r>
            <a:r>
              <a:rPr lang="ko-KR" altLang="en-US" sz="1800" dirty="0">
                <a:latin typeface="黑体" panose="02010609060101010101" pitchFamily="49" charset="-122"/>
              </a:rPr>
              <a:t>本柱活动</a:t>
            </a:r>
            <a:endParaRPr lang="ko-KR" altLang="en-US" sz="1800" dirty="0">
              <a:latin typeface="黑体" panose="02010609060101010101" pitchFamily="49" charset="-122"/>
            </a:endParaRPr>
          </a:p>
        </p:txBody>
      </p:sp>
      <p:sp>
        <p:nvSpPr>
          <p:cNvPr id="20494" name="Rectangle 58"/>
          <p:cNvSpPr/>
          <p:nvPr/>
        </p:nvSpPr>
        <p:spPr>
          <a:xfrm>
            <a:off x="3606800" y="5227638"/>
            <a:ext cx="2032000" cy="369887"/>
          </a:xfrm>
          <a:prstGeom prst="rect">
            <a:avLst/>
          </a:prstGeom>
          <a:noFill/>
          <a:ln w="9525">
            <a:noFill/>
          </a:ln>
        </p:spPr>
        <p:txBody>
          <a:bodyPr wrap="none" lIns="92075" tIns="46038" rIns="92075" bIns="46038">
            <a:spAutoFit/>
          </a:bodyPr>
          <a:p>
            <a:r>
              <a:rPr lang="zh-CN" altLang="en-US" sz="1800" dirty="0">
                <a:latin typeface="黑体" panose="02010609060101010101" pitchFamily="49" charset="-122"/>
                <a:ea typeface="黑体" panose="02010609060101010101" pitchFamily="49" charset="-122"/>
              </a:rPr>
              <a:t>创出</a:t>
            </a:r>
            <a:r>
              <a:rPr lang="ko-KR" altLang="en-US" sz="1800" dirty="0">
                <a:latin typeface="黑体" panose="02010609060101010101" pitchFamily="49" charset="-122"/>
              </a:rPr>
              <a:t> </a:t>
            </a:r>
            <a:r>
              <a:rPr lang="zh-CN" altLang="en-US" sz="1800" dirty="0">
                <a:latin typeface="黑体" panose="02010609060101010101" pitchFamily="49" charset="-122"/>
                <a:ea typeface="黑体" panose="02010609060101010101" pitchFamily="49" charset="-122"/>
              </a:rPr>
              <a:t>有利的 公司</a:t>
            </a:r>
            <a:endParaRPr lang="ko-KR" altLang="en-US" sz="1800" dirty="0">
              <a:latin typeface="黑体" panose="02010609060101010101" pitchFamily="49" charset="-122"/>
            </a:endParaRPr>
          </a:p>
        </p:txBody>
      </p:sp>
      <p:sp>
        <p:nvSpPr>
          <p:cNvPr id="20495" name="Rectangle 59"/>
          <p:cNvSpPr/>
          <p:nvPr/>
        </p:nvSpPr>
        <p:spPr>
          <a:xfrm>
            <a:off x="6207125" y="5181600"/>
            <a:ext cx="1917700" cy="369888"/>
          </a:xfrm>
          <a:prstGeom prst="rect">
            <a:avLst/>
          </a:prstGeom>
          <a:noFill/>
          <a:ln w="9525">
            <a:noFill/>
          </a:ln>
        </p:spPr>
        <p:txBody>
          <a:bodyPr wrap="none" lIns="92075" tIns="46038" rIns="92075" bIns="46038">
            <a:spAutoFit/>
          </a:bodyPr>
          <a:p>
            <a:r>
              <a:rPr lang="ko-KR" altLang="en-US" sz="1800" dirty="0">
                <a:latin typeface="黑体" panose="02010609060101010101" pitchFamily="49" charset="-122"/>
              </a:rPr>
              <a:t>企业</a:t>
            </a:r>
            <a:r>
              <a:rPr lang="zh-CN" altLang="en-US" sz="1800" dirty="0">
                <a:latin typeface="黑体" panose="02010609060101010101" pitchFamily="49" charset="-122"/>
                <a:ea typeface="黑体" panose="02010609060101010101" pitchFamily="49" charset="-122"/>
              </a:rPr>
              <a:t>的</a:t>
            </a:r>
            <a:r>
              <a:rPr lang="ko-KR" altLang="en-US" sz="1800" dirty="0">
                <a:latin typeface="黑体" panose="02010609060101010101" pitchFamily="49" charset="-122"/>
              </a:rPr>
              <a:t> 体制改善</a:t>
            </a:r>
            <a:endParaRPr lang="ko-KR" altLang="en-US" sz="1800" dirty="0">
              <a:latin typeface="黑体" panose="02010609060101010101" pitchFamily="49" charset="-122"/>
            </a:endParaRPr>
          </a:p>
        </p:txBody>
      </p:sp>
      <p:sp>
        <p:nvSpPr>
          <p:cNvPr id="20496" name="Freeform 60"/>
          <p:cNvSpPr/>
          <p:nvPr/>
        </p:nvSpPr>
        <p:spPr>
          <a:xfrm>
            <a:off x="690563" y="1219200"/>
            <a:ext cx="287337" cy="449263"/>
          </a:xfrm>
          <a:custGeom>
            <a:avLst/>
            <a:gdLst>
              <a:gd name="txL" fmla="*/ 0 w 181"/>
              <a:gd name="txT" fmla="*/ 0 h 283"/>
              <a:gd name="txR" fmla="*/ 181 w 181"/>
              <a:gd name="txB" fmla="*/ 283 h 283"/>
            </a:gdLst>
            <a:ahLst/>
            <a:cxnLst>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rect l="txL" t="txT" r="txR" b="txB"/>
            <a:pathLst>
              <a:path w="181" h="283">
                <a:moveTo>
                  <a:pt x="20" y="131"/>
                </a:moveTo>
                <a:lnTo>
                  <a:pt x="0" y="207"/>
                </a:lnTo>
                <a:lnTo>
                  <a:pt x="69" y="282"/>
                </a:lnTo>
                <a:lnTo>
                  <a:pt x="180" y="32"/>
                </a:lnTo>
                <a:lnTo>
                  <a:pt x="180" y="0"/>
                </a:lnTo>
                <a:lnTo>
                  <a:pt x="56" y="210"/>
                </a:lnTo>
                <a:lnTo>
                  <a:pt x="20" y="131"/>
                </a:lnTo>
              </a:path>
            </a:pathLst>
          </a:custGeom>
          <a:solidFill>
            <a:srgbClr val="FF0000">
              <a:alpha val="100000"/>
            </a:srgbClr>
          </a:solidFill>
          <a:ln w="9525">
            <a:noFill/>
          </a:ln>
        </p:spPr>
        <p:txBody>
          <a:bodyPr/>
          <a:p>
            <a:endParaRPr lang="zh-CN" altLang="en-US"/>
          </a:p>
        </p:txBody>
      </p:sp>
      <p:sp>
        <p:nvSpPr>
          <p:cNvPr id="20497" name="Freeform 61"/>
          <p:cNvSpPr/>
          <p:nvPr/>
        </p:nvSpPr>
        <p:spPr>
          <a:xfrm>
            <a:off x="690563" y="4119563"/>
            <a:ext cx="287337" cy="450850"/>
          </a:xfrm>
          <a:custGeom>
            <a:avLst/>
            <a:gdLst>
              <a:gd name="txL" fmla="*/ 0 w 181"/>
              <a:gd name="txT" fmla="*/ 0 h 284"/>
              <a:gd name="txR" fmla="*/ 181 w 181"/>
              <a:gd name="txB" fmla="*/ 284 h 284"/>
            </a:gdLst>
            <a:ahLst/>
            <a:cxnLst>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rect l="txL" t="txT" r="txR" b="txB"/>
            <a:pathLst>
              <a:path w="181" h="284">
                <a:moveTo>
                  <a:pt x="20" y="131"/>
                </a:moveTo>
                <a:lnTo>
                  <a:pt x="0" y="208"/>
                </a:lnTo>
                <a:lnTo>
                  <a:pt x="69" y="283"/>
                </a:lnTo>
                <a:lnTo>
                  <a:pt x="180" y="32"/>
                </a:lnTo>
                <a:lnTo>
                  <a:pt x="180" y="0"/>
                </a:lnTo>
                <a:lnTo>
                  <a:pt x="56" y="210"/>
                </a:lnTo>
                <a:lnTo>
                  <a:pt x="20" y="131"/>
                </a:lnTo>
              </a:path>
            </a:pathLst>
          </a:custGeom>
          <a:solidFill>
            <a:srgbClr val="FF0000">
              <a:alpha val="100000"/>
            </a:srgbClr>
          </a:solidFill>
          <a:ln w="9525">
            <a:noFill/>
          </a:ln>
        </p:spPr>
        <p:txBody>
          <a:bodyPr/>
          <a:p>
            <a:endParaRPr lang="zh-CN" altLang="en-US"/>
          </a:p>
        </p:txBody>
      </p:sp>
      <p:sp>
        <p:nvSpPr>
          <p:cNvPr id="20498" name="Freeform 62"/>
          <p:cNvSpPr/>
          <p:nvPr/>
        </p:nvSpPr>
        <p:spPr>
          <a:xfrm>
            <a:off x="690563" y="4981575"/>
            <a:ext cx="287337" cy="450850"/>
          </a:xfrm>
          <a:custGeom>
            <a:avLst/>
            <a:gdLst>
              <a:gd name="txL" fmla="*/ 0 w 181"/>
              <a:gd name="txT" fmla="*/ 0 h 284"/>
              <a:gd name="txR" fmla="*/ 181 w 181"/>
              <a:gd name="txB" fmla="*/ 284 h 284"/>
            </a:gdLst>
            <a:ahLst/>
            <a:cxnLst>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rect l="txL" t="txT" r="txR" b="txB"/>
            <a:pathLst>
              <a:path w="181" h="284">
                <a:moveTo>
                  <a:pt x="20" y="131"/>
                </a:moveTo>
                <a:lnTo>
                  <a:pt x="0" y="208"/>
                </a:lnTo>
                <a:lnTo>
                  <a:pt x="69" y="283"/>
                </a:lnTo>
                <a:lnTo>
                  <a:pt x="180" y="32"/>
                </a:lnTo>
                <a:lnTo>
                  <a:pt x="180" y="0"/>
                </a:lnTo>
                <a:lnTo>
                  <a:pt x="56" y="210"/>
                </a:lnTo>
                <a:lnTo>
                  <a:pt x="20" y="131"/>
                </a:lnTo>
              </a:path>
            </a:pathLst>
          </a:custGeom>
          <a:solidFill>
            <a:srgbClr val="FF0000">
              <a:alpha val="100000"/>
            </a:srgbClr>
          </a:solidFill>
          <a:ln w="9525">
            <a:noFill/>
          </a:ln>
        </p:spPr>
        <p:txBody>
          <a:bodyPr/>
          <a:p>
            <a:endParaRPr lang="zh-CN" altLang="en-US"/>
          </a:p>
        </p:txBody>
      </p:sp>
      <p:sp>
        <p:nvSpPr>
          <p:cNvPr id="20499" name="AutoShape 63"/>
          <p:cNvSpPr/>
          <p:nvPr/>
        </p:nvSpPr>
        <p:spPr>
          <a:xfrm>
            <a:off x="3124200" y="1649413"/>
            <a:ext cx="309563" cy="735012"/>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0" name="AutoShape 64"/>
          <p:cNvSpPr/>
          <p:nvPr/>
        </p:nvSpPr>
        <p:spPr>
          <a:xfrm>
            <a:off x="5646738" y="1649413"/>
            <a:ext cx="309562" cy="735012"/>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1" name="AutoShape 65"/>
          <p:cNvSpPr/>
          <p:nvPr/>
        </p:nvSpPr>
        <p:spPr>
          <a:xfrm>
            <a:off x="7010400" y="1676400"/>
            <a:ext cx="309563" cy="735013"/>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2" name="AutoShape 66"/>
          <p:cNvSpPr/>
          <p:nvPr/>
        </p:nvSpPr>
        <p:spPr>
          <a:xfrm>
            <a:off x="4235450" y="2624138"/>
            <a:ext cx="735013" cy="309562"/>
          </a:xfrm>
          <a:prstGeom prst="upArrow">
            <a:avLst>
              <a:gd name="adj1" fmla="val 50000"/>
              <a:gd name="adj2" fmla="val 49986"/>
            </a:avLst>
          </a:prstGeom>
          <a:gradFill rotWithShape="0">
            <a:gsLst>
              <a:gs pos="0">
                <a:srgbClr val="4C7094"/>
              </a:gs>
              <a:gs pos="100000">
                <a:srgbClr val="003366"/>
              </a:gs>
            </a:gsLst>
            <a:lin ang="0" scaled="1"/>
            <a:tileRect/>
          </a:gradFill>
          <a:ln w="9525">
            <a:noFill/>
          </a:ln>
        </p:spPr>
        <p:txBody>
          <a:bodyPr vert="eaVert"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3" name="AutoShape 67"/>
          <p:cNvSpPr/>
          <p:nvPr/>
        </p:nvSpPr>
        <p:spPr>
          <a:xfrm>
            <a:off x="4235450" y="3348038"/>
            <a:ext cx="735013" cy="309562"/>
          </a:xfrm>
          <a:prstGeom prst="upArrow">
            <a:avLst>
              <a:gd name="adj1" fmla="val 50000"/>
              <a:gd name="adj2" fmla="val 49986"/>
            </a:avLst>
          </a:prstGeom>
          <a:gradFill rotWithShape="0">
            <a:gsLst>
              <a:gs pos="0">
                <a:srgbClr val="4C7094"/>
              </a:gs>
              <a:gs pos="100000">
                <a:srgbClr val="003366"/>
              </a:gs>
            </a:gsLst>
            <a:lin ang="0" scaled="1"/>
            <a:tileRect/>
          </a:gradFill>
          <a:ln w="9525">
            <a:noFill/>
          </a:ln>
        </p:spPr>
        <p:txBody>
          <a:bodyPr vert="eaVert"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4" name="AutoShape 68"/>
          <p:cNvSpPr/>
          <p:nvPr/>
        </p:nvSpPr>
        <p:spPr>
          <a:xfrm>
            <a:off x="3124200" y="4114800"/>
            <a:ext cx="309563" cy="735013"/>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5" name="AutoShape 69"/>
          <p:cNvSpPr/>
          <p:nvPr/>
        </p:nvSpPr>
        <p:spPr>
          <a:xfrm>
            <a:off x="3124200" y="5029200"/>
            <a:ext cx="309563" cy="735013"/>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6" name="AutoShape 70"/>
          <p:cNvSpPr/>
          <p:nvPr/>
        </p:nvSpPr>
        <p:spPr>
          <a:xfrm>
            <a:off x="5648325" y="4114800"/>
            <a:ext cx="309563" cy="735013"/>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07" name="AutoShape 71"/>
          <p:cNvSpPr/>
          <p:nvPr/>
        </p:nvSpPr>
        <p:spPr>
          <a:xfrm>
            <a:off x="5648325" y="5029200"/>
            <a:ext cx="309563" cy="735013"/>
          </a:xfrm>
          <a:prstGeom prst="rightArrow">
            <a:avLst>
              <a:gd name="adj1" fmla="val 50000"/>
              <a:gd name="adj2" fmla="val 50013"/>
            </a:avLst>
          </a:prstGeom>
          <a:gradFill rotWithShape="0">
            <a:gsLst>
              <a:gs pos="0">
                <a:srgbClr val="4C7094"/>
              </a:gs>
              <a:gs pos="100000">
                <a:srgbClr val="003366"/>
              </a:gs>
            </a:gsLst>
            <a:lin ang="0" scaled="1"/>
            <a:tileRect/>
          </a:gradFill>
          <a:ln w="9525">
            <a:noFill/>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grpSp>
        <p:nvGrpSpPr>
          <p:cNvPr id="20508" name="Group 72"/>
          <p:cNvGrpSpPr/>
          <p:nvPr/>
        </p:nvGrpSpPr>
        <p:grpSpPr>
          <a:xfrm>
            <a:off x="3679825" y="1490663"/>
            <a:ext cx="1854200" cy="1130300"/>
            <a:chOff x="2280" y="1096"/>
            <a:chExt cx="1168" cy="712"/>
          </a:xfrm>
        </p:grpSpPr>
        <p:sp>
          <p:nvSpPr>
            <p:cNvPr id="20512" name="Oval 73"/>
            <p:cNvSpPr/>
            <p:nvPr/>
          </p:nvSpPr>
          <p:spPr>
            <a:xfrm>
              <a:off x="2280" y="1096"/>
              <a:ext cx="760" cy="712"/>
            </a:xfrm>
            <a:prstGeom prst="ellipse">
              <a:avLst/>
            </a:prstGeom>
            <a:gradFill rotWithShape="0">
              <a:gsLst>
                <a:gs pos="0">
                  <a:srgbClr val="FFF0FF"/>
                </a:gs>
                <a:gs pos="100000">
                  <a:srgbClr val="FFCCFF"/>
                </a:gs>
              </a:gsLst>
              <a:path path="shape">
                <a:fillToRect l="50000" t="50000" r="50000" b="50000"/>
              </a:path>
              <a:tileRect/>
            </a:gradFill>
            <a:ln w="12700" cap="flat" cmpd="sng">
              <a:solidFill>
                <a:schemeClr val="tx1"/>
              </a:solidFill>
              <a:prstDash val="solid"/>
              <a:headEnd type="none" w="med" len="med"/>
              <a:tailEnd type="none" w="med" len="med"/>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20513" name="Oval 74"/>
            <p:cNvSpPr/>
            <p:nvPr/>
          </p:nvSpPr>
          <p:spPr>
            <a:xfrm>
              <a:off x="2688" y="1096"/>
              <a:ext cx="760" cy="712"/>
            </a:xfrm>
            <a:prstGeom prst="ellipse">
              <a:avLst/>
            </a:prstGeom>
            <a:gradFill rotWithShape="0">
              <a:gsLst>
                <a:gs pos="0">
                  <a:srgbClr val="FFF0FF"/>
                </a:gs>
                <a:gs pos="100000">
                  <a:srgbClr val="FFCCFF"/>
                </a:gs>
              </a:gsLst>
              <a:path path="shape">
                <a:fillToRect l="50000" t="50000" r="50000" b="50000"/>
              </a:path>
              <a:tileRect/>
            </a:gradFill>
            <a:ln w="12700" cap="flat" cmpd="sng">
              <a:solidFill>
                <a:schemeClr val="tx1"/>
              </a:solidFill>
              <a:prstDash val="solid"/>
              <a:headEnd type="none" w="med" len="med"/>
              <a:tailEnd type="none" w="med" len="med"/>
            </a:ln>
          </p:spPr>
          <p:txBody>
            <a:bodyPr wrap="none" anchor="ctr" anchorCtr="0"/>
            <a:p>
              <a:pPr eaLnBrk="1" hangingPunct="1"/>
              <a:endParaRPr lang="zh-CN" altLang="en-US" sz="1800" dirty="0">
                <a:latin typeface="黑体" panose="02010609060101010101" pitchFamily="49" charset="-122"/>
                <a:ea typeface="黑体" panose="02010609060101010101" pitchFamily="49" charset="-122"/>
              </a:endParaRPr>
            </a:p>
          </p:txBody>
        </p:sp>
        <p:sp>
          <p:nvSpPr>
            <p:cNvPr id="31" name="Rectangle 75"/>
            <p:cNvSpPr>
              <a:spLocks noChangeArrowheads="1"/>
            </p:cNvSpPr>
            <p:nvPr/>
          </p:nvSpPr>
          <p:spPr bwMode="auto">
            <a:xfrm>
              <a:off x="2386" y="1267"/>
              <a:ext cx="264" cy="40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设</a:t>
              </a:r>
              <a:endPar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备</a:t>
              </a:r>
              <a:endParaRPr kumimoji="1" lang="ko-KR"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宋体" panose="02010600030101010101" pitchFamily="2" charset="-122"/>
                <a:cs typeface="+mn-cs"/>
              </a:endParaRPr>
            </a:p>
          </p:txBody>
        </p:sp>
        <p:sp>
          <p:nvSpPr>
            <p:cNvPr id="32" name="Rectangle 76"/>
            <p:cNvSpPr>
              <a:spLocks noChangeArrowheads="1"/>
            </p:cNvSpPr>
            <p:nvPr/>
          </p:nvSpPr>
          <p:spPr bwMode="auto">
            <a:xfrm>
              <a:off x="2734" y="1267"/>
              <a:ext cx="264" cy="40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协</a:t>
              </a:r>
              <a:endPar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力</a:t>
              </a:r>
              <a:endParaRPr kumimoji="1" lang="ko-KR"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宋体" panose="02010600030101010101" pitchFamily="2" charset="-122"/>
                <a:cs typeface="+mn-cs"/>
              </a:endParaRPr>
            </a:p>
          </p:txBody>
        </p:sp>
        <p:sp>
          <p:nvSpPr>
            <p:cNvPr id="33" name="Rectangle 77"/>
            <p:cNvSpPr>
              <a:spLocks noChangeArrowheads="1"/>
            </p:cNvSpPr>
            <p:nvPr/>
          </p:nvSpPr>
          <p:spPr bwMode="auto">
            <a:xfrm>
              <a:off x="3082" y="1267"/>
              <a:ext cx="264" cy="40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运</a:t>
              </a:r>
              <a:endPar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转</a:t>
              </a:r>
              <a:endParaRPr kumimoji="1" lang="ko-KR"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宋体" panose="02010600030101010101" pitchFamily="2" charset="-122"/>
                <a:cs typeface="+mn-cs"/>
              </a:endParaRPr>
            </a:p>
          </p:txBody>
        </p:sp>
        <p:sp>
          <p:nvSpPr>
            <p:cNvPr id="20517" name="Arc 78"/>
            <p:cNvSpPr/>
            <p:nvPr/>
          </p:nvSpPr>
          <p:spPr>
            <a:xfrm>
              <a:off x="2677" y="1122"/>
              <a:ext cx="385" cy="631"/>
            </a:xfrm>
            <a:custGeom>
              <a:avLst/>
              <a:gdLst>
                <a:gd name="txL" fmla="*/ 0 w 21600"/>
                <a:gd name="txT" fmla="*/ 0 h 39920"/>
                <a:gd name="txR" fmla="*/ 21600 w 21600"/>
                <a:gd name="txB" fmla="*/ 39920 h 39920"/>
              </a:gdLst>
              <a:ahLst/>
              <a:cxnLst>
                <a:cxn ang="0">
                  <a:pos x="0" y="0"/>
                </a:cxn>
                <a:cxn ang="0">
                  <a:pos x="0" y="0"/>
                </a:cxn>
                <a:cxn ang="0">
                  <a:pos x="0" y="0"/>
                </a:cxn>
              </a:cxnLst>
              <a:rect l="txL" t="txT" r="txR" b="txB"/>
              <a:pathLst>
                <a:path w="21600" h="39920" fill="none">
                  <a:moveTo>
                    <a:pt x="6260" y="0"/>
                  </a:moveTo>
                  <a:cubicBezTo>
                    <a:pt x="15370" y="2759"/>
                    <a:pt x="21600" y="11155"/>
                    <a:pt x="21600" y="20673"/>
                  </a:cubicBezTo>
                  <a:cubicBezTo>
                    <a:pt x="21600" y="28796"/>
                    <a:pt x="17042" y="36232"/>
                    <a:pt x="9803" y="39919"/>
                  </a:cubicBezTo>
                </a:path>
                <a:path w="21600" h="39920" stroke="0">
                  <a:moveTo>
                    <a:pt x="6260" y="0"/>
                  </a:moveTo>
                  <a:cubicBezTo>
                    <a:pt x="15370" y="2759"/>
                    <a:pt x="21600" y="11155"/>
                    <a:pt x="21600" y="20673"/>
                  </a:cubicBezTo>
                  <a:cubicBezTo>
                    <a:pt x="21600" y="28796"/>
                    <a:pt x="17042" y="36232"/>
                    <a:pt x="9803" y="39919"/>
                  </a:cubicBezTo>
                  <a:lnTo>
                    <a:pt x="0" y="20673"/>
                  </a:lnTo>
                  <a:lnTo>
                    <a:pt x="6260" y="0"/>
                  </a:lnTo>
                  <a:close/>
                </a:path>
              </a:pathLst>
            </a:custGeom>
            <a:noFill/>
            <a:ln w="12700" cap="rnd" cmpd="sng">
              <a:solidFill>
                <a:schemeClr val="tx1">
                  <a:alpha val="100000"/>
                </a:schemeClr>
              </a:solidFill>
              <a:prstDash val="solid"/>
              <a:round/>
              <a:headEnd type="none" w="sm" len="sm"/>
              <a:tailEnd type="none" w="sm" len="sm"/>
            </a:ln>
          </p:spPr>
          <p:txBody>
            <a:bodyPr/>
            <a:p>
              <a:endParaRPr lang="zh-CN" altLang="en-US"/>
            </a:p>
          </p:txBody>
        </p:sp>
      </p:grpSp>
      <p:sp>
        <p:nvSpPr>
          <p:cNvPr id="20509" name="Rectangle 79"/>
          <p:cNvSpPr/>
          <p:nvPr/>
        </p:nvSpPr>
        <p:spPr>
          <a:xfrm>
            <a:off x="7108825" y="1752600"/>
            <a:ext cx="1577975" cy="647700"/>
          </a:xfrm>
          <a:prstGeom prst="rect">
            <a:avLst/>
          </a:prstGeom>
          <a:noFill/>
          <a:ln w="9525">
            <a:noFill/>
          </a:ln>
        </p:spPr>
        <p:txBody>
          <a:bodyPr lIns="92075" tIns="46038" rIns="92075" bIns="46038">
            <a:spAutoFit/>
          </a:bodyPr>
          <a:p>
            <a:pPr algn="ctr"/>
            <a:r>
              <a:rPr lang="ko-KR" altLang="en-US" sz="1800" dirty="0">
                <a:latin typeface="黑体" panose="02010609060101010101" pitchFamily="49" charset="-122"/>
              </a:rPr>
              <a:t>设备能力</a:t>
            </a:r>
            <a:endParaRPr lang="ko-KR" altLang="en-US" sz="1800" dirty="0">
              <a:latin typeface="黑体" panose="02010609060101010101" pitchFamily="49" charset="-122"/>
            </a:endParaRPr>
          </a:p>
          <a:p>
            <a:pPr algn="ctr"/>
            <a:r>
              <a:rPr lang="zh-CN" altLang="en-US" sz="1800" dirty="0">
                <a:latin typeface="黑体" panose="02010609060101010101" pitchFamily="49" charset="-122"/>
                <a:ea typeface="黑体" panose="02010609060101010101" pitchFamily="49" charset="-122"/>
              </a:rPr>
              <a:t>极限发挥</a:t>
            </a:r>
            <a:endParaRPr lang="ko-KR" altLang="en-US" sz="1800" dirty="0">
              <a:latin typeface="黑体" panose="02010609060101010101" pitchFamily="49" charset="-122"/>
              <a:ea typeface="宋体" panose="02010600030101010101" pitchFamily="2" charset="-122"/>
            </a:endParaRPr>
          </a:p>
        </p:txBody>
      </p:sp>
      <p:sp>
        <p:nvSpPr>
          <p:cNvPr id="20510" name="TextBox 35"/>
          <p:cNvSpPr txBox="1"/>
          <p:nvPr/>
        </p:nvSpPr>
        <p:spPr>
          <a:xfrm>
            <a:off x="476250" y="762000"/>
            <a:ext cx="29413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7.TPM</a:t>
            </a:r>
            <a:r>
              <a:rPr lang="zh-CN" altLang="en-US" sz="2400" b="1" dirty="0">
                <a:latin typeface="黑体" panose="02010609060101010101" pitchFamily="49" charset="-122"/>
                <a:ea typeface="黑体" panose="02010609060101010101" pitchFamily="49" charset="-122"/>
              </a:rPr>
              <a:t> 的理念（一）</a:t>
            </a:r>
            <a:endParaRPr lang="zh-CN" altLang="en-US" sz="2400" b="1" dirty="0">
              <a:latin typeface="黑体" panose="02010609060101010101" pitchFamily="49" charset="-122"/>
              <a:ea typeface="黑体" panose="02010609060101010101" pitchFamily="49" charset="-122"/>
            </a:endParaRPr>
          </a:p>
        </p:txBody>
      </p:sp>
      <p:sp>
        <p:nvSpPr>
          <p:cNvPr id="20511" name="TextBox 36"/>
          <p:cNvSpPr txBox="1"/>
          <p:nvPr/>
        </p:nvSpPr>
        <p:spPr>
          <a:xfrm>
            <a:off x="5476875" y="957263"/>
            <a:ext cx="3057525" cy="338137"/>
          </a:xfrm>
          <a:prstGeom prst="rect">
            <a:avLst/>
          </a:prstGeom>
          <a:noFill/>
          <a:ln w="9525">
            <a:noFill/>
          </a:ln>
        </p:spPr>
        <p:txBody>
          <a:bodyPr wrap="none">
            <a:spAutoFit/>
          </a:bodyPr>
          <a:p>
            <a:pPr eaLnBrk="1" hangingPunct="1"/>
            <a:r>
              <a:rPr lang="zh-CN" altLang="en-US" sz="1600" dirty="0">
                <a:latin typeface="黑体" panose="02010609060101010101" pitchFamily="49" charset="-122"/>
                <a:ea typeface="黑体" panose="02010609060101010101" pitchFamily="49" charset="-122"/>
              </a:rPr>
              <a:t>例：汽车修理（司机和修配厂）</a:t>
            </a:r>
            <a:endParaRPr lang="zh-CN" altLang="en-US" sz="1600"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6" descr="P5190084"/>
          <p:cNvPicPr>
            <a:picLocks noChangeAspect="1"/>
          </p:cNvPicPr>
          <p:nvPr/>
        </p:nvPicPr>
        <p:blipFill>
          <a:blip r:embed="rId1"/>
          <a:stretch>
            <a:fillRect/>
          </a:stretch>
        </p:blipFill>
        <p:spPr>
          <a:xfrm>
            <a:off x="914400" y="1295400"/>
            <a:ext cx="2987675" cy="1828800"/>
          </a:xfrm>
          <a:prstGeom prst="rect">
            <a:avLst/>
          </a:prstGeom>
          <a:noFill/>
          <a:ln w="9525" cap="flat" cmpd="sng">
            <a:solidFill>
              <a:srgbClr val="FF0000"/>
            </a:solidFill>
            <a:prstDash val="solid"/>
            <a:miter/>
            <a:headEnd type="none" w="med" len="med"/>
            <a:tailEnd type="none" w="med" len="med"/>
          </a:ln>
        </p:spPr>
      </p:pic>
      <p:sp>
        <p:nvSpPr>
          <p:cNvPr id="2" name="AutoShape 148"/>
          <p:cNvSpPr>
            <a:spLocks noChangeArrowheads="1"/>
          </p:cNvSpPr>
          <p:nvPr/>
        </p:nvSpPr>
        <p:spPr bwMode="auto">
          <a:xfrm>
            <a:off x="785813" y="3381375"/>
            <a:ext cx="673100" cy="1892300"/>
          </a:xfrm>
          <a:prstGeom prst="star16">
            <a:avLst>
              <a:gd name="adj" fmla="val 37500"/>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12700">
            <a:solidFill>
              <a:schemeClr val="bg2"/>
            </a:solidFill>
            <a:miter lim="800000"/>
          </a:ln>
          <a:effectLst/>
        </p:spPr>
        <p:txBody>
          <a:bodyPr wrap="none" lIns="92075" tIns="46038" rIns="92075" bIns="46038" anchor="ctr"/>
          <a:lstStyle/>
          <a:p>
            <a:pPr marL="0" marR="0" lvl="0" indent="0" algn="ctr" defTabSz="914400" rtl="0" eaLnBrk="0" fontAlgn="base" latinLnBrk="0" hangingPunct="0">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各</a:t>
            </a:r>
            <a:endPar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0" fontAlgn="base" latinLnBrk="0" hangingPunct="0">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种</a:t>
            </a:r>
            <a:endPar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0" fontAlgn="base" latinLnBrk="0" hangingPunct="0">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问</a:t>
            </a:r>
            <a:endPar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0" fontAlgn="base" latinLnBrk="0" hangingPunct="0">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题</a:t>
            </a:r>
            <a:endPar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0" fontAlgn="base" latinLnBrk="0" hangingPunct="0">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点</a:t>
            </a:r>
            <a:endParaRPr kumimoji="1" lang="ko-KR"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宋体" panose="02010600030101010101" pitchFamily="2" charset="-122"/>
              <a:cs typeface="+mn-cs"/>
            </a:endParaRPr>
          </a:p>
        </p:txBody>
      </p:sp>
      <p:graphicFrame>
        <p:nvGraphicFramePr>
          <p:cNvPr id="21508" name="Object 2"/>
          <p:cNvGraphicFramePr/>
          <p:nvPr/>
        </p:nvGraphicFramePr>
        <p:xfrm>
          <a:off x="4711700" y="1000125"/>
          <a:ext cx="1789113" cy="4560888"/>
        </p:xfrm>
        <a:graphic>
          <a:graphicData uri="http://schemas.openxmlformats.org/presentationml/2006/ole">
            <mc:AlternateContent xmlns:mc="http://schemas.openxmlformats.org/markup-compatibility/2006">
              <mc:Choice xmlns:v="urn:schemas-microsoft-com:vml" Requires="v">
                <p:oleObj spid="_x0000_s3086" name="" r:id="rId2" imgW="1651000" imgH="4561205" progId="">
                  <p:embed/>
                </p:oleObj>
              </mc:Choice>
              <mc:Fallback>
                <p:oleObj name="" r:id="rId2" imgW="1651000" imgH="4561205" progId="">
                  <p:embed/>
                  <p:pic>
                    <p:nvPicPr>
                      <p:cNvPr id="0" name="图片 3085"/>
                      <p:cNvPicPr/>
                      <p:nvPr/>
                    </p:nvPicPr>
                    <p:blipFill>
                      <a:blip r:embed="rId3"/>
                      <a:stretch>
                        <a:fillRect/>
                      </a:stretch>
                    </p:blipFill>
                    <p:spPr>
                      <a:xfrm>
                        <a:off x="4711700" y="1000125"/>
                        <a:ext cx="1789113" cy="4560888"/>
                      </a:xfrm>
                      <a:prstGeom prst="rect">
                        <a:avLst/>
                      </a:prstGeom>
                      <a:noFill/>
                      <a:ln w="38100">
                        <a:noFill/>
                        <a:miter/>
                      </a:ln>
                    </p:spPr>
                  </p:pic>
                </p:oleObj>
              </mc:Fallback>
            </mc:AlternateContent>
          </a:graphicData>
        </a:graphic>
      </p:graphicFrame>
      <p:graphicFrame>
        <p:nvGraphicFramePr>
          <p:cNvPr id="21509" name="Object 3"/>
          <p:cNvGraphicFramePr/>
          <p:nvPr/>
        </p:nvGraphicFramePr>
        <p:xfrm>
          <a:off x="5416550" y="1055688"/>
          <a:ext cx="403225" cy="949325"/>
        </p:xfrm>
        <a:graphic>
          <a:graphicData uri="http://schemas.openxmlformats.org/presentationml/2006/ole">
            <mc:AlternateContent xmlns:mc="http://schemas.openxmlformats.org/markup-compatibility/2006">
              <mc:Choice xmlns:v="urn:schemas-microsoft-com:vml" Requires="v">
                <p:oleObj spid="_x0000_s3087" name="" r:id="rId4" imgW="371475" imgH="949325" progId="">
                  <p:embed/>
                </p:oleObj>
              </mc:Choice>
              <mc:Fallback>
                <p:oleObj name="" r:id="rId4" imgW="371475" imgH="949325" progId="">
                  <p:embed/>
                  <p:pic>
                    <p:nvPicPr>
                      <p:cNvPr id="0" name="图片 3086"/>
                      <p:cNvPicPr/>
                      <p:nvPr/>
                    </p:nvPicPr>
                    <p:blipFill>
                      <a:blip r:embed="rId5"/>
                      <a:stretch>
                        <a:fillRect/>
                      </a:stretch>
                    </p:blipFill>
                    <p:spPr>
                      <a:xfrm>
                        <a:off x="5416550" y="1055688"/>
                        <a:ext cx="403225" cy="949325"/>
                      </a:xfrm>
                      <a:prstGeom prst="rect">
                        <a:avLst/>
                      </a:prstGeom>
                      <a:noFill/>
                      <a:ln w="38100">
                        <a:noFill/>
                        <a:miter/>
                      </a:ln>
                    </p:spPr>
                  </p:pic>
                </p:oleObj>
              </mc:Fallback>
            </mc:AlternateContent>
          </a:graphicData>
        </a:graphic>
      </p:graphicFrame>
      <p:sp>
        <p:nvSpPr>
          <p:cNvPr id="21510" name="Rectangle 151"/>
          <p:cNvSpPr/>
          <p:nvPr/>
        </p:nvSpPr>
        <p:spPr>
          <a:xfrm>
            <a:off x="6570663" y="1185863"/>
            <a:ext cx="590550" cy="312737"/>
          </a:xfrm>
          <a:prstGeom prst="rect">
            <a:avLst/>
          </a:prstGeom>
          <a:noFill/>
          <a:ln w="9525">
            <a:noFill/>
          </a:ln>
        </p:spPr>
        <p:txBody>
          <a:bodyPr wrap="none" lIns="92075" tIns="46038" rIns="92075" bIns="46038">
            <a:spAutoFit/>
          </a:bodyPr>
          <a:p>
            <a:pPr defTabSz="762000">
              <a:lnSpc>
                <a:spcPct val="90000"/>
              </a:lnSpc>
            </a:pPr>
            <a:r>
              <a:rPr lang="zh-CN" altLang="en-US" sz="1600" dirty="0">
                <a:latin typeface="黑体" panose="02010609060101010101" pitchFamily="49" charset="-122"/>
                <a:ea typeface="黑体" panose="02010609060101010101" pitchFamily="49" charset="-122"/>
              </a:rPr>
              <a:t>头脑</a:t>
            </a:r>
            <a:endParaRPr lang="ko-KR" altLang="en-US" sz="1600" dirty="0">
              <a:latin typeface="黑体" panose="02010609060101010101" pitchFamily="49" charset="-122"/>
              <a:ea typeface="宋体" panose="02010600030101010101" pitchFamily="2" charset="-122"/>
            </a:endParaRPr>
          </a:p>
        </p:txBody>
      </p:sp>
      <p:sp>
        <p:nvSpPr>
          <p:cNvPr id="21511" name="Rectangle 152"/>
          <p:cNvSpPr/>
          <p:nvPr/>
        </p:nvSpPr>
        <p:spPr>
          <a:xfrm>
            <a:off x="6561138" y="2954338"/>
            <a:ext cx="793750" cy="312737"/>
          </a:xfrm>
          <a:prstGeom prst="rect">
            <a:avLst/>
          </a:prstGeom>
          <a:noFill/>
          <a:ln w="9525">
            <a:noFill/>
          </a:ln>
        </p:spPr>
        <p:txBody>
          <a:bodyPr wrap="none" lIns="92075" tIns="46038" rIns="92075" bIns="46038">
            <a:spAutoFit/>
          </a:bodyPr>
          <a:p>
            <a:pPr defTabSz="762000">
              <a:lnSpc>
                <a:spcPct val="90000"/>
              </a:lnSpc>
            </a:pPr>
            <a:r>
              <a:rPr lang="zh-CN" altLang="en-US" sz="1600" dirty="0">
                <a:latin typeface="黑体" panose="02010609060101010101" pitchFamily="49" charset="-122"/>
                <a:ea typeface="黑体" panose="02010609060101010101" pitchFamily="49" charset="-122"/>
              </a:rPr>
              <a:t>各器官</a:t>
            </a:r>
            <a:endParaRPr lang="ko-KR" altLang="en-US" sz="1600" dirty="0">
              <a:latin typeface="黑体" panose="02010609060101010101" pitchFamily="49" charset="-122"/>
              <a:ea typeface="宋体" panose="02010600030101010101" pitchFamily="2" charset="-122"/>
            </a:endParaRPr>
          </a:p>
        </p:txBody>
      </p:sp>
      <p:sp>
        <p:nvSpPr>
          <p:cNvPr id="21512" name="Rectangle 153"/>
          <p:cNvSpPr/>
          <p:nvPr/>
        </p:nvSpPr>
        <p:spPr>
          <a:xfrm>
            <a:off x="6313488" y="4376738"/>
            <a:ext cx="996950" cy="312737"/>
          </a:xfrm>
          <a:prstGeom prst="rect">
            <a:avLst/>
          </a:prstGeom>
          <a:noFill/>
          <a:ln w="9525">
            <a:noFill/>
          </a:ln>
        </p:spPr>
        <p:txBody>
          <a:bodyPr wrap="none" lIns="92075" tIns="46038" rIns="92075" bIns="46038">
            <a:spAutoFit/>
          </a:bodyPr>
          <a:p>
            <a:pPr defTabSz="762000">
              <a:lnSpc>
                <a:spcPct val="90000"/>
              </a:lnSpc>
            </a:pPr>
            <a:r>
              <a:rPr lang="zh-CN" altLang="en-US" sz="1600" dirty="0">
                <a:latin typeface="黑体" panose="02010609060101010101" pitchFamily="49" charset="-122"/>
                <a:ea typeface="黑体" panose="02010609060101010101" pitchFamily="49" charset="-122"/>
              </a:rPr>
              <a:t>末端细胞</a:t>
            </a:r>
            <a:endParaRPr lang="ko-KR" altLang="en-US" sz="1600" dirty="0">
              <a:latin typeface="黑体" panose="02010609060101010101" pitchFamily="49" charset="-122"/>
              <a:ea typeface="宋体" panose="02010600030101010101" pitchFamily="2" charset="-122"/>
            </a:endParaRPr>
          </a:p>
        </p:txBody>
      </p:sp>
      <p:sp>
        <p:nvSpPr>
          <p:cNvPr id="21513" name="Rectangle 154"/>
          <p:cNvSpPr/>
          <p:nvPr/>
        </p:nvSpPr>
        <p:spPr>
          <a:xfrm>
            <a:off x="7264400" y="1168400"/>
            <a:ext cx="314325" cy="369888"/>
          </a:xfrm>
          <a:prstGeom prst="rect">
            <a:avLst/>
          </a:prstGeom>
          <a:noFill/>
          <a:ln w="9525">
            <a:noFill/>
          </a:ln>
        </p:spPr>
        <p:txBody>
          <a:bodyPr wrap="none" lIns="92075" tIns="46038" rIns="92075" bIns="46038">
            <a:spAutoFit/>
          </a:bodyPr>
          <a:p>
            <a:pPr defTabSz="762000">
              <a:lnSpc>
                <a:spcPct val="90000"/>
              </a:lnSpc>
            </a:pPr>
            <a:r>
              <a:rPr lang="en-US" altLang="ko-KR" dirty="0">
                <a:latin typeface="黑体" panose="02010609060101010101" pitchFamily="49" charset="-122"/>
                <a:ea typeface="黑体" panose="02010609060101010101" pitchFamily="49" charset="-122"/>
              </a:rPr>
              <a:t>=</a:t>
            </a:r>
            <a:endParaRPr lang="en-US" altLang="ko-KR" dirty="0">
              <a:latin typeface="黑体" panose="02010609060101010101" pitchFamily="49" charset="-122"/>
              <a:ea typeface="黑体" panose="02010609060101010101" pitchFamily="49" charset="-122"/>
            </a:endParaRPr>
          </a:p>
        </p:txBody>
      </p:sp>
      <p:sp>
        <p:nvSpPr>
          <p:cNvPr id="21514" name="Rectangle 155"/>
          <p:cNvSpPr/>
          <p:nvPr/>
        </p:nvSpPr>
        <p:spPr>
          <a:xfrm>
            <a:off x="7264400" y="2911475"/>
            <a:ext cx="314325" cy="369888"/>
          </a:xfrm>
          <a:prstGeom prst="rect">
            <a:avLst/>
          </a:prstGeom>
          <a:noFill/>
          <a:ln w="9525">
            <a:noFill/>
          </a:ln>
        </p:spPr>
        <p:txBody>
          <a:bodyPr wrap="none" lIns="92075" tIns="46038" rIns="92075" bIns="46038">
            <a:spAutoFit/>
          </a:bodyPr>
          <a:p>
            <a:pPr defTabSz="762000">
              <a:lnSpc>
                <a:spcPct val="90000"/>
              </a:lnSpc>
            </a:pPr>
            <a:r>
              <a:rPr lang="en-US" altLang="ko-KR" dirty="0">
                <a:latin typeface="黑体" panose="02010609060101010101" pitchFamily="49" charset="-122"/>
                <a:ea typeface="黑体" panose="02010609060101010101" pitchFamily="49" charset="-122"/>
              </a:rPr>
              <a:t>=</a:t>
            </a:r>
            <a:endParaRPr lang="en-US" altLang="ko-KR" dirty="0">
              <a:latin typeface="黑体" panose="02010609060101010101" pitchFamily="49" charset="-122"/>
              <a:ea typeface="黑体" panose="02010609060101010101" pitchFamily="49" charset="-122"/>
            </a:endParaRPr>
          </a:p>
        </p:txBody>
      </p:sp>
      <p:sp>
        <p:nvSpPr>
          <p:cNvPr id="21515" name="Rectangle 156"/>
          <p:cNvSpPr/>
          <p:nvPr/>
        </p:nvSpPr>
        <p:spPr>
          <a:xfrm>
            <a:off x="7264400" y="4375150"/>
            <a:ext cx="314325" cy="369888"/>
          </a:xfrm>
          <a:prstGeom prst="rect">
            <a:avLst/>
          </a:prstGeom>
          <a:noFill/>
          <a:ln w="9525">
            <a:noFill/>
          </a:ln>
        </p:spPr>
        <p:txBody>
          <a:bodyPr wrap="none" lIns="92075" tIns="46038" rIns="92075" bIns="46038">
            <a:spAutoFit/>
          </a:bodyPr>
          <a:p>
            <a:pPr defTabSz="762000">
              <a:lnSpc>
                <a:spcPct val="90000"/>
              </a:lnSpc>
            </a:pPr>
            <a:r>
              <a:rPr lang="en-US" altLang="ko-KR" dirty="0">
                <a:latin typeface="黑体" panose="02010609060101010101" pitchFamily="49" charset="-122"/>
                <a:ea typeface="黑体" panose="02010609060101010101" pitchFamily="49" charset="-122"/>
              </a:rPr>
              <a:t>=</a:t>
            </a:r>
            <a:endParaRPr lang="en-US" altLang="ko-KR" dirty="0">
              <a:latin typeface="黑体" panose="02010609060101010101" pitchFamily="49" charset="-122"/>
              <a:ea typeface="黑体" panose="02010609060101010101" pitchFamily="49" charset="-122"/>
            </a:endParaRPr>
          </a:p>
        </p:txBody>
      </p:sp>
      <p:sp>
        <p:nvSpPr>
          <p:cNvPr id="11" name="Rectangle 157"/>
          <p:cNvSpPr>
            <a:spLocks noChangeArrowheads="1"/>
          </p:cNvSpPr>
          <p:nvPr/>
        </p:nvSpPr>
        <p:spPr bwMode="auto">
          <a:xfrm>
            <a:off x="1600200" y="3530600"/>
            <a:ext cx="387350" cy="1636713"/>
          </a:xfrm>
          <a:prstGeom prst="rect">
            <a:avLst/>
          </a:prstGeom>
          <a:noFill/>
          <a:ln w="9525">
            <a:noFill/>
            <a:miter lim="800000"/>
          </a:ln>
          <a:effectLst/>
        </p:spPr>
        <p:txBody>
          <a:bodyPr wrap="none" lIns="92075" tIns="46038" rIns="92075" bIns="46038">
            <a:spAutoFit/>
          </a:bodyPr>
          <a:lstStyle/>
          <a:p>
            <a:pPr marL="0" marR="0" lvl="0" indent="0" algn="l" defTabSz="762000" rtl="0" eaLnBrk="0" fontAlgn="base" latinLnBrk="0" hangingPunct="0">
              <a:lnSpc>
                <a:spcPct val="9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各</a:t>
            </a: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种</a:t>
            </a: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疾</a:t>
            </a: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endPar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762000" rtl="0" eaLnBrk="0" fontAlgn="base" latinLnBrk="0" hangingPunct="0">
              <a:lnSpc>
                <a:spcPct val="9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病</a:t>
            </a:r>
            <a:endParaRPr kumimoji="1" lang="ko-KR" altLang="en-US" sz="16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宋体" panose="02010600030101010101" pitchFamily="2" charset="-122"/>
              <a:cs typeface="+mn-cs"/>
            </a:endParaRPr>
          </a:p>
        </p:txBody>
      </p:sp>
      <p:sp>
        <p:nvSpPr>
          <p:cNvPr id="21517" name="Rectangle 158"/>
          <p:cNvSpPr/>
          <p:nvPr/>
        </p:nvSpPr>
        <p:spPr>
          <a:xfrm>
            <a:off x="1417638" y="4197350"/>
            <a:ext cx="301625" cy="342900"/>
          </a:xfrm>
          <a:prstGeom prst="rect">
            <a:avLst/>
          </a:prstGeom>
          <a:noFill/>
          <a:ln w="9525">
            <a:noFill/>
          </a:ln>
        </p:spPr>
        <p:txBody>
          <a:bodyPr wrap="none" lIns="92075" tIns="46038" rIns="92075" bIns="46038">
            <a:spAutoFit/>
          </a:bodyPr>
          <a:p>
            <a:pPr defTabSz="762000">
              <a:lnSpc>
                <a:spcPct val="90000"/>
              </a:lnSpc>
            </a:pPr>
            <a:r>
              <a:rPr lang="en-US" altLang="ko-KR" sz="1800" dirty="0">
                <a:latin typeface="黑体" panose="02010609060101010101" pitchFamily="49" charset="-122"/>
                <a:ea typeface="黑体" panose="02010609060101010101" pitchFamily="49" charset="-122"/>
              </a:rPr>
              <a:t>=</a:t>
            </a:r>
            <a:endParaRPr lang="en-US" altLang="ko-KR" sz="1800" dirty="0">
              <a:latin typeface="黑体" panose="02010609060101010101" pitchFamily="49" charset="-122"/>
              <a:ea typeface="黑体" panose="02010609060101010101" pitchFamily="49" charset="-122"/>
            </a:endParaRPr>
          </a:p>
        </p:txBody>
      </p:sp>
      <p:graphicFrame>
        <p:nvGraphicFramePr>
          <p:cNvPr id="21518" name="Object 4"/>
          <p:cNvGraphicFramePr/>
          <p:nvPr/>
        </p:nvGraphicFramePr>
        <p:xfrm>
          <a:off x="2887663" y="3232150"/>
          <a:ext cx="508000" cy="228600"/>
        </p:xfrm>
        <a:graphic>
          <a:graphicData uri="http://schemas.openxmlformats.org/presentationml/2006/ole">
            <mc:AlternateContent xmlns:mc="http://schemas.openxmlformats.org/markup-compatibility/2006">
              <mc:Choice xmlns:v="urn:schemas-microsoft-com:vml" Requires="v">
                <p:oleObj spid="_x0000_s3088" name="" r:id="rId6" imgW="508000" imgH="228600" progId="">
                  <p:embed/>
                </p:oleObj>
              </mc:Choice>
              <mc:Fallback>
                <p:oleObj name="" r:id="rId6" imgW="508000" imgH="228600" progId="">
                  <p:embed/>
                  <p:pic>
                    <p:nvPicPr>
                      <p:cNvPr id="0" name="图片 3087"/>
                      <p:cNvPicPr/>
                      <p:nvPr/>
                    </p:nvPicPr>
                    <p:blipFill>
                      <a:blip r:embed="rId7"/>
                      <a:stretch>
                        <a:fillRect/>
                      </a:stretch>
                    </p:blipFill>
                    <p:spPr>
                      <a:xfrm>
                        <a:off x="2887663" y="3232150"/>
                        <a:ext cx="508000" cy="228600"/>
                      </a:xfrm>
                      <a:prstGeom prst="rect">
                        <a:avLst/>
                      </a:prstGeom>
                      <a:noFill/>
                      <a:ln w="38100">
                        <a:noFill/>
                        <a:miter/>
                      </a:ln>
                    </p:spPr>
                  </p:pic>
                </p:oleObj>
              </mc:Fallback>
            </mc:AlternateContent>
          </a:graphicData>
        </a:graphic>
      </p:graphicFrame>
      <p:sp>
        <p:nvSpPr>
          <p:cNvPr id="21519" name="AutoShape 160"/>
          <p:cNvSpPr/>
          <p:nvPr/>
        </p:nvSpPr>
        <p:spPr>
          <a:xfrm>
            <a:off x="3471863" y="3765550"/>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0" name="AutoShape 161"/>
          <p:cNvSpPr/>
          <p:nvPr/>
        </p:nvSpPr>
        <p:spPr>
          <a:xfrm>
            <a:off x="2935288" y="389890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1" name="AutoShape 162"/>
          <p:cNvSpPr/>
          <p:nvPr/>
        </p:nvSpPr>
        <p:spPr>
          <a:xfrm>
            <a:off x="3203575" y="3765550"/>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2" name="AutoShape 163"/>
          <p:cNvSpPr/>
          <p:nvPr/>
        </p:nvSpPr>
        <p:spPr>
          <a:xfrm>
            <a:off x="3203575" y="389890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3" name="AutoShape 164"/>
          <p:cNvSpPr/>
          <p:nvPr/>
        </p:nvSpPr>
        <p:spPr>
          <a:xfrm>
            <a:off x="3336925" y="3835400"/>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4" name="AutoShape 165"/>
          <p:cNvSpPr/>
          <p:nvPr/>
        </p:nvSpPr>
        <p:spPr>
          <a:xfrm>
            <a:off x="3471863" y="389890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5" name="AutoShape 166"/>
          <p:cNvSpPr/>
          <p:nvPr/>
        </p:nvSpPr>
        <p:spPr>
          <a:xfrm>
            <a:off x="3605213" y="3829050"/>
            <a:ext cx="173037"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6" name="AutoShape 167"/>
          <p:cNvSpPr/>
          <p:nvPr/>
        </p:nvSpPr>
        <p:spPr>
          <a:xfrm>
            <a:off x="3740150" y="389890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7" name="AutoShape 168"/>
          <p:cNvSpPr/>
          <p:nvPr/>
        </p:nvSpPr>
        <p:spPr>
          <a:xfrm>
            <a:off x="3605213" y="3703638"/>
            <a:ext cx="173037"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8" name="AutoShape 169"/>
          <p:cNvSpPr/>
          <p:nvPr/>
        </p:nvSpPr>
        <p:spPr>
          <a:xfrm>
            <a:off x="2935288" y="403066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29" name="AutoShape 170"/>
          <p:cNvSpPr/>
          <p:nvPr/>
        </p:nvSpPr>
        <p:spPr>
          <a:xfrm>
            <a:off x="3068638" y="3960813"/>
            <a:ext cx="171450" cy="115887"/>
          </a:xfrm>
          <a:prstGeom prst="hexagon">
            <a:avLst>
              <a:gd name="adj" fmla="val 3696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0" name="AutoShape 171"/>
          <p:cNvSpPr/>
          <p:nvPr/>
        </p:nvSpPr>
        <p:spPr>
          <a:xfrm>
            <a:off x="3203575" y="403066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1" name="AutoShape 172"/>
          <p:cNvSpPr/>
          <p:nvPr/>
        </p:nvSpPr>
        <p:spPr>
          <a:xfrm>
            <a:off x="3336925" y="3967163"/>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2" name="AutoShape 173"/>
          <p:cNvSpPr/>
          <p:nvPr/>
        </p:nvSpPr>
        <p:spPr>
          <a:xfrm>
            <a:off x="3471863" y="403066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3" name="AutoShape 174"/>
          <p:cNvSpPr/>
          <p:nvPr/>
        </p:nvSpPr>
        <p:spPr>
          <a:xfrm>
            <a:off x="3605213" y="3960813"/>
            <a:ext cx="173037" cy="115887"/>
          </a:xfrm>
          <a:prstGeom prst="hexagon">
            <a:avLst>
              <a:gd name="adj" fmla="val 37307"/>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4" name="AutoShape 175"/>
          <p:cNvSpPr/>
          <p:nvPr/>
        </p:nvSpPr>
        <p:spPr>
          <a:xfrm>
            <a:off x="3740150" y="403066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5" name="AutoShape 176"/>
          <p:cNvSpPr/>
          <p:nvPr/>
        </p:nvSpPr>
        <p:spPr>
          <a:xfrm>
            <a:off x="2800350" y="409575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6" name="AutoShape 177"/>
          <p:cNvSpPr/>
          <p:nvPr/>
        </p:nvSpPr>
        <p:spPr>
          <a:xfrm>
            <a:off x="2935288" y="41592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7" name="AutoShape 178"/>
          <p:cNvSpPr/>
          <p:nvPr/>
        </p:nvSpPr>
        <p:spPr>
          <a:xfrm>
            <a:off x="3068638" y="4087813"/>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8" name="AutoShape 179"/>
          <p:cNvSpPr/>
          <p:nvPr/>
        </p:nvSpPr>
        <p:spPr>
          <a:xfrm>
            <a:off x="3203575" y="41592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39" name="AutoShape 180"/>
          <p:cNvSpPr/>
          <p:nvPr/>
        </p:nvSpPr>
        <p:spPr>
          <a:xfrm>
            <a:off x="3336925" y="4095750"/>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0" name="AutoShape 181"/>
          <p:cNvSpPr/>
          <p:nvPr/>
        </p:nvSpPr>
        <p:spPr>
          <a:xfrm>
            <a:off x="3471863" y="41592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1" name="AutoShape 182"/>
          <p:cNvSpPr/>
          <p:nvPr/>
        </p:nvSpPr>
        <p:spPr>
          <a:xfrm>
            <a:off x="3605213" y="4087813"/>
            <a:ext cx="173037" cy="120650"/>
          </a:xfrm>
          <a:prstGeom prst="hexagon">
            <a:avLst>
              <a:gd name="adj" fmla="val 3583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2" name="AutoShape 183"/>
          <p:cNvSpPr/>
          <p:nvPr/>
        </p:nvSpPr>
        <p:spPr>
          <a:xfrm>
            <a:off x="3740150" y="41592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3" name="AutoShape 184"/>
          <p:cNvSpPr/>
          <p:nvPr/>
        </p:nvSpPr>
        <p:spPr>
          <a:xfrm>
            <a:off x="2800350" y="422751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4" name="AutoShape 185"/>
          <p:cNvSpPr/>
          <p:nvPr/>
        </p:nvSpPr>
        <p:spPr>
          <a:xfrm>
            <a:off x="2935288" y="42894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5" name="AutoShape 186"/>
          <p:cNvSpPr/>
          <p:nvPr/>
        </p:nvSpPr>
        <p:spPr>
          <a:xfrm>
            <a:off x="3068638" y="42211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6" name="AutoShape 187"/>
          <p:cNvSpPr/>
          <p:nvPr/>
        </p:nvSpPr>
        <p:spPr>
          <a:xfrm>
            <a:off x="3203575" y="42894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7" name="AutoShape 188"/>
          <p:cNvSpPr/>
          <p:nvPr/>
        </p:nvSpPr>
        <p:spPr>
          <a:xfrm>
            <a:off x="3336925" y="4227513"/>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8" name="AutoShape 189"/>
          <p:cNvSpPr/>
          <p:nvPr/>
        </p:nvSpPr>
        <p:spPr>
          <a:xfrm>
            <a:off x="3471863" y="42894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49" name="AutoShape 190"/>
          <p:cNvSpPr/>
          <p:nvPr/>
        </p:nvSpPr>
        <p:spPr>
          <a:xfrm>
            <a:off x="3605213" y="4221163"/>
            <a:ext cx="173037"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0" name="AutoShape 191"/>
          <p:cNvSpPr/>
          <p:nvPr/>
        </p:nvSpPr>
        <p:spPr>
          <a:xfrm>
            <a:off x="3740150" y="42894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1" name="AutoShape 192"/>
          <p:cNvSpPr/>
          <p:nvPr/>
        </p:nvSpPr>
        <p:spPr>
          <a:xfrm>
            <a:off x="2800350" y="4356100"/>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2" name="AutoShape 193"/>
          <p:cNvSpPr/>
          <p:nvPr/>
        </p:nvSpPr>
        <p:spPr>
          <a:xfrm>
            <a:off x="2935288" y="4411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3" name="AutoShape 194"/>
          <p:cNvSpPr/>
          <p:nvPr/>
        </p:nvSpPr>
        <p:spPr>
          <a:xfrm>
            <a:off x="3068638" y="434975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4" name="AutoShape 195"/>
          <p:cNvSpPr/>
          <p:nvPr/>
        </p:nvSpPr>
        <p:spPr>
          <a:xfrm>
            <a:off x="3203575" y="4411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5" name="AutoShape 196"/>
          <p:cNvSpPr/>
          <p:nvPr/>
        </p:nvSpPr>
        <p:spPr>
          <a:xfrm>
            <a:off x="3336925" y="4356100"/>
            <a:ext cx="173038" cy="120650"/>
          </a:xfrm>
          <a:prstGeom prst="hexagon">
            <a:avLst>
              <a:gd name="adj" fmla="val 3583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6" name="AutoShape 197"/>
          <p:cNvSpPr/>
          <p:nvPr/>
        </p:nvSpPr>
        <p:spPr>
          <a:xfrm>
            <a:off x="3471863" y="4411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7" name="AutoShape 198"/>
          <p:cNvSpPr/>
          <p:nvPr/>
        </p:nvSpPr>
        <p:spPr>
          <a:xfrm>
            <a:off x="3605213" y="4349750"/>
            <a:ext cx="173037"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8" name="AutoShape 199"/>
          <p:cNvSpPr/>
          <p:nvPr/>
        </p:nvSpPr>
        <p:spPr>
          <a:xfrm>
            <a:off x="3740150" y="4411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59" name="AutoShape 200"/>
          <p:cNvSpPr/>
          <p:nvPr/>
        </p:nvSpPr>
        <p:spPr>
          <a:xfrm>
            <a:off x="2800350" y="4484688"/>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0" name="AutoShape 201"/>
          <p:cNvSpPr/>
          <p:nvPr/>
        </p:nvSpPr>
        <p:spPr>
          <a:xfrm>
            <a:off x="2935288" y="4543425"/>
            <a:ext cx="171450" cy="122238"/>
          </a:xfrm>
          <a:prstGeom prst="hexagon">
            <a:avLst>
              <a:gd name="adj" fmla="val 3504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1" name="AutoShape 202"/>
          <p:cNvSpPr/>
          <p:nvPr/>
        </p:nvSpPr>
        <p:spPr>
          <a:xfrm>
            <a:off x="3068638" y="44751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2" name="AutoShape 203"/>
          <p:cNvSpPr/>
          <p:nvPr/>
        </p:nvSpPr>
        <p:spPr>
          <a:xfrm>
            <a:off x="3203575" y="4543425"/>
            <a:ext cx="171450" cy="122238"/>
          </a:xfrm>
          <a:prstGeom prst="hexagon">
            <a:avLst>
              <a:gd name="adj" fmla="val 3504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3" name="AutoShape 204"/>
          <p:cNvSpPr/>
          <p:nvPr/>
        </p:nvSpPr>
        <p:spPr>
          <a:xfrm>
            <a:off x="3336925" y="4484688"/>
            <a:ext cx="173038" cy="117475"/>
          </a:xfrm>
          <a:prstGeom prst="hexagon">
            <a:avLst>
              <a:gd name="adj" fmla="val 3680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4" name="AutoShape 205"/>
          <p:cNvSpPr/>
          <p:nvPr/>
        </p:nvSpPr>
        <p:spPr>
          <a:xfrm>
            <a:off x="3471863" y="4543425"/>
            <a:ext cx="171450" cy="122238"/>
          </a:xfrm>
          <a:prstGeom prst="hexagon">
            <a:avLst>
              <a:gd name="adj" fmla="val 3504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5" name="AutoShape 206"/>
          <p:cNvSpPr/>
          <p:nvPr/>
        </p:nvSpPr>
        <p:spPr>
          <a:xfrm>
            <a:off x="3605213" y="4475163"/>
            <a:ext cx="173037"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6" name="AutoShape 207"/>
          <p:cNvSpPr/>
          <p:nvPr/>
        </p:nvSpPr>
        <p:spPr>
          <a:xfrm>
            <a:off x="3740150" y="4543425"/>
            <a:ext cx="171450" cy="122238"/>
          </a:xfrm>
          <a:prstGeom prst="hexagon">
            <a:avLst>
              <a:gd name="adj" fmla="val 3504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7" name="AutoShape 208"/>
          <p:cNvSpPr/>
          <p:nvPr/>
        </p:nvSpPr>
        <p:spPr>
          <a:xfrm>
            <a:off x="2935288" y="4675188"/>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8" name="AutoShape 209"/>
          <p:cNvSpPr/>
          <p:nvPr/>
        </p:nvSpPr>
        <p:spPr>
          <a:xfrm>
            <a:off x="3068638" y="46037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69" name="AutoShape 210"/>
          <p:cNvSpPr/>
          <p:nvPr/>
        </p:nvSpPr>
        <p:spPr>
          <a:xfrm>
            <a:off x="3203575" y="4675188"/>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0" name="AutoShape 211"/>
          <p:cNvSpPr/>
          <p:nvPr/>
        </p:nvSpPr>
        <p:spPr>
          <a:xfrm>
            <a:off x="3336925" y="4611688"/>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1" name="AutoShape 212"/>
          <p:cNvSpPr/>
          <p:nvPr/>
        </p:nvSpPr>
        <p:spPr>
          <a:xfrm>
            <a:off x="3471863" y="4675188"/>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2" name="AutoShape 213"/>
          <p:cNvSpPr/>
          <p:nvPr/>
        </p:nvSpPr>
        <p:spPr>
          <a:xfrm>
            <a:off x="3605213" y="4603750"/>
            <a:ext cx="173037" cy="117475"/>
          </a:xfrm>
          <a:prstGeom prst="hexagon">
            <a:avLst>
              <a:gd name="adj" fmla="val 3680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3" name="AutoShape 214"/>
          <p:cNvSpPr/>
          <p:nvPr/>
        </p:nvSpPr>
        <p:spPr>
          <a:xfrm>
            <a:off x="3740150" y="4675188"/>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4" name="AutoShape 215"/>
          <p:cNvSpPr/>
          <p:nvPr/>
        </p:nvSpPr>
        <p:spPr>
          <a:xfrm>
            <a:off x="3605213" y="4865688"/>
            <a:ext cx="173037" cy="122237"/>
          </a:xfrm>
          <a:prstGeom prst="hexagon">
            <a:avLst>
              <a:gd name="adj" fmla="val 3536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5" name="AutoShape 216"/>
          <p:cNvSpPr/>
          <p:nvPr/>
        </p:nvSpPr>
        <p:spPr>
          <a:xfrm>
            <a:off x="3068638" y="47339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6" name="AutoShape 217"/>
          <p:cNvSpPr/>
          <p:nvPr/>
        </p:nvSpPr>
        <p:spPr>
          <a:xfrm>
            <a:off x="3203575" y="48069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7" name="AutoShape 218"/>
          <p:cNvSpPr/>
          <p:nvPr/>
        </p:nvSpPr>
        <p:spPr>
          <a:xfrm>
            <a:off x="3336925" y="4743450"/>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8" name="AutoShape 219"/>
          <p:cNvSpPr/>
          <p:nvPr/>
        </p:nvSpPr>
        <p:spPr>
          <a:xfrm>
            <a:off x="3471863" y="48069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79" name="AutoShape 220"/>
          <p:cNvSpPr/>
          <p:nvPr/>
        </p:nvSpPr>
        <p:spPr>
          <a:xfrm>
            <a:off x="3605213" y="4733925"/>
            <a:ext cx="173037"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0" name="AutoShape 221"/>
          <p:cNvSpPr/>
          <p:nvPr/>
        </p:nvSpPr>
        <p:spPr>
          <a:xfrm>
            <a:off x="3740150" y="48069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1" name="AutoShape 222"/>
          <p:cNvSpPr/>
          <p:nvPr/>
        </p:nvSpPr>
        <p:spPr>
          <a:xfrm>
            <a:off x="3873500" y="3829050"/>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2" name="AutoShape 223"/>
          <p:cNvSpPr/>
          <p:nvPr/>
        </p:nvSpPr>
        <p:spPr>
          <a:xfrm>
            <a:off x="4008438" y="38909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3" name="AutoShape 224"/>
          <p:cNvSpPr/>
          <p:nvPr/>
        </p:nvSpPr>
        <p:spPr>
          <a:xfrm>
            <a:off x="4276725" y="38909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4" name="AutoShape 225"/>
          <p:cNvSpPr/>
          <p:nvPr/>
        </p:nvSpPr>
        <p:spPr>
          <a:xfrm>
            <a:off x="3336925" y="4875213"/>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5" name="AutoShape 226"/>
          <p:cNvSpPr/>
          <p:nvPr/>
        </p:nvSpPr>
        <p:spPr>
          <a:xfrm>
            <a:off x="4008438" y="3760788"/>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6" name="AutoShape 227"/>
          <p:cNvSpPr/>
          <p:nvPr/>
        </p:nvSpPr>
        <p:spPr>
          <a:xfrm>
            <a:off x="3740150" y="3765550"/>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7" name="AutoShape 228"/>
          <p:cNvSpPr/>
          <p:nvPr/>
        </p:nvSpPr>
        <p:spPr>
          <a:xfrm>
            <a:off x="3873500" y="3960813"/>
            <a:ext cx="173038" cy="115887"/>
          </a:xfrm>
          <a:prstGeom prst="hexagon">
            <a:avLst>
              <a:gd name="adj" fmla="val 37308"/>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8" name="AutoShape 229"/>
          <p:cNvSpPr/>
          <p:nvPr/>
        </p:nvSpPr>
        <p:spPr>
          <a:xfrm>
            <a:off x="4008438" y="4022725"/>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89" name="AutoShape 230"/>
          <p:cNvSpPr/>
          <p:nvPr/>
        </p:nvSpPr>
        <p:spPr>
          <a:xfrm>
            <a:off x="4143375" y="3952875"/>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0" name="AutoShape 231"/>
          <p:cNvSpPr/>
          <p:nvPr/>
        </p:nvSpPr>
        <p:spPr>
          <a:xfrm>
            <a:off x="4276725" y="4022725"/>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1" name="AutoShape 232"/>
          <p:cNvSpPr/>
          <p:nvPr/>
        </p:nvSpPr>
        <p:spPr>
          <a:xfrm>
            <a:off x="3873500" y="4865688"/>
            <a:ext cx="173038" cy="122237"/>
          </a:xfrm>
          <a:prstGeom prst="hexagon">
            <a:avLst>
              <a:gd name="adj" fmla="val 35370"/>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2" name="AutoShape 233"/>
          <p:cNvSpPr/>
          <p:nvPr/>
        </p:nvSpPr>
        <p:spPr>
          <a:xfrm>
            <a:off x="3873500" y="4087813"/>
            <a:ext cx="173038" cy="120650"/>
          </a:xfrm>
          <a:prstGeom prst="hexagon">
            <a:avLst>
              <a:gd name="adj" fmla="val 35835"/>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3" name="AutoShape 234"/>
          <p:cNvSpPr/>
          <p:nvPr/>
        </p:nvSpPr>
        <p:spPr>
          <a:xfrm>
            <a:off x="4008438" y="415131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4" name="AutoShape 235"/>
          <p:cNvSpPr/>
          <p:nvPr/>
        </p:nvSpPr>
        <p:spPr>
          <a:xfrm>
            <a:off x="4143375" y="408305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5" name="AutoShape 236"/>
          <p:cNvSpPr/>
          <p:nvPr/>
        </p:nvSpPr>
        <p:spPr>
          <a:xfrm>
            <a:off x="4276725" y="415131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6" name="AutoShape 237"/>
          <p:cNvSpPr/>
          <p:nvPr/>
        </p:nvSpPr>
        <p:spPr>
          <a:xfrm>
            <a:off x="4411663" y="4087813"/>
            <a:ext cx="171450" cy="120650"/>
          </a:xfrm>
          <a:prstGeom prst="hexagon">
            <a:avLst>
              <a:gd name="adj" fmla="val 3550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7" name="AutoShape 238"/>
          <p:cNvSpPr/>
          <p:nvPr/>
        </p:nvSpPr>
        <p:spPr>
          <a:xfrm>
            <a:off x="3873500" y="4221163"/>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8" name="AutoShape 239"/>
          <p:cNvSpPr/>
          <p:nvPr/>
        </p:nvSpPr>
        <p:spPr>
          <a:xfrm>
            <a:off x="4008438" y="4281488"/>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599" name="AutoShape 240"/>
          <p:cNvSpPr/>
          <p:nvPr/>
        </p:nvSpPr>
        <p:spPr>
          <a:xfrm>
            <a:off x="4143375" y="4213225"/>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0" name="AutoShape 241"/>
          <p:cNvSpPr/>
          <p:nvPr/>
        </p:nvSpPr>
        <p:spPr>
          <a:xfrm>
            <a:off x="4276725" y="4281488"/>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1" name="AutoShape 242"/>
          <p:cNvSpPr/>
          <p:nvPr/>
        </p:nvSpPr>
        <p:spPr>
          <a:xfrm>
            <a:off x="4411663" y="42211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2" name="AutoShape 243"/>
          <p:cNvSpPr/>
          <p:nvPr/>
        </p:nvSpPr>
        <p:spPr>
          <a:xfrm>
            <a:off x="3873500" y="4349750"/>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3" name="AutoShape 244"/>
          <p:cNvSpPr/>
          <p:nvPr/>
        </p:nvSpPr>
        <p:spPr>
          <a:xfrm>
            <a:off x="4008438" y="440690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4" name="AutoShape 245"/>
          <p:cNvSpPr/>
          <p:nvPr/>
        </p:nvSpPr>
        <p:spPr>
          <a:xfrm>
            <a:off x="4143375" y="434181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5" name="AutoShape 246"/>
          <p:cNvSpPr/>
          <p:nvPr/>
        </p:nvSpPr>
        <p:spPr>
          <a:xfrm>
            <a:off x="4276725" y="4406900"/>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6" name="AutoShape 247"/>
          <p:cNvSpPr/>
          <p:nvPr/>
        </p:nvSpPr>
        <p:spPr>
          <a:xfrm>
            <a:off x="4411663" y="434975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7" name="AutoShape 248"/>
          <p:cNvSpPr/>
          <p:nvPr/>
        </p:nvSpPr>
        <p:spPr>
          <a:xfrm>
            <a:off x="3873500" y="4475163"/>
            <a:ext cx="173038" cy="119062"/>
          </a:xfrm>
          <a:prstGeom prst="hexagon">
            <a:avLst>
              <a:gd name="adj" fmla="val 3631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8" name="AutoShape 249"/>
          <p:cNvSpPr/>
          <p:nvPr/>
        </p:nvSpPr>
        <p:spPr>
          <a:xfrm>
            <a:off x="4008438" y="453707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09" name="AutoShape 250"/>
          <p:cNvSpPr/>
          <p:nvPr/>
        </p:nvSpPr>
        <p:spPr>
          <a:xfrm>
            <a:off x="4143375" y="4467225"/>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0" name="AutoShape 251"/>
          <p:cNvSpPr/>
          <p:nvPr/>
        </p:nvSpPr>
        <p:spPr>
          <a:xfrm>
            <a:off x="4276725" y="453707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1" name="AutoShape 252"/>
          <p:cNvSpPr/>
          <p:nvPr/>
        </p:nvSpPr>
        <p:spPr>
          <a:xfrm>
            <a:off x="4411663" y="44751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2" name="AutoShape 253"/>
          <p:cNvSpPr/>
          <p:nvPr/>
        </p:nvSpPr>
        <p:spPr>
          <a:xfrm>
            <a:off x="3873500" y="4603750"/>
            <a:ext cx="173038" cy="117475"/>
          </a:xfrm>
          <a:prstGeom prst="hexagon">
            <a:avLst>
              <a:gd name="adj" fmla="val 36803"/>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3" name="AutoShape 254"/>
          <p:cNvSpPr/>
          <p:nvPr/>
        </p:nvSpPr>
        <p:spPr>
          <a:xfrm>
            <a:off x="4008438" y="4665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4" name="AutoShape 255"/>
          <p:cNvSpPr/>
          <p:nvPr/>
        </p:nvSpPr>
        <p:spPr>
          <a:xfrm>
            <a:off x="4143375" y="4597400"/>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5" name="AutoShape 256"/>
          <p:cNvSpPr/>
          <p:nvPr/>
        </p:nvSpPr>
        <p:spPr>
          <a:xfrm>
            <a:off x="4276725" y="4665663"/>
            <a:ext cx="171450" cy="119062"/>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6" name="AutoShape 257"/>
          <p:cNvSpPr/>
          <p:nvPr/>
        </p:nvSpPr>
        <p:spPr>
          <a:xfrm>
            <a:off x="3873500" y="4733925"/>
            <a:ext cx="173038" cy="119063"/>
          </a:xfrm>
          <a:prstGeom prst="hexagon">
            <a:avLst>
              <a:gd name="adj" fmla="val 36312"/>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7" name="AutoShape 258"/>
          <p:cNvSpPr/>
          <p:nvPr/>
        </p:nvSpPr>
        <p:spPr>
          <a:xfrm>
            <a:off x="4008438" y="4797425"/>
            <a:ext cx="171450" cy="119063"/>
          </a:xfrm>
          <a:prstGeom prst="hexagon">
            <a:avLst>
              <a:gd name="adj" fmla="val 35979"/>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8" name="AutoShape 259"/>
          <p:cNvSpPr/>
          <p:nvPr/>
        </p:nvSpPr>
        <p:spPr>
          <a:xfrm>
            <a:off x="4143375" y="4729163"/>
            <a:ext cx="171450" cy="117475"/>
          </a:xfrm>
          <a:prstGeom prst="hexagon">
            <a:avLst>
              <a:gd name="adj" fmla="val 36466"/>
              <a:gd name="vf" fmla="val 115470"/>
            </a:avLst>
          </a:prstGeom>
          <a:no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1619" name="Line 260"/>
          <p:cNvSpPr/>
          <p:nvPr/>
        </p:nvSpPr>
        <p:spPr>
          <a:xfrm>
            <a:off x="3032125" y="3554413"/>
            <a:ext cx="133350" cy="171450"/>
          </a:xfrm>
          <a:prstGeom prst="line">
            <a:avLst/>
          </a:prstGeom>
          <a:ln w="12700" cap="flat" cmpd="sng">
            <a:solidFill>
              <a:srgbClr val="990033"/>
            </a:solidFill>
            <a:prstDash val="solid"/>
            <a:headEnd type="none" w="sm" len="sm"/>
            <a:tailEnd type="stealth" w="med" len="lg"/>
          </a:ln>
        </p:spPr>
      </p:sp>
      <p:sp>
        <p:nvSpPr>
          <p:cNvPr id="21620" name="Line 261"/>
          <p:cNvSpPr/>
          <p:nvPr/>
        </p:nvSpPr>
        <p:spPr>
          <a:xfrm>
            <a:off x="2732088" y="3738563"/>
            <a:ext cx="165100" cy="131762"/>
          </a:xfrm>
          <a:prstGeom prst="line">
            <a:avLst/>
          </a:prstGeom>
          <a:ln w="12700" cap="flat" cmpd="sng">
            <a:solidFill>
              <a:srgbClr val="990033"/>
            </a:solidFill>
            <a:prstDash val="solid"/>
            <a:headEnd type="none" w="sm" len="sm"/>
            <a:tailEnd type="stealth" w="med" len="lg"/>
          </a:ln>
        </p:spPr>
      </p:sp>
      <p:sp>
        <p:nvSpPr>
          <p:cNvPr id="21621" name="Line 262"/>
          <p:cNvSpPr/>
          <p:nvPr/>
        </p:nvSpPr>
        <p:spPr>
          <a:xfrm>
            <a:off x="2505075" y="3941763"/>
            <a:ext cx="217488" cy="109537"/>
          </a:xfrm>
          <a:prstGeom prst="line">
            <a:avLst/>
          </a:prstGeom>
          <a:ln w="12700" cap="flat" cmpd="sng">
            <a:solidFill>
              <a:srgbClr val="990033"/>
            </a:solidFill>
            <a:prstDash val="solid"/>
            <a:headEnd type="none" w="sm" len="sm"/>
            <a:tailEnd type="stealth" w="med" len="lg"/>
          </a:ln>
        </p:spPr>
      </p:sp>
      <p:sp>
        <p:nvSpPr>
          <p:cNvPr id="21622" name="Line 263"/>
          <p:cNvSpPr/>
          <p:nvPr/>
        </p:nvSpPr>
        <p:spPr>
          <a:xfrm flipV="1">
            <a:off x="2381250" y="4235450"/>
            <a:ext cx="288925" cy="6350"/>
          </a:xfrm>
          <a:prstGeom prst="line">
            <a:avLst/>
          </a:prstGeom>
          <a:ln w="12700" cap="flat" cmpd="sng">
            <a:solidFill>
              <a:srgbClr val="990033"/>
            </a:solidFill>
            <a:prstDash val="solid"/>
            <a:headEnd type="none" w="sm" len="sm"/>
            <a:tailEnd type="stealth" w="med" len="lg"/>
          </a:ln>
        </p:spPr>
      </p:sp>
      <p:sp>
        <p:nvSpPr>
          <p:cNvPr id="21623" name="Line 264"/>
          <p:cNvSpPr/>
          <p:nvPr/>
        </p:nvSpPr>
        <p:spPr>
          <a:xfrm flipV="1">
            <a:off x="2474913" y="4483100"/>
            <a:ext cx="227012" cy="53975"/>
          </a:xfrm>
          <a:prstGeom prst="line">
            <a:avLst/>
          </a:prstGeom>
          <a:ln w="12700" cap="flat" cmpd="sng">
            <a:solidFill>
              <a:srgbClr val="990033"/>
            </a:solidFill>
            <a:prstDash val="solid"/>
            <a:headEnd type="none" w="sm" len="sm"/>
            <a:tailEnd type="stealth" w="med" len="lg"/>
          </a:ln>
        </p:spPr>
      </p:sp>
      <p:sp>
        <p:nvSpPr>
          <p:cNvPr id="21624" name="Line 265"/>
          <p:cNvSpPr/>
          <p:nvPr/>
        </p:nvSpPr>
        <p:spPr>
          <a:xfrm flipV="1">
            <a:off x="2619375" y="4722813"/>
            <a:ext cx="206375" cy="107950"/>
          </a:xfrm>
          <a:prstGeom prst="line">
            <a:avLst/>
          </a:prstGeom>
          <a:ln w="12700" cap="flat" cmpd="sng">
            <a:solidFill>
              <a:srgbClr val="990033"/>
            </a:solidFill>
            <a:prstDash val="solid"/>
            <a:headEnd type="none" w="sm" len="sm"/>
            <a:tailEnd type="stealth" w="med" len="lg"/>
          </a:ln>
        </p:spPr>
      </p:sp>
      <p:sp>
        <p:nvSpPr>
          <p:cNvPr id="21625" name="Line 266"/>
          <p:cNvSpPr/>
          <p:nvPr/>
        </p:nvSpPr>
        <p:spPr>
          <a:xfrm flipV="1">
            <a:off x="2773363" y="4922838"/>
            <a:ext cx="196850" cy="161925"/>
          </a:xfrm>
          <a:prstGeom prst="line">
            <a:avLst/>
          </a:prstGeom>
          <a:ln w="12700" cap="flat" cmpd="sng">
            <a:solidFill>
              <a:srgbClr val="990033"/>
            </a:solidFill>
            <a:prstDash val="solid"/>
            <a:headEnd type="none" w="sm" len="sm"/>
            <a:tailEnd type="stealth" w="med" len="lg"/>
          </a:ln>
        </p:spPr>
      </p:sp>
      <p:sp>
        <p:nvSpPr>
          <p:cNvPr id="21626" name="Line 267"/>
          <p:cNvSpPr/>
          <p:nvPr/>
        </p:nvSpPr>
        <p:spPr>
          <a:xfrm flipV="1">
            <a:off x="3227388" y="5022850"/>
            <a:ext cx="82550" cy="209550"/>
          </a:xfrm>
          <a:prstGeom prst="line">
            <a:avLst/>
          </a:prstGeom>
          <a:ln w="12700" cap="flat" cmpd="sng">
            <a:solidFill>
              <a:srgbClr val="990033"/>
            </a:solidFill>
            <a:prstDash val="solid"/>
            <a:headEnd type="none" w="sm" len="sm"/>
            <a:tailEnd type="stealth" w="med" len="lg"/>
          </a:ln>
        </p:spPr>
      </p:sp>
      <p:sp>
        <p:nvSpPr>
          <p:cNvPr id="21627" name="Line 268"/>
          <p:cNvSpPr/>
          <p:nvPr/>
        </p:nvSpPr>
        <p:spPr>
          <a:xfrm flipV="1">
            <a:off x="3671888" y="5070475"/>
            <a:ext cx="0" cy="222250"/>
          </a:xfrm>
          <a:prstGeom prst="line">
            <a:avLst/>
          </a:prstGeom>
          <a:ln w="12700" cap="flat" cmpd="sng">
            <a:solidFill>
              <a:srgbClr val="990033"/>
            </a:solidFill>
            <a:prstDash val="solid"/>
            <a:headEnd type="none" w="sm" len="sm"/>
            <a:tailEnd type="stealth" w="med" len="lg"/>
          </a:ln>
        </p:spPr>
      </p:sp>
      <p:sp>
        <p:nvSpPr>
          <p:cNvPr id="21628" name="Line 269"/>
          <p:cNvSpPr/>
          <p:nvPr/>
        </p:nvSpPr>
        <p:spPr>
          <a:xfrm flipH="1" flipV="1">
            <a:off x="4043363" y="5022850"/>
            <a:ext cx="112712" cy="193675"/>
          </a:xfrm>
          <a:prstGeom prst="line">
            <a:avLst/>
          </a:prstGeom>
          <a:ln w="12700" cap="flat" cmpd="sng">
            <a:solidFill>
              <a:srgbClr val="990033"/>
            </a:solidFill>
            <a:prstDash val="solid"/>
            <a:headEnd type="none" w="sm" len="sm"/>
            <a:tailEnd type="stealth" w="med" len="lg"/>
          </a:ln>
        </p:spPr>
      </p:sp>
      <p:sp>
        <p:nvSpPr>
          <p:cNvPr id="21629" name="Line 270"/>
          <p:cNvSpPr/>
          <p:nvPr/>
        </p:nvSpPr>
        <p:spPr>
          <a:xfrm flipH="1" flipV="1">
            <a:off x="4341813" y="4906963"/>
            <a:ext cx="206375" cy="144462"/>
          </a:xfrm>
          <a:prstGeom prst="line">
            <a:avLst/>
          </a:prstGeom>
          <a:ln w="12700" cap="flat" cmpd="sng">
            <a:solidFill>
              <a:srgbClr val="990033"/>
            </a:solidFill>
            <a:prstDash val="solid"/>
            <a:headEnd type="none" w="sm" len="sm"/>
            <a:tailEnd type="stealth" w="med" len="lg"/>
          </a:ln>
        </p:spPr>
      </p:sp>
      <p:graphicFrame>
        <p:nvGraphicFramePr>
          <p:cNvPr id="21630" name="Object 5"/>
          <p:cNvGraphicFramePr/>
          <p:nvPr/>
        </p:nvGraphicFramePr>
        <p:xfrm>
          <a:off x="2401888" y="3408363"/>
          <a:ext cx="431800" cy="260350"/>
        </p:xfrm>
        <a:graphic>
          <a:graphicData uri="http://schemas.openxmlformats.org/presentationml/2006/ole">
            <mc:AlternateContent xmlns:mc="http://schemas.openxmlformats.org/markup-compatibility/2006">
              <mc:Choice xmlns:v="urn:schemas-microsoft-com:vml" Requires="v">
                <p:oleObj spid="_x0000_s3076" name="" r:id="rId8" imgW="431800" imgH="260350" progId="">
                  <p:embed/>
                </p:oleObj>
              </mc:Choice>
              <mc:Fallback>
                <p:oleObj name="" r:id="rId8" imgW="431800" imgH="260350" progId="">
                  <p:embed/>
                  <p:pic>
                    <p:nvPicPr>
                      <p:cNvPr id="0" name="图片 3075"/>
                      <p:cNvPicPr/>
                      <p:nvPr/>
                    </p:nvPicPr>
                    <p:blipFill>
                      <a:blip r:embed="rId9"/>
                      <a:stretch>
                        <a:fillRect/>
                      </a:stretch>
                    </p:blipFill>
                    <p:spPr>
                      <a:xfrm>
                        <a:off x="2401888" y="3408363"/>
                        <a:ext cx="431800" cy="260350"/>
                      </a:xfrm>
                      <a:prstGeom prst="rect">
                        <a:avLst/>
                      </a:prstGeom>
                      <a:noFill/>
                      <a:ln w="38100">
                        <a:noFill/>
                        <a:miter/>
                      </a:ln>
                    </p:spPr>
                  </p:pic>
                </p:oleObj>
              </mc:Fallback>
            </mc:AlternateContent>
          </a:graphicData>
        </a:graphic>
      </p:graphicFrame>
      <p:graphicFrame>
        <p:nvGraphicFramePr>
          <p:cNvPr id="21631" name="Object 6"/>
          <p:cNvGraphicFramePr/>
          <p:nvPr/>
        </p:nvGraphicFramePr>
        <p:xfrm>
          <a:off x="2557463" y="5116513"/>
          <a:ext cx="279400" cy="252412"/>
        </p:xfrm>
        <a:graphic>
          <a:graphicData uri="http://schemas.openxmlformats.org/presentationml/2006/ole">
            <mc:AlternateContent xmlns:mc="http://schemas.openxmlformats.org/markup-compatibility/2006">
              <mc:Choice xmlns:v="urn:schemas-microsoft-com:vml" Requires="v">
                <p:oleObj spid="_x0000_s3077" name="" r:id="rId10" imgW="279400" imgH="252730" progId="">
                  <p:embed/>
                </p:oleObj>
              </mc:Choice>
              <mc:Fallback>
                <p:oleObj name="" r:id="rId10" imgW="279400" imgH="252730" progId="">
                  <p:embed/>
                  <p:pic>
                    <p:nvPicPr>
                      <p:cNvPr id="0" name="图片 3076"/>
                      <p:cNvPicPr/>
                      <p:nvPr/>
                    </p:nvPicPr>
                    <p:blipFill>
                      <a:blip r:embed="rId11"/>
                      <a:stretch>
                        <a:fillRect/>
                      </a:stretch>
                    </p:blipFill>
                    <p:spPr>
                      <a:xfrm>
                        <a:off x="2557463" y="5116513"/>
                        <a:ext cx="279400" cy="252412"/>
                      </a:xfrm>
                      <a:prstGeom prst="rect">
                        <a:avLst/>
                      </a:prstGeom>
                      <a:noFill/>
                      <a:ln w="38100">
                        <a:noFill/>
                        <a:miter/>
                      </a:ln>
                    </p:spPr>
                  </p:pic>
                </p:oleObj>
              </mc:Fallback>
            </mc:AlternateContent>
          </a:graphicData>
        </a:graphic>
      </p:graphicFrame>
      <p:graphicFrame>
        <p:nvGraphicFramePr>
          <p:cNvPr id="21632" name="Object 7"/>
          <p:cNvGraphicFramePr/>
          <p:nvPr/>
        </p:nvGraphicFramePr>
        <p:xfrm>
          <a:off x="2136775" y="3700463"/>
          <a:ext cx="336550" cy="280987"/>
        </p:xfrm>
        <a:graphic>
          <a:graphicData uri="http://schemas.openxmlformats.org/presentationml/2006/ole">
            <mc:AlternateContent xmlns:mc="http://schemas.openxmlformats.org/markup-compatibility/2006">
              <mc:Choice xmlns:v="urn:schemas-microsoft-com:vml" Requires="v">
                <p:oleObj spid="_x0000_s3078" name="" r:id="rId12" imgW="336550" imgH="281305" progId="">
                  <p:embed/>
                </p:oleObj>
              </mc:Choice>
              <mc:Fallback>
                <p:oleObj name="" r:id="rId12" imgW="336550" imgH="281305" progId="">
                  <p:embed/>
                  <p:pic>
                    <p:nvPicPr>
                      <p:cNvPr id="0" name="图片 3077"/>
                      <p:cNvPicPr/>
                      <p:nvPr/>
                    </p:nvPicPr>
                    <p:blipFill>
                      <a:blip r:embed="rId13"/>
                      <a:stretch>
                        <a:fillRect/>
                      </a:stretch>
                    </p:blipFill>
                    <p:spPr>
                      <a:xfrm>
                        <a:off x="2136775" y="3700463"/>
                        <a:ext cx="336550" cy="280987"/>
                      </a:xfrm>
                      <a:prstGeom prst="rect">
                        <a:avLst/>
                      </a:prstGeom>
                      <a:noFill/>
                      <a:ln w="38100">
                        <a:noFill/>
                        <a:miter/>
                      </a:ln>
                    </p:spPr>
                  </p:pic>
                </p:oleObj>
              </mc:Fallback>
            </mc:AlternateContent>
          </a:graphicData>
        </a:graphic>
      </p:graphicFrame>
      <p:graphicFrame>
        <p:nvGraphicFramePr>
          <p:cNvPr id="21633" name="Object 8"/>
          <p:cNvGraphicFramePr/>
          <p:nvPr/>
        </p:nvGraphicFramePr>
        <p:xfrm>
          <a:off x="4598988" y="5057775"/>
          <a:ext cx="346075" cy="295275"/>
        </p:xfrm>
        <a:graphic>
          <a:graphicData uri="http://schemas.openxmlformats.org/presentationml/2006/ole">
            <mc:AlternateContent xmlns:mc="http://schemas.openxmlformats.org/markup-compatibility/2006">
              <mc:Choice xmlns:v="urn:schemas-microsoft-com:vml" Requires="v">
                <p:oleObj spid="_x0000_s3079" name="" r:id="rId14" imgW="346075" imgH="295275" progId="">
                  <p:embed/>
                </p:oleObj>
              </mc:Choice>
              <mc:Fallback>
                <p:oleObj name="" r:id="rId14" imgW="346075" imgH="295275" progId="">
                  <p:embed/>
                  <p:pic>
                    <p:nvPicPr>
                      <p:cNvPr id="0" name="图片 3078"/>
                      <p:cNvPicPr/>
                      <p:nvPr/>
                    </p:nvPicPr>
                    <p:blipFill>
                      <a:blip r:embed="rId15"/>
                      <a:stretch>
                        <a:fillRect/>
                      </a:stretch>
                    </p:blipFill>
                    <p:spPr>
                      <a:xfrm>
                        <a:off x="4598988" y="5057775"/>
                        <a:ext cx="346075" cy="295275"/>
                      </a:xfrm>
                      <a:prstGeom prst="rect">
                        <a:avLst/>
                      </a:prstGeom>
                      <a:noFill/>
                      <a:ln w="38100">
                        <a:noFill/>
                        <a:miter/>
                      </a:ln>
                    </p:spPr>
                  </p:pic>
                </p:oleObj>
              </mc:Fallback>
            </mc:AlternateContent>
          </a:graphicData>
        </a:graphic>
      </p:graphicFrame>
      <p:graphicFrame>
        <p:nvGraphicFramePr>
          <p:cNvPr id="21634" name="Object 9"/>
          <p:cNvGraphicFramePr/>
          <p:nvPr/>
        </p:nvGraphicFramePr>
        <p:xfrm>
          <a:off x="1997075" y="4051300"/>
          <a:ext cx="384175" cy="346075"/>
        </p:xfrm>
        <a:graphic>
          <a:graphicData uri="http://schemas.openxmlformats.org/presentationml/2006/ole">
            <mc:AlternateContent xmlns:mc="http://schemas.openxmlformats.org/markup-compatibility/2006">
              <mc:Choice xmlns:v="urn:schemas-microsoft-com:vml" Requires="v">
                <p:oleObj spid="_x0000_s3080" name="" r:id="rId16" imgW="384175" imgH="346075" progId="">
                  <p:embed/>
                </p:oleObj>
              </mc:Choice>
              <mc:Fallback>
                <p:oleObj name="" r:id="rId16" imgW="384175" imgH="346075" progId="">
                  <p:embed/>
                  <p:pic>
                    <p:nvPicPr>
                      <p:cNvPr id="0" name="图片 3079"/>
                      <p:cNvPicPr/>
                      <p:nvPr/>
                    </p:nvPicPr>
                    <p:blipFill>
                      <a:blip r:embed="rId17"/>
                      <a:stretch>
                        <a:fillRect/>
                      </a:stretch>
                    </p:blipFill>
                    <p:spPr>
                      <a:xfrm>
                        <a:off x="1997075" y="4051300"/>
                        <a:ext cx="384175" cy="346075"/>
                      </a:xfrm>
                      <a:prstGeom prst="rect">
                        <a:avLst/>
                      </a:prstGeom>
                      <a:noFill/>
                      <a:ln w="38100">
                        <a:noFill/>
                        <a:miter/>
                      </a:ln>
                    </p:spPr>
                  </p:pic>
                </p:oleObj>
              </mc:Fallback>
            </mc:AlternateContent>
          </a:graphicData>
        </a:graphic>
      </p:graphicFrame>
      <p:graphicFrame>
        <p:nvGraphicFramePr>
          <p:cNvPr id="21635" name="Object 10"/>
          <p:cNvGraphicFramePr/>
          <p:nvPr/>
        </p:nvGraphicFramePr>
        <p:xfrm>
          <a:off x="2062163" y="4457700"/>
          <a:ext cx="269875" cy="254000"/>
        </p:xfrm>
        <a:graphic>
          <a:graphicData uri="http://schemas.openxmlformats.org/presentationml/2006/ole">
            <mc:AlternateContent xmlns:mc="http://schemas.openxmlformats.org/markup-compatibility/2006">
              <mc:Choice xmlns:v="urn:schemas-microsoft-com:vml" Requires="v">
                <p:oleObj spid="_x0000_s3081" name="" r:id="rId18" imgW="269875" imgH="254000" progId="">
                  <p:embed/>
                </p:oleObj>
              </mc:Choice>
              <mc:Fallback>
                <p:oleObj name="" r:id="rId18" imgW="269875" imgH="254000" progId="">
                  <p:embed/>
                  <p:pic>
                    <p:nvPicPr>
                      <p:cNvPr id="0" name="图片 3080"/>
                      <p:cNvPicPr/>
                      <p:nvPr/>
                    </p:nvPicPr>
                    <p:blipFill>
                      <a:blip r:embed="rId19"/>
                      <a:stretch>
                        <a:fillRect/>
                      </a:stretch>
                    </p:blipFill>
                    <p:spPr>
                      <a:xfrm>
                        <a:off x="2062163" y="4457700"/>
                        <a:ext cx="269875" cy="254000"/>
                      </a:xfrm>
                      <a:prstGeom prst="rect">
                        <a:avLst/>
                      </a:prstGeom>
                      <a:noFill/>
                      <a:ln w="38100">
                        <a:noFill/>
                        <a:miter/>
                      </a:ln>
                    </p:spPr>
                  </p:pic>
                </p:oleObj>
              </mc:Fallback>
            </mc:AlternateContent>
          </a:graphicData>
        </a:graphic>
      </p:graphicFrame>
      <p:graphicFrame>
        <p:nvGraphicFramePr>
          <p:cNvPr id="21636" name="Object 11"/>
          <p:cNvGraphicFramePr/>
          <p:nvPr/>
        </p:nvGraphicFramePr>
        <p:xfrm>
          <a:off x="2124075" y="4778375"/>
          <a:ext cx="460375" cy="306388"/>
        </p:xfrm>
        <a:graphic>
          <a:graphicData uri="http://schemas.openxmlformats.org/presentationml/2006/ole">
            <mc:AlternateContent xmlns:mc="http://schemas.openxmlformats.org/markup-compatibility/2006">
              <mc:Choice xmlns:v="urn:schemas-microsoft-com:vml" Requires="v">
                <p:oleObj spid="_x0000_s3082" name="" r:id="rId20" imgW="460375" imgH="306070" progId="">
                  <p:embed/>
                </p:oleObj>
              </mc:Choice>
              <mc:Fallback>
                <p:oleObj name="" r:id="rId20" imgW="460375" imgH="306070" progId="">
                  <p:embed/>
                  <p:pic>
                    <p:nvPicPr>
                      <p:cNvPr id="0" name="图片 3081"/>
                      <p:cNvPicPr/>
                      <p:nvPr/>
                    </p:nvPicPr>
                    <p:blipFill>
                      <a:blip r:embed="rId21"/>
                      <a:stretch>
                        <a:fillRect/>
                      </a:stretch>
                    </p:blipFill>
                    <p:spPr>
                      <a:xfrm>
                        <a:off x="2124075" y="4778375"/>
                        <a:ext cx="460375" cy="306388"/>
                      </a:xfrm>
                      <a:prstGeom prst="rect">
                        <a:avLst/>
                      </a:prstGeom>
                      <a:noFill/>
                      <a:ln w="38100">
                        <a:noFill/>
                        <a:miter/>
                      </a:ln>
                    </p:spPr>
                  </p:pic>
                </p:oleObj>
              </mc:Fallback>
            </mc:AlternateContent>
          </a:graphicData>
        </a:graphic>
      </p:graphicFrame>
      <p:graphicFrame>
        <p:nvGraphicFramePr>
          <p:cNvPr id="21637" name="Object 12"/>
          <p:cNvGraphicFramePr/>
          <p:nvPr/>
        </p:nvGraphicFramePr>
        <p:xfrm>
          <a:off x="3495675" y="5365750"/>
          <a:ext cx="412750" cy="250825"/>
        </p:xfrm>
        <a:graphic>
          <a:graphicData uri="http://schemas.openxmlformats.org/presentationml/2006/ole">
            <mc:AlternateContent xmlns:mc="http://schemas.openxmlformats.org/markup-compatibility/2006">
              <mc:Choice xmlns:v="urn:schemas-microsoft-com:vml" Requires="v">
                <p:oleObj spid="_x0000_s3083" name="" r:id="rId22" imgW="412750" imgH="250825" progId="">
                  <p:embed/>
                </p:oleObj>
              </mc:Choice>
              <mc:Fallback>
                <p:oleObj name="" r:id="rId22" imgW="412750" imgH="250825" progId="">
                  <p:embed/>
                  <p:pic>
                    <p:nvPicPr>
                      <p:cNvPr id="0" name="图片 3082"/>
                      <p:cNvPicPr/>
                      <p:nvPr/>
                    </p:nvPicPr>
                    <p:blipFill>
                      <a:blip r:embed="rId23"/>
                      <a:stretch>
                        <a:fillRect/>
                      </a:stretch>
                    </p:blipFill>
                    <p:spPr>
                      <a:xfrm>
                        <a:off x="3495675" y="5365750"/>
                        <a:ext cx="412750" cy="250825"/>
                      </a:xfrm>
                      <a:prstGeom prst="rect">
                        <a:avLst/>
                      </a:prstGeom>
                      <a:noFill/>
                      <a:ln w="38100">
                        <a:noFill/>
                        <a:miter/>
                      </a:ln>
                    </p:spPr>
                  </p:pic>
                </p:oleObj>
              </mc:Fallback>
            </mc:AlternateContent>
          </a:graphicData>
        </a:graphic>
      </p:graphicFrame>
      <p:graphicFrame>
        <p:nvGraphicFramePr>
          <p:cNvPr id="21638" name="Object 13"/>
          <p:cNvGraphicFramePr/>
          <p:nvPr/>
        </p:nvGraphicFramePr>
        <p:xfrm>
          <a:off x="4052888" y="5195888"/>
          <a:ext cx="433387" cy="331787"/>
        </p:xfrm>
        <a:graphic>
          <a:graphicData uri="http://schemas.openxmlformats.org/presentationml/2006/ole">
            <mc:AlternateContent xmlns:mc="http://schemas.openxmlformats.org/markup-compatibility/2006">
              <mc:Choice xmlns:v="urn:schemas-microsoft-com:vml" Requires="v">
                <p:oleObj spid="_x0000_s3084" name="" r:id="rId24" imgW="433705" imgH="332105" progId="">
                  <p:embed/>
                </p:oleObj>
              </mc:Choice>
              <mc:Fallback>
                <p:oleObj name="" r:id="rId24" imgW="433705" imgH="332105" progId="">
                  <p:embed/>
                  <p:pic>
                    <p:nvPicPr>
                      <p:cNvPr id="0" name="图片 3083"/>
                      <p:cNvPicPr/>
                      <p:nvPr/>
                    </p:nvPicPr>
                    <p:blipFill>
                      <a:blip r:embed="rId25"/>
                      <a:stretch>
                        <a:fillRect/>
                      </a:stretch>
                    </p:blipFill>
                    <p:spPr>
                      <a:xfrm>
                        <a:off x="4052888" y="5195888"/>
                        <a:ext cx="433387" cy="331787"/>
                      </a:xfrm>
                      <a:prstGeom prst="rect">
                        <a:avLst/>
                      </a:prstGeom>
                      <a:noFill/>
                      <a:ln w="38100">
                        <a:noFill/>
                        <a:miter/>
                      </a:ln>
                    </p:spPr>
                  </p:pic>
                </p:oleObj>
              </mc:Fallback>
            </mc:AlternateContent>
          </a:graphicData>
        </a:graphic>
      </p:graphicFrame>
      <p:graphicFrame>
        <p:nvGraphicFramePr>
          <p:cNvPr id="21639" name="Object 14"/>
          <p:cNvGraphicFramePr/>
          <p:nvPr/>
        </p:nvGraphicFramePr>
        <p:xfrm>
          <a:off x="2963863" y="5349875"/>
          <a:ext cx="365125" cy="198438"/>
        </p:xfrm>
        <a:graphic>
          <a:graphicData uri="http://schemas.openxmlformats.org/presentationml/2006/ole">
            <mc:AlternateContent xmlns:mc="http://schemas.openxmlformats.org/markup-compatibility/2006">
              <mc:Choice xmlns:v="urn:schemas-microsoft-com:vml" Requires="v">
                <p:oleObj spid="_x0000_s3085" name="" r:id="rId26" imgW="365125" imgH="198755" progId="">
                  <p:embed/>
                </p:oleObj>
              </mc:Choice>
              <mc:Fallback>
                <p:oleObj name="" r:id="rId26" imgW="365125" imgH="198755" progId="">
                  <p:embed/>
                  <p:pic>
                    <p:nvPicPr>
                      <p:cNvPr id="0" name="图片 3084"/>
                      <p:cNvPicPr/>
                      <p:nvPr/>
                    </p:nvPicPr>
                    <p:blipFill>
                      <a:blip r:embed="rId27"/>
                      <a:stretch>
                        <a:fillRect/>
                      </a:stretch>
                    </p:blipFill>
                    <p:spPr>
                      <a:xfrm>
                        <a:off x="2963863" y="5349875"/>
                        <a:ext cx="365125" cy="198438"/>
                      </a:xfrm>
                      <a:prstGeom prst="rect">
                        <a:avLst/>
                      </a:prstGeom>
                      <a:noFill/>
                      <a:ln w="38100">
                        <a:noFill/>
                        <a:miter/>
                      </a:ln>
                    </p:spPr>
                  </p:pic>
                </p:oleObj>
              </mc:Fallback>
            </mc:AlternateContent>
          </a:graphicData>
        </a:graphic>
      </p:graphicFrame>
      <p:sp>
        <p:nvSpPr>
          <p:cNvPr id="21640" name="Rectangle 281"/>
          <p:cNvSpPr/>
          <p:nvPr/>
        </p:nvSpPr>
        <p:spPr>
          <a:xfrm>
            <a:off x="6248400" y="4841875"/>
            <a:ext cx="2500313" cy="647700"/>
          </a:xfrm>
          <a:prstGeom prst="rect">
            <a:avLst/>
          </a:prstGeom>
          <a:noFill/>
          <a:ln w="9525">
            <a:noFill/>
          </a:ln>
        </p:spPr>
        <p:txBody>
          <a:bodyPr lIns="92075" tIns="46038" rIns="92075" bIns="46038">
            <a:spAutoFit/>
          </a:bodyPr>
          <a:p>
            <a:pPr defTabSz="762000">
              <a:lnSpc>
                <a:spcPct val="90000"/>
              </a:lnSpc>
            </a:pPr>
            <a:r>
              <a:rPr lang="en-US" altLang="ko-KR"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分子：小组成员</a:t>
            </a:r>
            <a:endParaRPr lang="zh-CN" altLang="en-US" dirty="0">
              <a:latin typeface="黑体" panose="02010609060101010101" pitchFamily="49" charset="-122"/>
              <a:ea typeface="黑体" panose="02010609060101010101" pitchFamily="49" charset="-122"/>
            </a:endParaRPr>
          </a:p>
          <a:p>
            <a:pPr defTabSz="762000">
              <a:lnSpc>
                <a:spcPct val="90000"/>
              </a:lnSpc>
            </a:pPr>
            <a:r>
              <a:rPr lang="ko-KR" altLang="en-US" dirty="0">
                <a:latin typeface="黑体" panose="02010609060101010101" pitchFamily="49" charset="-122"/>
                <a:ea typeface="宋体" panose="02010600030101010101" pitchFamily="2" charset="-122"/>
              </a:rPr>
              <a:t>  </a:t>
            </a:r>
            <a:r>
              <a:rPr lang="zh-CN" altLang="en-US" dirty="0">
                <a:latin typeface="黑体" panose="02010609060101010101" pitchFamily="49" charset="-122"/>
                <a:ea typeface="黑体" panose="02010609060101010101" pitchFamily="49" charset="-122"/>
              </a:rPr>
              <a:t>核：小组长</a:t>
            </a:r>
            <a:endParaRPr lang="ko-KR" altLang="en-US" dirty="0">
              <a:latin typeface="黑体" panose="02010609060101010101" pitchFamily="49" charset="-122"/>
              <a:ea typeface="宋体" panose="02010600030101010101" pitchFamily="2" charset="-122"/>
            </a:endParaRPr>
          </a:p>
        </p:txBody>
      </p:sp>
      <p:sp>
        <p:nvSpPr>
          <p:cNvPr id="21641" name="Rectangle 282"/>
          <p:cNvSpPr/>
          <p:nvPr/>
        </p:nvSpPr>
        <p:spPr>
          <a:xfrm>
            <a:off x="7608888" y="1133475"/>
            <a:ext cx="990600" cy="330200"/>
          </a:xfrm>
          <a:prstGeom prst="rect">
            <a:avLst/>
          </a:prstGeom>
          <a:solidFill>
            <a:srgbClr val="A5CDB5"/>
          </a:solidFill>
          <a:ln w="12700" cap="flat" cmpd="sng">
            <a:solidFill>
              <a:schemeClr val="tx1"/>
            </a:solidFill>
            <a:prstDash val="solid"/>
            <a:miter/>
            <a:headEnd type="none" w="med" len="med"/>
            <a:tailEnd type="none" w="med" len="med"/>
          </a:ln>
          <a:effectLst>
            <a:outerShdw dist="71842" dir="2699999" algn="ctr" rotWithShape="0">
              <a:schemeClr val="bg2"/>
            </a:outerShdw>
          </a:effectLst>
        </p:spPr>
        <p:txBody>
          <a:bodyPr wrap="none" lIns="92075" tIns="46038" rIns="92075" bIns="46038" anchor="ctr" anchorCtr="0"/>
          <a:p>
            <a:pPr algn="ctr"/>
            <a:r>
              <a:rPr lang="en-US" altLang="ko-KR" sz="1800" b="1" dirty="0">
                <a:latin typeface="黑体" panose="02010609060101010101" pitchFamily="49" charset="-122"/>
                <a:ea typeface="黑体" panose="02010609060101010101" pitchFamily="49" charset="-122"/>
              </a:rPr>
              <a:t>TOP</a:t>
            </a:r>
            <a:endParaRPr lang="en-US" altLang="ko-KR" sz="1800" b="1" dirty="0">
              <a:latin typeface="黑体" panose="02010609060101010101" pitchFamily="49" charset="-122"/>
              <a:ea typeface="黑体" panose="02010609060101010101" pitchFamily="49" charset="-122"/>
            </a:endParaRPr>
          </a:p>
        </p:txBody>
      </p:sp>
      <p:sp>
        <p:nvSpPr>
          <p:cNvPr id="21642" name="Rectangle 283"/>
          <p:cNvSpPr/>
          <p:nvPr/>
        </p:nvSpPr>
        <p:spPr>
          <a:xfrm>
            <a:off x="7608888" y="2898775"/>
            <a:ext cx="990600" cy="330200"/>
          </a:xfrm>
          <a:prstGeom prst="rect">
            <a:avLst/>
          </a:prstGeom>
          <a:solidFill>
            <a:srgbClr val="A5CDB5"/>
          </a:solidFill>
          <a:ln w="12700" cap="flat" cmpd="sng">
            <a:solidFill>
              <a:schemeClr val="tx1"/>
            </a:solidFill>
            <a:prstDash val="solid"/>
            <a:miter/>
            <a:headEnd type="none" w="med" len="med"/>
            <a:tailEnd type="none" w="med" len="med"/>
          </a:ln>
          <a:effectLst>
            <a:outerShdw dist="71842" dir="2699999" algn="ctr" rotWithShape="0">
              <a:schemeClr val="bg2"/>
            </a:outerShdw>
          </a:effectLst>
        </p:spPr>
        <p:txBody>
          <a:bodyPr wrap="none" lIns="92075" tIns="46038" rIns="92075" bIns="46038" anchor="ctr" anchorCtr="0"/>
          <a:p>
            <a:pPr algn="ctr"/>
            <a:r>
              <a:rPr lang="ko-KR" altLang="en-US" sz="1600" b="1" dirty="0">
                <a:latin typeface="黑体" panose="02010609060101010101" pitchFamily="49" charset="-122"/>
                <a:ea typeface="宋体" panose="02010600030101010101" pitchFamily="2" charset="-122"/>
              </a:rPr>
              <a:t>單位組織</a:t>
            </a:r>
            <a:endParaRPr lang="ko-KR" altLang="en-US" sz="1600" b="1" dirty="0">
              <a:latin typeface="黑体" panose="02010609060101010101" pitchFamily="49" charset="-122"/>
              <a:ea typeface="宋体" panose="02010600030101010101" pitchFamily="2" charset="-122"/>
            </a:endParaRPr>
          </a:p>
        </p:txBody>
      </p:sp>
      <p:sp>
        <p:nvSpPr>
          <p:cNvPr id="21643" name="Rectangle 284"/>
          <p:cNvSpPr/>
          <p:nvPr/>
        </p:nvSpPr>
        <p:spPr>
          <a:xfrm>
            <a:off x="7608888" y="4384675"/>
            <a:ext cx="990600" cy="330200"/>
          </a:xfrm>
          <a:prstGeom prst="rect">
            <a:avLst/>
          </a:prstGeom>
          <a:solidFill>
            <a:srgbClr val="A5CDB5"/>
          </a:solidFill>
          <a:ln w="12700" cap="flat" cmpd="sng">
            <a:solidFill>
              <a:schemeClr val="tx1"/>
            </a:solidFill>
            <a:prstDash val="solid"/>
            <a:miter/>
            <a:headEnd type="none" w="med" len="med"/>
            <a:tailEnd type="none" w="med" len="med"/>
          </a:ln>
          <a:effectLst>
            <a:outerShdw dist="71842" dir="2699999" algn="ctr" rotWithShape="0">
              <a:schemeClr val="bg2"/>
            </a:outerShdw>
          </a:effectLst>
        </p:spPr>
        <p:txBody>
          <a:bodyPr wrap="none" lIns="92075" tIns="46038" rIns="92075" bIns="46038" anchor="ctr" anchorCtr="0"/>
          <a:p>
            <a:pPr algn="ctr"/>
            <a:r>
              <a:rPr lang="ko-KR" altLang="en-US" sz="1600" b="1" dirty="0">
                <a:latin typeface="黑体" panose="02010609060101010101" pitchFamily="49" charset="-122"/>
                <a:ea typeface="宋体" panose="02010600030101010101" pitchFamily="2" charset="-122"/>
              </a:rPr>
              <a:t>分任組</a:t>
            </a:r>
            <a:endParaRPr lang="ko-KR" altLang="en-US" sz="1600" b="1" dirty="0">
              <a:latin typeface="黑体" panose="02010609060101010101" pitchFamily="49" charset="-122"/>
              <a:ea typeface="宋体" panose="02010600030101010101" pitchFamily="2" charset="-122"/>
            </a:endParaRPr>
          </a:p>
        </p:txBody>
      </p:sp>
      <p:sp>
        <p:nvSpPr>
          <p:cNvPr id="21644" name="Line 285"/>
          <p:cNvSpPr/>
          <p:nvPr/>
        </p:nvSpPr>
        <p:spPr>
          <a:xfrm>
            <a:off x="4379913" y="4530725"/>
            <a:ext cx="1949450" cy="0"/>
          </a:xfrm>
          <a:prstGeom prst="line">
            <a:avLst/>
          </a:prstGeom>
          <a:ln w="12700" cap="flat" cmpd="sng">
            <a:solidFill>
              <a:schemeClr val="tx2"/>
            </a:solidFill>
            <a:prstDash val="solid"/>
            <a:headEnd type="oval" w="med" len="med"/>
            <a:tailEnd type="oval" w="med" len="med"/>
          </a:ln>
        </p:spPr>
      </p:sp>
      <p:sp>
        <p:nvSpPr>
          <p:cNvPr id="21645" name="Line 286"/>
          <p:cNvSpPr/>
          <p:nvPr/>
        </p:nvSpPr>
        <p:spPr>
          <a:xfrm>
            <a:off x="5648325" y="1311275"/>
            <a:ext cx="877888" cy="0"/>
          </a:xfrm>
          <a:prstGeom prst="line">
            <a:avLst/>
          </a:prstGeom>
          <a:ln w="12700" cap="flat" cmpd="sng">
            <a:solidFill>
              <a:schemeClr val="tx2"/>
            </a:solidFill>
            <a:prstDash val="solid"/>
            <a:headEnd type="oval" w="med" len="med"/>
            <a:tailEnd type="oval" w="med" len="med"/>
          </a:ln>
        </p:spPr>
      </p:sp>
      <p:sp>
        <p:nvSpPr>
          <p:cNvPr id="21646" name="Line 287"/>
          <p:cNvSpPr/>
          <p:nvPr/>
        </p:nvSpPr>
        <p:spPr>
          <a:xfrm>
            <a:off x="5689600" y="3076575"/>
            <a:ext cx="877888" cy="0"/>
          </a:xfrm>
          <a:prstGeom prst="line">
            <a:avLst/>
          </a:prstGeom>
          <a:ln w="12700" cap="flat" cmpd="sng">
            <a:solidFill>
              <a:schemeClr val="tx2"/>
            </a:solidFill>
            <a:prstDash val="solid"/>
            <a:headEnd type="oval" w="med" len="med"/>
            <a:tailEnd type="oval" w="med" len="med"/>
          </a:ln>
        </p:spPr>
      </p:sp>
      <p:grpSp>
        <p:nvGrpSpPr>
          <p:cNvPr id="21647" name="Group 288"/>
          <p:cNvGrpSpPr/>
          <p:nvPr/>
        </p:nvGrpSpPr>
        <p:grpSpPr>
          <a:xfrm>
            <a:off x="3392488" y="3086100"/>
            <a:ext cx="1462087" cy="1431925"/>
            <a:chOff x="2548" y="2146"/>
            <a:chExt cx="921" cy="902"/>
          </a:xfrm>
        </p:grpSpPr>
        <p:sp>
          <p:nvSpPr>
            <p:cNvPr id="21650" name="Arc 289"/>
            <p:cNvSpPr/>
            <p:nvPr/>
          </p:nvSpPr>
          <p:spPr>
            <a:xfrm>
              <a:off x="3169" y="2146"/>
              <a:ext cx="300" cy="902"/>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0" y="21576"/>
                  </a:moveTo>
                  <a:cubicBezTo>
                    <a:pt x="13" y="9686"/>
                    <a:pt x="9632" y="43"/>
                    <a:pt x="21522" y="0"/>
                  </a:cubicBezTo>
                </a:path>
                <a:path w="21600" h="21600" stroke="0">
                  <a:moveTo>
                    <a:pt x="0" y="21576"/>
                  </a:moveTo>
                  <a:cubicBezTo>
                    <a:pt x="13" y="9686"/>
                    <a:pt x="9632" y="43"/>
                    <a:pt x="21522" y="0"/>
                  </a:cubicBezTo>
                  <a:lnTo>
                    <a:pt x="21600" y="21600"/>
                  </a:lnTo>
                  <a:lnTo>
                    <a:pt x="0" y="21576"/>
                  </a:lnTo>
                  <a:close/>
                </a:path>
              </a:pathLst>
            </a:custGeom>
            <a:noFill/>
            <a:ln w="25400" cap="rnd" cmpd="sng">
              <a:solidFill>
                <a:schemeClr val="accent2">
                  <a:alpha val="100000"/>
                </a:schemeClr>
              </a:solidFill>
              <a:prstDash val="solid"/>
              <a:round/>
              <a:headEnd type="stealth" w="med" len="lg"/>
              <a:tailEnd type="none" w="sm" len="sm"/>
            </a:ln>
          </p:spPr>
          <p:txBody>
            <a:bodyPr/>
            <a:p>
              <a:endParaRPr lang="zh-CN" altLang="en-US"/>
            </a:p>
          </p:txBody>
        </p:sp>
        <p:sp>
          <p:nvSpPr>
            <p:cNvPr id="21651" name="Arc 290"/>
            <p:cNvSpPr/>
            <p:nvPr/>
          </p:nvSpPr>
          <p:spPr>
            <a:xfrm>
              <a:off x="2548" y="2452"/>
              <a:ext cx="700" cy="190"/>
            </a:xfrm>
            <a:custGeom>
              <a:avLst/>
              <a:gdLst>
                <a:gd name="txL" fmla="*/ 0 w 21667"/>
                <a:gd name="txT" fmla="*/ 0 h 21714"/>
                <a:gd name="txR" fmla="*/ 21667 w 21667"/>
                <a:gd name="txB" fmla="*/ 21714 h 21714"/>
              </a:gdLst>
              <a:ahLst/>
              <a:cxnLst>
                <a:cxn ang="0">
                  <a:pos x="0" y="0"/>
                </a:cxn>
                <a:cxn ang="0">
                  <a:pos x="0" y="0"/>
                </a:cxn>
                <a:cxn ang="0">
                  <a:pos x="0" y="0"/>
                </a:cxn>
              </a:cxnLst>
              <a:rect l="txL" t="txT" r="txR" b="txB"/>
              <a:pathLst>
                <a:path w="21667" h="21714" fill="none">
                  <a:moveTo>
                    <a:pt x="21666" y="0"/>
                  </a:moveTo>
                  <a:cubicBezTo>
                    <a:pt x="21666" y="38"/>
                    <a:pt x="21667" y="76"/>
                    <a:pt x="21667" y="114"/>
                  </a:cubicBezTo>
                  <a:cubicBezTo>
                    <a:pt x="21667" y="12043"/>
                    <a:pt x="11996" y="21714"/>
                    <a:pt x="67" y="21714"/>
                  </a:cubicBezTo>
                  <a:cubicBezTo>
                    <a:pt x="44" y="21714"/>
                    <a:pt x="22" y="21713"/>
                    <a:pt x="0" y="21713"/>
                  </a:cubicBezTo>
                </a:path>
                <a:path w="21667" h="21714" stroke="0">
                  <a:moveTo>
                    <a:pt x="21666" y="0"/>
                  </a:moveTo>
                  <a:cubicBezTo>
                    <a:pt x="21666" y="38"/>
                    <a:pt x="21667" y="76"/>
                    <a:pt x="21667" y="114"/>
                  </a:cubicBezTo>
                  <a:cubicBezTo>
                    <a:pt x="21667" y="12043"/>
                    <a:pt x="11996" y="21714"/>
                    <a:pt x="67" y="21714"/>
                  </a:cubicBezTo>
                  <a:cubicBezTo>
                    <a:pt x="44" y="21714"/>
                    <a:pt x="22" y="21713"/>
                    <a:pt x="0" y="21713"/>
                  </a:cubicBezTo>
                  <a:lnTo>
                    <a:pt x="67" y="114"/>
                  </a:lnTo>
                  <a:lnTo>
                    <a:pt x="21666" y="0"/>
                  </a:lnTo>
                  <a:close/>
                </a:path>
              </a:pathLst>
            </a:custGeom>
            <a:noFill/>
            <a:ln w="25400" cap="rnd" cmpd="sng">
              <a:solidFill>
                <a:schemeClr val="accent2">
                  <a:alpha val="100000"/>
                </a:schemeClr>
              </a:solidFill>
              <a:prstDash val="solid"/>
              <a:round/>
              <a:headEnd type="none" w="sm" len="sm"/>
              <a:tailEnd type="stealth" w="med" len="lg"/>
            </a:ln>
          </p:spPr>
          <p:txBody>
            <a:bodyPr/>
            <a:p>
              <a:endParaRPr lang="zh-CN" altLang="en-US"/>
            </a:p>
          </p:txBody>
        </p:sp>
      </p:grpSp>
      <p:sp>
        <p:nvSpPr>
          <p:cNvPr id="21648" name="TextBox 145"/>
          <p:cNvSpPr txBox="1"/>
          <p:nvPr/>
        </p:nvSpPr>
        <p:spPr>
          <a:xfrm>
            <a:off x="476250" y="762000"/>
            <a:ext cx="29413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7.TPM</a:t>
            </a:r>
            <a:r>
              <a:rPr lang="zh-CN" altLang="en-US" sz="2400" b="1" dirty="0">
                <a:latin typeface="黑体" panose="02010609060101010101" pitchFamily="49" charset="-122"/>
                <a:ea typeface="黑体" panose="02010609060101010101" pitchFamily="49" charset="-122"/>
              </a:rPr>
              <a:t> 的理念（二）</a:t>
            </a:r>
            <a:endParaRPr lang="zh-CN" altLang="en-US" sz="2400" b="1" dirty="0">
              <a:latin typeface="黑体" panose="02010609060101010101" pitchFamily="49" charset="-122"/>
              <a:ea typeface="黑体" panose="02010609060101010101" pitchFamily="49" charset="-122"/>
            </a:endParaRPr>
          </a:p>
        </p:txBody>
      </p:sp>
      <p:sp>
        <p:nvSpPr>
          <p:cNvPr id="21649" name="矩形 147"/>
          <p:cNvSpPr/>
          <p:nvPr/>
        </p:nvSpPr>
        <p:spPr>
          <a:xfrm>
            <a:off x="1268413" y="1371600"/>
            <a:ext cx="2236787" cy="708025"/>
          </a:xfrm>
          <a:prstGeom prst="rect">
            <a:avLst/>
          </a:prstGeom>
          <a:noFill/>
          <a:ln w="9525">
            <a:noFill/>
          </a:ln>
        </p:spPr>
        <p:txBody>
          <a:bodyPr wrap="none">
            <a:spAutoFit/>
          </a:bodyPr>
          <a:p>
            <a:pPr algn="ctr" eaLnBrk="1" hangingPunct="1"/>
            <a:r>
              <a:rPr lang="en-US" altLang="zh-CN" b="1" dirty="0">
                <a:solidFill>
                  <a:srgbClr val="FF0000"/>
                </a:solidFill>
                <a:latin typeface="黑体" panose="02010609060101010101" pitchFamily="49" charset="-122"/>
                <a:ea typeface="黑体" panose="02010609060101010101" pitchFamily="49" charset="-122"/>
              </a:rPr>
              <a:t>TPM</a:t>
            </a:r>
            <a:r>
              <a:rPr lang="zh-CN" altLang="en-US" b="1" dirty="0">
                <a:solidFill>
                  <a:srgbClr val="FF0000"/>
                </a:solidFill>
                <a:latin typeface="黑体" panose="02010609060101010101" pitchFamily="49" charset="-122"/>
                <a:ea typeface="黑体" panose="02010609060101010101" pitchFamily="49" charset="-122"/>
              </a:rPr>
              <a:t>小组</a:t>
            </a:r>
            <a:endParaRPr lang="en-US" altLang="zh-CN" b="1" dirty="0">
              <a:solidFill>
                <a:srgbClr val="FF0000"/>
              </a:solidFill>
              <a:latin typeface="黑体" panose="02010609060101010101" pitchFamily="49" charset="-122"/>
              <a:ea typeface="黑体" panose="02010609060101010101" pitchFamily="49" charset="-122"/>
            </a:endParaRPr>
          </a:p>
          <a:p>
            <a:pPr algn="ctr" eaLnBrk="1" hangingPunct="1"/>
            <a:r>
              <a:rPr lang="zh-CN" altLang="en-US" b="1" dirty="0">
                <a:solidFill>
                  <a:srgbClr val="FF0000"/>
                </a:solidFill>
                <a:latin typeface="黑体" panose="02010609060101010101" pitchFamily="49" charset="-122"/>
                <a:ea typeface="黑体" panose="02010609060101010101" pitchFamily="49" charset="-122"/>
              </a:rPr>
              <a:t>是企业的免疫系统</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09"/>
          <p:cNvPicPr>
            <a:picLocks noChangeAspect="1"/>
          </p:cNvPicPr>
          <p:nvPr/>
        </p:nvPicPr>
        <p:blipFill>
          <a:blip r:embed="rId1"/>
          <a:srcRect l="2953" t="30240" r="39278" b="10394"/>
          <a:stretch>
            <a:fillRect/>
          </a:stretch>
        </p:blipFill>
        <p:spPr>
          <a:xfrm>
            <a:off x="585788" y="1295400"/>
            <a:ext cx="7948612" cy="4827588"/>
          </a:xfrm>
          <a:prstGeom prst="rect">
            <a:avLst/>
          </a:prstGeom>
          <a:noFill/>
          <a:ln w="1">
            <a:noFill/>
          </a:ln>
        </p:spPr>
      </p:pic>
      <p:sp>
        <p:nvSpPr>
          <p:cNvPr id="22531" name="TextBox 3"/>
          <p:cNvSpPr txBox="1"/>
          <p:nvPr/>
        </p:nvSpPr>
        <p:spPr>
          <a:xfrm>
            <a:off x="476250" y="762000"/>
            <a:ext cx="29413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7.TPM</a:t>
            </a:r>
            <a:r>
              <a:rPr lang="zh-CN" altLang="en-US" sz="2400" b="1" dirty="0">
                <a:latin typeface="黑体" panose="02010609060101010101" pitchFamily="49" charset="-122"/>
                <a:ea typeface="黑体" panose="02010609060101010101" pitchFamily="49" charset="-122"/>
              </a:rPr>
              <a:t> 的理念（三）</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539750" y="1379538"/>
            <a:ext cx="7920038" cy="4335462"/>
          </a:xfrm>
          <a:prstGeom prst="rect">
            <a:avLst/>
          </a:prstGeom>
          <a:noFill/>
          <a:ln w="9525">
            <a:noFill/>
          </a:ln>
        </p:spPr>
        <p:txBody>
          <a:bodyPr/>
          <a:p>
            <a:pPr marL="285750" indent="-285750">
              <a:spcBef>
                <a:spcPct val="30000"/>
              </a:spcBef>
              <a:buClr>
                <a:schemeClr val="hlink"/>
              </a:buClr>
              <a:buSzPct val="100000"/>
              <a:buFont typeface="Wingdings" panose="05000000000000000000" pitchFamily="2" charset="2"/>
              <a:buChar char="n"/>
            </a:pPr>
            <a:r>
              <a:rPr lang="zh-CN" altLang="en-US" b="1" dirty="0">
                <a:latin typeface="黑体" panose="02010609060101010101" pitchFamily="49" charset="-122"/>
                <a:ea typeface="黑体" panose="02010609060101010101" pitchFamily="49" charset="-122"/>
              </a:rPr>
              <a:t>构筑盈利的企业体质</a:t>
            </a:r>
            <a:endParaRPr lang="ko-KR" altLang="zh-CN" b="1" dirty="0">
              <a:latin typeface="黑体" panose="02010609060101010101" pitchFamily="49" charset="-122"/>
            </a:endParaRPr>
          </a:p>
          <a:p>
            <a:pPr marL="285750" indent="-285750">
              <a:spcBef>
                <a:spcPct val="30000"/>
              </a:spcBef>
              <a:buClr>
                <a:schemeClr val="hlink"/>
              </a:buClr>
              <a:buSzPct val="100000"/>
              <a:buFont typeface="Wingdings" panose="05000000000000000000" pitchFamily="2" charset="2"/>
            </a:pPr>
            <a:r>
              <a:rPr lang="zh-CN" altLang="en-US" dirty="0">
                <a:latin typeface="黑体" panose="02010609060101010101" pitchFamily="49" charset="-122"/>
                <a:ea typeface="黑体" panose="02010609060101010101" pitchFamily="49" charset="-122"/>
              </a:rPr>
              <a:t>    经济性的构筑</a:t>
            </a:r>
            <a:r>
              <a:rPr lang="ko-KR" altLang="en-US" dirty="0">
                <a:latin typeface="黑体" panose="02010609060101010101" pitchFamily="49" charset="-122"/>
              </a:rPr>
              <a:t>, </a:t>
            </a:r>
            <a:r>
              <a:rPr lang="zh-CN" altLang="en-US" dirty="0">
                <a:latin typeface="黑体" panose="02010609060101010101" pitchFamily="49" charset="-122"/>
                <a:ea typeface="黑体" panose="02010609060101010101" pitchFamily="49" charset="-122"/>
              </a:rPr>
              <a:t>灾害</a:t>
            </a:r>
            <a:r>
              <a:rPr lang="ko-KR" altLang="en-US" dirty="0">
                <a:latin typeface="黑体" panose="02010609060101010101" pitchFamily="49" charset="-122"/>
              </a:rPr>
              <a:t> “0”, </a:t>
            </a:r>
            <a:r>
              <a:rPr lang="zh-CN" altLang="en-US" dirty="0">
                <a:latin typeface="黑体" panose="02010609060101010101" pitchFamily="49" charset="-122"/>
                <a:ea typeface="黑体" panose="02010609060101010101" pitchFamily="49" charset="-122"/>
              </a:rPr>
              <a:t>不良</a:t>
            </a:r>
            <a:r>
              <a:rPr lang="ko-KR" altLang="en-US" dirty="0">
                <a:latin typeface="黑体" panose="02010609060101010101" pitchFamily="49" charset="-122"/>
              </a:rPr>
              <a:t> “0”, </a:t>
            </a:r>
            <a:r>
              <a:rPr lang="zh-CN" altLang="en-US" dirty="0">
                <a:latin typeface="黑体" panose="02010609060101010101" pitchFamily="49" charset="-122"/>
                <a:ea typeface="黑体" panose="02010609060101010101" pitchFamily="49" charset="-122"/>
              </a:rPr>
              <a:t>故障</a:t>
            </a:r>
            <a:r>
              <a:rPr lang="ko-KR" altLang="en-US" dirty="0">
                <a:latin typeface="黑体" panose="02010609060101010101" pitchFamily="49" charset="-122"/>
              </a:rPr>
              <a:t> “0”</a:t>
            </a:r>
            <a:endParaRPr lang="ko-KR" altLang="en-US" dirty="0">
              <a:latin typeface="黑体" panose="02010609060101010101" pitchFamily="49" charset="-122"/>
            </a:endParaRPr>
          </a:p>
          <a:p>
            <a:pPr marL="285750" indent="-285750">
              <a:spcBef>
                <a:spcPct val="30000"/>
              </a:spcBef>
              <a:buClr>
                <a:schemeClr val="hlink"/>
              </a:buClr>
              <a:buSzPct val="100000"/>
              <a:buFont typeface="Wingdings" panose="05000000000000000000" pitchFamily="2" charset="2"/>
              <a:buChar char="n"/>
            </a:pPr>
            <a:r>
              <a:rPr lang="zh-CN" altLang="en-US" b="1" dirty="0">
                <a:latin typeface="黑体" panose="02010609060101010101" pitchFamily="49" charset="-122"/>
                <a:ea typeface="黑体" panose="02010609060101010101" pitchFamily="49" charset="-122"/>
              </a:rPr>
              <a:t>预防哲学（预先防止）</a:t>
            </a:r>
            <a:endParaRPr lang="ko-KR" altLang="zh-CN" b="1" dirty="0">
              <a:latin typeface="黑体" panose="02010609060101010101" pitchFamily="49" charset="-122"/>
            </a:endParaRPr>
          </a:p>
          <a:p>
            <a:pPr marL="285750" indent="-285750">
              <a:spcBef>
                <a:spcPct val="30000"/>
              </a:spcBef>
              <a:buClr>
                <a:schemeClr val="hlink"/>
              </a:buClr>
              <a:buSzPct val="100000"/>
              <a:buFont typeface="Wingdings" panose="05000000000000000000" pitchFamily="2" charset="2"/>
            </a:pPr>
            <a:r>
              <a:rPr lang="en-US" altLang="zh-CN" dirty="0">
                <a:latin typeface="黑体" panose="02010609060101010101" pitchFamily="49" charset="-122"/>
                <a:ea typeface="黑体" panose="02010609060101010101" pitchFamily="49" charset="-122"/>
              </a:rPr>
              <a:t>    </a:t>
            </a:r>
            <a:r>
              <a:rPr lang="en-US" altLang="ko-KR" dirty="0">
                <a:latin typeface="黑体" panose="02010609060101010101" pitchFamily="49" charset="-122"/>
                <a:ea typeface="黑体" panose="02010609060101010101" pitchFamily="49" charset="-122"/>
              </a:rPr>
              <a:t>MP/</a:t>
            </a:r>
            <a:r>
              <a:rPr lang="zh-CN" altLang="en-US" dirty="0">
                <a:latin typeface="黑体" panose="02010609060101010101" pitchFamily="49" charset="-122"/>
                <a:ea typeface="黑体" panose="02010609060101010101" pitchFamily="49" charset="-122"/>
              </a:rPr>
              <a:t>保养</a:t>
            </a:r>
            <a:r>
              <a:rPr lang="en-US" altLang="zh-CN" dirty="0">
                <a:latin typeface="黑体" panose="02010609060101010101" pitchFamily="49" charset="-122"/>
                <a:ea typeface="黑体" panose="02010609060101010101" pitchFamily="49" charset="-122"/>
              </a:rPr>
              <a:t>——</a:t>
            </a:r>
            <a:r>
              <a:rPr lang="ko-KR" altLang="en-US" dirty="0">
                <a:latin typeface="黑体" panose="02010609060101010101" pitchFamily="49" charset="-122"/>
              </a:rPr>
              <a:t>  </a:t>
            </a:r>
            <a:r>
              <a:rPr lang="en-US" altLang="ko-KR" dirty="0">
                <a:latin typeface="黑体" panose="02010609060101010101" pitchFamily="49" charset="-122"/>
                <a:ea typeface="黑体" panose="02010609060101010101" pitchFamily="49" charset="-122"/>
              </a:rPr>
              <a:t>PM/</a:t>
            </a:r>
            <a:r>
              <a:rPr lang="zh-CN" altLang="en-US" dirty="0">
                <a:latin typeface="黑体" panose="02010609060101010101" pitchFamily="49" charset="-122"/>
                <a:ea typeface="黑体" panose="02010609060101010101" pitchFamily="49" charset="-122"/>
              </a:rPr>
              <a:t>预防</a:t>
            </a:r>
            <a:r>
              <a:rPr lang="ko-KR" altLang="en-US" dirty="0">
                <a:latin typeface="黑体" panose="02010609060101010101" pitchFamily="49" charset="-122"/>
              </a:rPr>
              <a:t> </a:t>
            </a:r>
            <a:r>
              <a:rPr lang="en-US" altLang="zh-CN" dirty="0">
                <a:latin typeface="黑体" panose="02010609060101010101" pitchFamily="49" charset="-122"/>
                <a:ea typeface="黑体" panose="02010609060101010101" pitchFamily="49" charset="-122"/>
              </a:rPr>
              <a:t>——</a:t>
            </a:r>
            <a:r>
              <a:rPr lang="ko-KR" altLang="en-US" dirty="0">
                <a:latin typeface="黑体" panose="02010609060101010101" pitchFamily="49" charset="-122"/>
              </a:rPr>
              <a:t>  </a:t>
            </a:r>
            <a:r>
              <a:rPr lang="en-US" altLang="ko-KR" dirty="0">
                <a:latin typeface="黑体" panose="02010609060101010101" pitchFamily="49" charset="-122"/>
                <a:ea typeface="黑体" panose="02010609060101010101" pitchFamily="49" charset="-122"/>
              </a:rPr>
              <a:t>CM/</a:t>
            </a:r>
            <a:r>
              <a:rPr lang="zh-CN" altLang="en-US" dirty="0">
                <a:latin typeface="黑体" panose="02010609060101010101" pitchFamily="49" charset="-122"/>
                <a:ea typeface="黑体" panose="02010609060101010101" pitchFamily="49" charset="-122"/>
              </a:rPr>
              <a:t>改良</a:t>
            </a:r>
            <a:endParaRPr lang="en-US" altLang="ko-KR" dirty="0">
              <a:latin typeface="黑体" panose="02010609060101010101" pitchFamily="49" charset="-122"/>
              <a:ea typeface="黑体" panose="02010609060101010101" pitchFamily="49" charset="-122"/>
            </a:endParaRPr>
          </a:p>
          <a:p>
            <a:pPr marL="285750" indent="-285750">
              <a:spcBef>
                <a:spcPct val="30000"/>
              </a:spcBef>
              <a:buClr>
                <a:schemeClr val="hlink"/>
              </a:buClr>
              <a:buSzPct val="100000"/>
              <a:buFont typeface="Wingdings" panose="05000000000000000000" pitchFamily="2" charset="2"/>
              <a:buChar char="n"/>
            </a:pPr>
            <a:r>
              <a:rPr lang="zh-CN" altLang="en-US" b="1" dirty="0">
                <a:latin typeface="黑体" panose="02010609060101010101" pitchFamily="49" charset="-122"/>
                <a:ea typeface="黑体" panose="02010609060101010101" pitchFamily="49" charset="-122"/>
              </a:rPr>
              <a:t>全员参加（参与经营</a:t>
            </a:r>
            <a:r>
              <a:rPr lang="ko-KR" altLang="en-US" b="1" dirty="0">
                <a:latin typeface="黑体" panose="02010609060101010101" pitchFamily="49" charset="-122"/>
              </a:rPr>
              <a:t> · </a:t>
            </a:r>
            <a:r>
              <a:rPr lang="zh-CN" altLang="en-US" b="1" dirty="0">
                <a:latin typeface="黑体" panose="02010609060101010101" pitchFamily="49" charset="-122"/>
                <a:ea typeface="黑体" panose="02010609060101010101" pitchFamily="49" charset="-122"/>
              </a:rPr>
              <a:t>人格尊重）</a:t>
            </a:r>
            <a:endParaRPr lang="zh-CN" altLang="en-US" b="1" dirty="0">
              <a:latin typeface="黑体" panose="02010609060101010101" pitchFamily="49" charset="-122"/>
              <a:ea typeface="黑体" panose="02010609060101010101" pitchFamily="49" charset="-122"/>
            </a:endParaRPr>
          </a:p>
          <a:p>
            <a:pPr marL="285750" indent="-285750">
              <a:spcBef>
                <a:spcPct val="30000"/>
              </a:spcBef>
              <a:buClr>
                <a:schemeClr val="hlink"/>
              </a:buClr>
              <a:buSzPct val="100000"/>
              <a:buFont typeface="Wingdings" panose="05000000000000000000" pitchFamily="2" charset="2"/>
            </a:pPr>
            <a:r>
              <a:rPr lang="zh-CN" altLang="en-US" dirty="0">
                <a:latin typeface="黑体" panose="02010609060101010101" pitchFamily="49" charset="-122"/>
                <a:ea typeface="黑体" panose="02010609060101010101" pitchFamily="49" charset="-122"/>
              </a:rPr>
              <a:t>    重复小集团组织</a:t>
            </a:r>
            <a:r>
              <a:rPr lang="ko-KR" altLang="en-US" dirty="0">
                <a:latin typeface="黑体" panose="02010609060101010101" pitchFamily="49" charset="-122"/>
              </a:rPr>
              <a:t>, </a:t>
            </a:r>
            <a:r>
              <a:rPr lang="zh-CN" altLang="en-US" dirty="0">
                <a:latin typeface="黑体" panose="02010609060101010101" pitchFamily="49" charset="-122"/>
                <a:ea typeface="黑体" panose="02010609060101010101" pitchFamily="49" charset="-122"/>
              </a:rPr>
              <a:t>有效的自主保全</a:t>
            </a:r>
            <a:endParaRPr lang="ko-KR" altLang="en-US" dirty="0">
              <a:latin typeface="黑体" panose="02010609060101010101" pitchFamily="49" charset="-122"/>
            </a:endParaRPr>
          </a:p>
          <a:p>
            <a:pPr marL="285750" indent="-285750">
              <a:spcBef>
                <a:spcPct val="30000"/>
              </a:spcBef>
              <a:buClr>
                <a:schemeClr val="hlink"/>
              </a:buClr>
              <a:buSzPct val="100000"/>
              <a:buFont typeface="Wingdings" panose="05000000000000000000" pitchFamily="2" charset="2"/>
              <a:buChar char="n"/>
            </a:pPr>
            <a:r>
              <a:rPr lang="zh-CN" altLang="en-US" b="1" dirty="0">
                <a:latin typeface="黑体" panose="02010609060101010101" pitchFamily="49" charset="-122"/>
                <a:ea typeface="黑体" panose="02010609060101010101" pitchFamily="49" charset="-122"/>
              </a:rPr>
              <a:t>注意现场现物</a:t>
            </a:r>
            <a:endParaRPr lang="zh-CN" altLang="en-US" dirty="0">
              <a:latin typeface="黑体" panose="02010609060101010101" pitchFamily="49" charset="-122"/>
              <a:ea typeface="黑体" panose="02010609060101010101" pitchFamily="49" charset="-122"/>
            </a:endParaRPr>
          </a:p>
          <a:p>
            <a:pPr marL="285750" indent="-285750">
              <a:spcBef>
                <a:spcPct val="30000"/>
              </a:spcBef>
              <a:buClr>
                <a:schemeClr val="hlink"/>
              </a:buClr>
              <a:buSzPct val="100000"/>
              <a:buFont typeface="Wingdings" panose="05000000000000000000" pitchFamily="2" charset="2"/>
            </a:pPr>
            <a:r>
              <a:rPr lang="zh-CN" altLang="en-US" dirty="0">
                <a:latin typeface="黑体" panose="02010609060101010101" pitchFamily="49" charset="-122"/>
                <a:ea typeface="黑体" panose="02010609060101010101" pitchFamily="49" charset="-122"/>
              </a:rPr>
              <a:t>    创造设备以</a:t>
            </a:r>
            <a:r>
              <a:rPr lang="ko-KR" altLang="en-US" dirty="0">
                <a:latin typeface="黑体" panose="02010609060101010101" pitchFamily="49" charset="-122"/>
              </a:rPr>
              <a:t> “</a:t>
            </a:r>
            <a:r>
              <a:rPr lang="zh-CN" altLang="en-US" dirty="0">
                <a:latin typeface="黑体" panose="02010609060101010101" pitchFamily="49" charset="-122"/>
                <a:ea typeface="黑体" panose="02010609060101010101" pitchFamily="49" charset="-122"/>
              </a:rPr>
              <a:t>清新面貌</a:t>
            </a:r>
            <a:r>
              <a:rPr lang="ko-KR" altLang="en-US" dirty="0">
                <a:latin typeface="黑体" panose="02010609060101010101" pitchFamily="49" charset="-122"/>
              </a:rPr>
              <a:t>”</a:t>
            </a:r>
            <a:r>
              <a:rPr lang="zh-CN" altLang="en-US" dirty="0">
                <a:latin typeface="黑体" panose="02010609060101010101" pitchFamily="49" charset="-122"/>
                <a:ea typeface="黑体" panose="02010609060101010101" pitchFamily="49" charset="-122"/>
              </a:rPr>
              <a:t>的目视化管理、整洁的工作现场。</a:t>
            </a:r>
            <a:endParaRPr lang="zh-CN" altLang="en-US" dirty="0">
              <a:latin typeface="黑体" panose="02010609060101010101" pitchFamily="49" charset="-122"/>
              <a:ea typeface="黑体" panose="02010609060101010101" pitchFamily="49" charset="-122"/>
            </a:endParaRPr>
          </a:p>
          <a:p>
            <a:pPr marL="285750" indent="-285750">
              <a:spcBef>
                <a:spcPct val="30000"/>
              </a:spcBef>
              <a:buClr>
                <a:schemeClr val="hlink"/>
              </a:buClr>
              <a:buSzPct val="100000"/>
              <a:buFont typeface="Wingdings" panose="05000000000000000000" pitchFamily="2" charset="2"/>
              <a:buChar char="n"/>
            </a:pPr>
            <a:r>
              <a:rPr lang="zh-CN" altLang="en-US" b="1" dirty="0">
                <a:latin typeface="黑体" panose="02010609060101010101" pitchFamily="49" charset="-122"/>
                <a:ea typeface="黑体" panose="02010609060101010101" pitchFamily="49" charset="-122"/>
              </a:rPr>
              <a:t>自动化</a:t>
            </a:r>
            <a:r>
              <a:rPr lang="ko-KR" altLang="en-US" b="1" dirty="0">
                <a:latin typeface="黑体" panose="02010609060101010101" pitchFamily="49" charset="-122"/>
              </a:rPr>
              <a:t>, </a:t>
            </a:r>
            <a:r>
              <a:rPr lang="zh-CN" altLang="en-US" b="1" dirty="0">
                <a:latin typeface="黑体" panose="02010609060101010101" pitchFamily="49" charset="-122"/>
                <a:ea typeface="黑体" panose="02010609060101010101" pitchFamily="49" charset="-122"/>
              </a:rPr>
              <a:t>无人化</a:t>
            </a:r>
            <a:endParaRPr lang="zh-CN" altLang="en-US" b="1" dirty="0">
              <a:latin typeface="黑体" panose="02010609060101010101" pitchFamily="49" charset="-122"/>
              <a:ea typeface="黑体" panose="02010609060101010101" pitchFamily="49" charset="-122"/>
            </a:endParaRPr>
          </a:p>
          <a:p>
            <a:pPr marL="285750" indent="-285750">
              <a:spcBef>
                <a:spcPct val="30000"/>
              </a:spcBef>
              <a:buClr>
                <a:schemeClr val="hlink"/>
              </a:buClr>
              <a:buSzPct val="100000"/>
              <a:buFont typeface="Wingdings" panose="05000000000000000000" pitchFamily="2" charset="2"/>
            </a:pPr>
            <a:r>
              <a:rPr lang="zh-CN" altLang="en-US" dirty="0">
                <a:latin typeface="黑体" panose="02010609060101010101" pitchFamily="49" charset="-122"/>
                <a:ea typeface="黑体" panose="02010609060101010101" pitchFamily="49" charset="-122"/>
              </a:rPr>
              <a:t>    构筑不必要手作业的工作现场</a:t>
            </a:r>
            <a:endParaRPr lang="zh-CN" altLang="en-US" dirty="0">
              <a:latin typeface="黑体" panose="02010609060101010101" pitchFamily="49" charset="-122"/>
              <a:ea typeface="黑体" panose="02010609060101010101" pitchFamily="49" charset="-122"/>
            </a:endParaRPr>
          </a:p>
        </p:txBody>
      </p:sp>
      <p:sp>
        <p:nvSpPr>
          <p:cNvPr id="23555" name="TextBox 4"/>
          <p:cNvSpPr txBox="1"/>
          <p:nvPr/>
        </p:nvSpPr>
        <p:spPr>
          <a:xfrm>
            <a:off x="476250" y="762000"/>
            <a:ext cx="29413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7.TPM</a:t>
            </a:r>
            <a:r>
              <a:rPr lang="zh-CN" altLang="en-US" sz="2400" b="1" dirty="0">
                <a:latin typeface="黑体" panose="02010609060101010101" pitchFamily="49" charset="-122"/>
                <a:ea typeface="黑体" panose="02010609060101010101" pitchFamily="49" charset="-122"/>
              </a:rPr>
              <a:t> 的理念（四）</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Line 6"/>
          <p:cNvSpPr/>
          <p:nvPr/>
        </p:nvSpPr>
        <p:spPr>
          <a:xfrm>
            <a:off x="1122363" y="1346200"/>
            <a:ext cx="0" cy="2362200"/>
          </a:xfrm>
          <a:prstGeom prst="line">
            <a:avLst/>
          </a:prstGeom>
          <a:ln w="25400" cap="flat" cmpd="sng">
            <a:solidFill>
              <a:schemeClr val="tx1"/>
            </a:solidFill>
            <a:prstDash val="solid"/>
            <a:headEnd type="none" w="sm" len="sm"/>
            <a:tailEnd type="none" w="sm" len="sm"/>
          </a:ln>
        </p:spPr>
      </p:sp>
      <p:sp>
        <p:nvSpPr>
          <p:cNvPr id="25603" name="Line 7"/>
          <p:cNvSpPr/>
          <p:nvPr/>
        </p:nvSpPr>
        <p:spPr>
          <a:xfrm>
            <a:off x="1111250" y="3721100"/>
            <a:ext cx="5708650" cy="0"/>
          </a:xfrm>
          <a:prstGeom prst="line">
            <a:avLst/>
          </a:prstGeom>
          <a:ln w="25400" cap="flat" cmpd="sng">
            <a:solidFill>
              <a:schemeClr val="tx1"/>
            </a:solidFill>
            <a:prstDash val="solid"/>
            <a:headEnd type="none" w="sm" len="sm"/>
            <a:tailEnd type="none" w="sm" len="sm"/>
          </a:ln>
        </p:spPr>
      </p:sp>
      <p:sp>
        <p:nvSpPr>
          <p:cNvPr id="25604" name="Line 8"/>
          <p:cNvSpPr/>
          <p:nvPr/>
        </p:nvSpPr>
        <p:spPr>
          <a:xfrm>
            <a:off x="1111250" y="3048000"/>
            <a:ext cx="5005388" cy="0"/>
          </a:xfrm>
          <a:prstGeom prst="line">
            <a:avLst/>
          </a:prstGeom>
          <a:ln w="25400" cap="flat" cmpd="sng">
            <a:solidFill>
              <a:schemeClr val="tx1"/>
            </a:solidFill>
            <a:prstDash val="sysDot"/>
            <a:headEnd type="none" w="sm" len="sm"/>
            <a:tailEnd type="none" w="sm" len="sm"/>
          </a:ln>
        </p:spPr>
      </p:sp>
      <p:sp>
        <p:nvSpPr>
          <p:cNvPr id="25605" name="Arc 9"/>
          <p:cNvSpPr/>
          <p:nvPr/>
        </p:nvSpPr>
        <p:spPr>
          <a:xfrm>
            <a:off x="1112838" y="2184400"/>
            <a:ext cx="1281112" cy="990600"/>
          </a:xfrm>
          <a:custGeom>
            <a:avLst/>
            <a:gdLst>
              <a:gd name="txL" fmla="*/ 0 w 21600"/>
              <a:gd name="txT" fmla="*/ 0 h 21600"/>
              <a:gd name="txR" fmla="*/ 21600 w 21600"/>
              <a:gd name="txB" fmla="*/ 21600 h 21600"/>
            </a:gdLst>
            <a:ahLst/>
            <a:cxnLst>
              <a:cxn ang="0">
                <a:pos x="2147483646" y="2147483646"/>
              </a:cxn>
              <a:cxn ang="0">
                <a:pos x="0" y="0"/>
              </a:cxn>
              <a:cxn ang="0">
                <a:pos x="2147483646" y="0"/>
              </a:cxn>
            </a:cxnLst>
            <a:rect l="txL" t="txT" r="txR" b="txB"/>
            <a:pathLst>
              <a:path w="21600" h="21600" fill="none">
                <a:moveTo>
                  <a:pt x="21575" y="21599"/>
                </a:moveTo>
                <a:cubicBezTo>
                  <a:pt x="9655" y="21586"/>
                  <a:pt x="0" y="11919"/>
                  <a:pt x="0" y="0"/>
                </a:cubicBezTo>
              </a:path>
              <a:path w="21600" h="21600" stroke="0">
                <a:moveTo>
                  <a:pt x="21575" y="21599"/>
                </a:moveTo>
                <a:cubicBezTo>
                  <a:pt x="9655" y="21586"/>
                  <a:pt x="0" y="11919"/>
                  <a:pt x="0" y="0"/>
                </a:cubicBezTo>
                <a:lnTo>
                  <a:pt x="21600" y="0"/>
                </a:lnTo>
                <a:lnTo>
                  <a:pt x="21575" y="21599"/>
                </a:lnTo>
                <a:close/>
              </a:path>
            </a:pathLst>
          </a:custGeom>
          <a:noFill/>
          <a:ln w="25400" cap="rnd" cmpd="sng">
            <a:solidFill>
              <a:schemeClr val="tx1">
                <a:alpha val="100000"/>
              </a:schemeClr>
            </a:solidFill>
            <a:prstDash val="solid"/>
            <a:round/>
            <a:headEnd type="none" w="sm" len="sm"/>
            <a:tailEnd type="none" w="sm" len="sm"/>
          </a:ln>
        </p:spPr>
        <p:txBody>
          <a:bodyPr/>
          <a:p>
            <a:endParaRPr lang="zh-CN" altLang="en-US"/>
          </a:p>
        </p:txBody>
      </p:sp>
      <p:sp>
        <p:nvSpPr>
          <p:cNvPr id="25606" name="Line 10"/>
          <p:cNvSpPr/>
          <p:nvPr/>
        </p:nvSpPr>
        <p:spPr>
          <a:xfrm>
            <a:off x="2390775" y="3171825"/>
            <a:ext cx="2287588" cy="0"/>
          </a:xfrm>
          <a:prstGeom prst="line">
            <a:avLst/>
          </a:prstGeom>
          <a:ln w="25400" cap="flat" cmpd="sng">
            <a:solidFill>
              <a:schemeClr val="tx1"/>
            </a:solidFill>
            <a:prstDash val="solid"/>
            <a:headEnd type="none" w="sm" len="sm"/>
            <a:tailEnd type="none" w="sm" len="sm"/>
          </a:ln>
        </p:spPr>
      </p:sp>
      <p:sp>
        <p:nvSpPr>
          <p:cNvPr id="25607" name="Arc 11"/>
          <p:cNvSpPr/>
          <p:nvPr/>
        </p:nvSpPr>
        <p:spPr>
          <a:xfrm rot="10800000">
            <a:off x="4695825" y="2192338"/>
            <a:ext cx="1281113" cy="990600"/>
          </a:xfrm>
          <a:custGeom>
            <a:avLst/>
            <a:gdLst>
              <a:gd name="txL" fmla="*/ 0 w 21600"/>
              <a:gd name="txT" fmla="*/ 0 h 21600"/>
              <a:gd name="txR" fmla="*/ 21600 w 21600"/>
              <a:gd name="txB" fmla="*/ 21600 h 21600"/>
            </a:gdLst>
            <a:ahLst/>
            <a:cxnLst>
              <a:cxn ang="0">
                <a:pos x="0" y="2147483646"/>
              </a:cxn>
              <a:cxn ang="0">
                <a:pos x="2147483646" y="0"/>
              </a:cxn>
              <a:cxn ang="0">
                <a:pos x="2147483646" y="2147483646"/>
              </a:cxn>
            </a:cxnLst>
            <a:rect l="txL" t="txT" r="txR" b="txB"/>
            <a:pathLst>
              <a:path w="21600" h="21600" fill="none">
                <a:moveTo>
                  <a:pt x="0" y="21600"/>
                </a:moveTo>
                <a:cubicBezTo>
                  <a:pt x="0" y="9680"/>
                  <a:pt x="9655" y="13"/>
                  <a:pt x="21575" y="0"/>
                </a:cubicBezTo>
              </a:path>
              <a:path w="21600" h="21600" stroke="0">
                <a:moveTo>
                  <a:pt x="0" y="21600"/>
                </a:moveTo>
                <a:cubicBezTo>
                  <a:pt x="0" y="9680"/>
                  <a:pt x="9655" y="13"/>
                  <a:pt x="21575" y="0"/>
                </a:cubicBezTo>
                <a:lnTo>
                  <a:pt x="21600" y="21600"/>
                </a:lnTo>
                <a:lnTo>
                  <a:pt x="0" y="21600"/>
                </a:lnTo>
                <a:close/>
              </a:path>
            </a:pathLst>
          </a:custGeom>
          <a:noFill/>
          <a:ln w="25400" cap="rnd" cmpd="sng">
            <a:solidFill>
              <a:schemeClr val="tx1">
                <a:alpha val="100000"/>
              </a:schemeClr>
            </a:solidFill>
            <a:prstDash val="solid"/>
            <a:round/>
            <a:headEnd type="none" w="sm" len="sm"/>
            <a:tailEnd type="none" w="sm" len="sm"/>
          </a:ln>
        </p:spPr>
        <p:txBody>
          <a:bodyPr/>
          <a:p>
            <a:endParaRPr lang="zh-CN" altLang="en-US"/>
          </a:p>
        </p:txBody>
      </p:sp>
      <p:sp>
        <p:nvSpPr>
          <p:cNvPr id="25608" name="Line 12"/>
          <p:cNvSpPr/>
          <p:nvPr/>
        </p:nvSpPr>
        <p:spPr>
          <a:xfrm>
            <a:off x="2247900" y="1346200"/>
            <a:ext cx="0" cy="2362200"/>
          </a:xfrm>
          <a:prstGeom prst="line">
            <a:avLst/>
          </a:prstGeom>
          <a:ln w="12700" cap="flat" cmpd="sng">
            <a:solidFill>
              <a:schemeClr val="tx1"/>
            </a:solidFill>
            <a:prstDash val="solid"/>
            <a:headEnd type="none" w="sm" len="sm"/>
            <a:tailEnd type="none" w="sm" len="sm"/>
          </a:ln>
        </p:spPr>
      </p:sp>
      <p:sp>
        <p:nvSpPr>
          <p:cNvPr id="25609" name="Line 13"/>
          <p:cNvSpPr/>
          <p:nvPr/>
        </p:nvSpPr>
        <p:spPr>
          <a:xfrm>
            <a:off x="4699000" y="1346200"/>
            <a:ext cx="0" cy="2362200"/>
          </a:xfrm>
          <a:prstGeom prst="line">
            <a:avLst/>
          </a:prstGeom>
          <a:ln w="12700" cap="flat" cmpd="sng">
            <a:solidFill>
              <a:schemeClr val="tx1"/>
            </a:solidFill>
            <a:prstDash val="solid"/>
            <a:headEnd type="none" w="sm" len="sm"/>
            <a:tailEnd type="none" w="sm" len="sm"/>
          </a:ln>
        </p:spPr>
      </p:sp>
      <p:sp>
        <p:nvSpPr>
          <p:cNvPr id="25610" name="Line 14"/>
          <p:cNvSpPr/>
          <p:nvPr/>
        </p:nvSpPr>
        <p:spPr>
          <a:xfrm>
            <a:off x="981075" y="1346200"/>
            <a:ext cx="0" cy="533400"/>
          </a:xfrm>
          <a:prstGeom prst="line">
            <a:avLst/>
          </a:prstGeom>
          <a:ln w="25400" cap="flat" cmpd="sng">
            <a:solidFill>
              <a:schemeClr val="tx1"/>
            </a:solidFill>
            <a:prstDash val="solid"/>
            <a:headEnd type="stealth" w="med" len="med"/>
            <a:tailEnd type="none" w="sm" len="sm"/>
          </a:ln>
        </p:spPr>
      </p:sp>
      <p:sp>
        <p:nvSpPr>
          <p:cNvPr id="25611" name="Rectangle 15"/>
          <p:cNvSpPr/>
          <p:nvPr/>
        </p:nvSpPr>
        <p:spPr>
          <a:xfrm>
            <a:off x="762000" y="1909763"/>
            <a:ext cx="401638" cy="631825"/>
          </a:xfrm>
          <a:prstGeom prst="rect">
            <a:avLst/>
          </a:prstGeom>
          <a:noFill/>
          <a:ln w="9525">
            <a:noFill/>
          </a:ln>
        </p:spPr>
        <p:txBody>
          <a:bodyPr vert="eaVert" wrap="none" lIns="92075" tIns="46038" rIns="92075" bIns="46038">
            <a:spAutoFit/>
          </a:bodyPr>
          <a:p>
            <a:pPr eaLnBrk="1" hangingPunct="1"/>
            <a:r>
              <a:rPr lang="zh-CN" altLang="en-US" sz="1400" dirty="0">
                <a:latin typeface="黑体" panose="02010609060101010101" pitchFamily="49" charset="-122"/>
                <a:ea typeface="黑体" panose="02010609060101010101" pitchFamily="49" charset="-122"/>
              </a:rPr>
              <a:t>故障率</a:t>
            </a:r>
            <a:endParaRPr lang="ko-KR" altLang="en-US" sz="1400" dirty="0">
              <a:latin typeface="黑体" panose="02010609060101010101" pitchFamily="49" charset="-122"/>
            </a:endParaRPr>
          </a:p>
        </p:txBody>
      </p:sp>
      <p:sp>
        <p:nvSpPr>
          <p:cNvPr id="25612" name="Rectangle 16"/>
          <p:cNvSpPr/>
          <p:nvPr/>
        </p:nvSpPr>
        <p:spPr>
          <a:xfrm>
            <a:off x="1460500" y="1681163"/>
            <a:ext cx="431800" cy="1101725"/>
          </a:xfrm>
          <a:prstGeom prst="rect">
            <a:avLst/>
          </a:prstGeom>
          <a:noFill/>
          <a:ln w="9525">
            <a:noFill/>
          </a:ln>
        </p:spPr>
        <p:txBody>
          <a:bodyPr vert="eaVert" wrap="none" lIns="92075" tIns="46038" rIns="92075" bIns="46038">
            <a:spAutoFit/>
          </a:bodyPr>
          <a:p>
            <a:pPr eaLnBrk="1" hangingPunct="1"/>
            <a:r>
              <a:rPr lang="zh-CN" altLang="en-US" sz="1600" b="1" dirty="0">
                <a:latin typeface="黑体" panose="02010609060101010101" pitchFamily="49" charset="-122"/>
                <a:ea typeface="黑体" panose="02010609060101010101" pitchFamily="49" charset="-122"/>
              </a:rPr>
              <a:t>初期故障期</a:t>
            </a:r>
            <a:endParaRPr lang="ko-KR" altLang="en-US" sz="1600" b="1" dirty="0">
              <a:latin typeface="黑体" panose="02010609060101010101" pitchFamily="49" charset="-122"/>
            </a:endParaRPr>
          </a:p>
        </p:txBody>
      </p:sp>
      <p:sp>
        <p:nvSpPr>
          <p:cNvPr id="25613" name="Rectangle 17"/>
          <p:cNvSpPr/>
          <p:nvPr/>
        </p:nvSpPr>
        <p:spPr>
          <a:xfrm>
            <a:off x="3217863" y="1681163"/>
            <a:ext cx="431800" cy="1101725"/>
          </a:xfrm>
          <a:prstGeom prst="rect">
            <a:avLst/>
          </a:prstGeom>
          <a:noFill/>
          <a:ln w="9525">
            <a:noFill/>
          </a:ln>
        </p:spPr>
        <p:txBody>
          <a:bodyPr vert="eaVert" wrap="none" lIns="92075" tIns="46038" rIns="92075" bIns="46038">
            <a:spAutoFit/>
          </a:bodyPr>
          <a:p>
            <a:pPr eaLnBrk="1" hangingPunct="1"/>
            <a:r>
              <a:rPr lang="zh-CN" altLang="en-US" sz="1600" b="1" dirty="0">
                <a:latin typeface="黑体" panose="02010609060101010101" pitchFamily="49" charset="-122"/>
                <a:ea typeface="黑体" panose="02010609060101010101" pitchFamily="49" charset="-122"/>
              </a:rPr>
              <a:t>偶发故障期</a:t>
            </a:r>
            <a:endParaRPr lang="ko-KR" altLang="en-US" sz="1600" b="1" dirty="0">
              <a:solidFill>
                <a:schemeClr val="accent1"/>
              </a:solidFill>
              <a:latin typeface="黑体" panose="02010609060101010101" pitchFamily="49" charset="-122"/>
            </a:endParaRPr>
          </a:p>
        </p:txBody>
      </p:sp>
      <p:sp>
        <p:nvSpPr>
          <p:cNvPr id="25614" name="Rectangle 18"/>
          <p:cNvSpPr/>
          <p:nvPr/>
        </p:nvSpPr>
        <p:spPr>
          <a:xfrm>
            <a:off x="5024438" y="1651000"/>
            <a:ext cx="431800" cy="1101725"/>
          </a:xfrm>
          <a:prstGeom prst="rect">
            <a:avLst/>
          </a:prstGeom>
          <a:noFill/>
          <a:ln w="9525">
            <a:noFill/>
          </a:ln>
        </p:spPr>
        <p:txBody>
          <a:bodyPr vert="eaVert" wrap="none" lIns="92075" tIns="46038" rIns="92075" bIns="46038">
            <a:spAutoFit/>
          </a:bodyPr>
          <a:p>
            <a:pPr eaLnBrk="1" hangingPunct="1"/>
            <a:r>
              <a:rPr lang="zh-CN" altLang="en-US" sz="1600" b="1" dirty="0">
                <a:latin typeface="黑体" panose="02010609060101010101" pitchFamily="49" charset="-122"/>
                <a:ea typeface="黑体" panose="02010609060101010101" pitchFamily="49" charset="-122"/>
              </a:rPr>
              <a:t>磨损故障期</a:t>
            </a:r>
            <a:endParaRPr lang="ko-KR" altLang="en-US" sz="1600" b="1" dirty="0">
              <a:latin typeface="黑体" panose="02010609060101010101" pitchFamily="49" charset="-122"/>
            </a:endParaRPr>
          </a:p>
        </p:txBody>
      </p:sp>
      <p:sp>
        <p:nvSpPr>
          <p:cNvPr id="25615" name="Rectangle 19"/>
          <p:cNvSpPr/>
          <p:nvPr/>
        </p:nvSpPr>
        <p:spPr>
          <a:xfrm>
            <a:off x="5538788" y="3068638"/>
            <a:ext cx="647700" cy="461962"/>
          </a:xfrm>
          <a:prstGeom prst="rect">
            <a:avLst/>
          </a:prstGeom>
          <a:noFill/>
          <a:ln w="9525">
            <a:noFill/>
          </a:ln>
        </p:spPr>
        <p:txBody>
          <a:bodyPr wrap="none" lIns="92075" tIns="46038" rIns="92075" bIns="46038">
            <a:spAutoFit/>
          </a:bodyPr>
          <a:p>
            <a:pPr eaLnBrk="1" hangingPunct="1"/>
            <a:r>
              <a:rPr lang="zh-CN" altLang="en-US" sz="1200" dirty="0">
                <a:latin typeface="黑体" panose="02010609060101010101" pitchFamily="49" charset="-122"/>
                <a:ea typeface="黑体" panose="02010609060101010101" pitchFamily="49" charset="-122"/>
              </a:rPr>
              <a:t>规定的</a:t>
            </a:r>
            <a:endParaRPr lang="zh-CN" altLang="en-US" sz="1200" dirty="0">
              <a:latin typeface="黑体" panose="02010609060101010101" pitchFamily="49" charset="-122"/>
              <a:ea typeface="黑体" panose="02010609060101010101" pitchFamily="49" charset="-122"/>
            </a:endParaRPr>
          </a:p>
          <a:p>
            <a:pPr eaLnBrk="1" hangingPunct="1"/>
            <a:r>
              <a:rPr lang="zh-CN" altLang="en-US" sz="1200" dirty="0">
                <a:latin typeface="黑体" panose="02010609060101010101" pitchFamily="49" charset="-122"/>
                <a:ea typeface="黑体" panose="02010609060101010101" pitchFamily="49" charset="-122"/>
              </a:rPr>
              <a:t>故障率</a:t>
            </a:r>
            <a:endParaRPr lang="ko-KR" altLang="en-US" sz="1200" dirty="0">
              <a:latin typeface="黑体" panose="02010609060101010101" pitchFamily="49" charset="-122"/>
            </a:endParaRPr>
          </a:p>
        </p:txBody>
      </p:sp>
      <p:sp>
        <p:nvSpPr>
          <p:cNvPr id="25616" name="Line 20"/>
          <p:cNvSpPr/>
          <p:nvPr/>
        </p:nvSpPr>
        <p:spPr>
          <a:xfrm>
            <a:off x="2247900" y="3429000"/>
            <a:ext cx="2455863" cy="0"/>
          </a:xfrm>
          <a:prstGeom prst="line">
            <a:avLst/>
          </a:prstGeom>
          <a:ln w="25400" cap="flat" cmpd="sng">
            <a:solidFill>
              <a:schemeClr val="tx1"/>
            </a:solidFill>
            <a:prstDash val="solid"/>
            <a:headEnd type="stealth" w="med" len="med"/>
            <a:tailEnd type="stealth" w="med" len="med"/>
          </a:ln>
        </p:spPr>
      </p:sp>
      <p:sp>
        <p:nvSpPr>
          <p:cNvPr id="25617" name="Rectangle 21"/>
          <p:cNvSpPr/>
          <p:nvPr/>
        </p:nvSpPr>
        <p:spPr>
          <a:xfrm>
            <a:off x="2795588" y="3273425"/>
            <a:ext cx="903287" cy="307975"/>
          </a:xfrm>
          <a:prstGeom prst="rect">
            <a:avLst/>
          </a:prstGeom>
          <a:solidFill>
            <a:schemeClr val="bg1"/>
          </a:solidFill>
          <a:ln w="9525">
            <a:noFill/>
          </a:ln>
        </p:spPr>
        <p:txBody>
          <a:bodyPr wrap="none" lIns="92075" tIns="46038" rIns="92075" bIns="46038">
            <a:spAutoFit/>
          </a:bodyPr>
          <a:p>
            <a:pPr eaLnBrk="1" hangingPunct="1"/>
            <a:r>
              <a:rPr lang="zh-CN" altLang="en-US" sz="1400" dirty="0">
                <a:latin typeface="黑体" panose="02010609060101010101" pitchFamily="49" charset="-122"/>
                <a:ea typeface="黑体" panose="02010609060101010101" pitchFamily="49" charset="-122"/>
              </a:rPr>
              <a:t>内容寿命</a:t>
            </a:r>
            <a:endParaRPr lang="ko-KR" altLang="en-US" sz="1400" dirty="0">
              <a:latin typeface="黑体" panose="02010609060101010101" pitchFamily="49" charset="-122"/>
              <a:ea typeface="宋体" panose="02010600030101010101" pitchFamily="2" charset="-122"/>
            </a:endParaRPr>
          </a:p>
        </p:txBody>
      </p:sp>
      <p:sp>
        <p:nvSpPr>
          <p:cNvPr id="25618" name="Line 22"/>
          <p:cNvSpPr/>
          <p:nvPr/>
        </p:nvSpPr>
        <p:spPr>
          <a:xfrm flipH="1">
            <a:off x="6362700" y="3890963"/>
            <a:ext cx="492125" cy="0"/>
          </a:xfrm>
          <a:prstGeom prst="line">
            <a:avLst/>
          </a:prstGeom>
          <a:ln w="25400" cap="flat" cmpd="sng">
            <a:solidFill>
              <a:schemeClr val="tx1"/>
            </a:solidFill>
            <a:prstDash val="solid"/>
            <a:headEnd type="stealth" w="med" len="med"/>
            <a:tailEnd type="none" w="sm" len="sm"/>
          </a:ln>
        </p:spPr>
      </p:sp>
      <p:sp>
        <p:nvSpPr>
          <p:cNvPr id="25619" name="Rectangle 23"/>
          <p:cNvSpPr/>
          <p:nvPr/>
        </p:nvSpPr>
        <p:spPr>
          <a:xfrm>
            <a:off x="5891213" y="3730625"/>
            <a:ext cx="544512" cy="307975"/>
          </a:xfrm>
          <a:prstGeom prst="rect">
            <a:avLst/>
          </a:prstGeom>
          <a:noFill/>
          <a:ln w="9525">
            <a:noFill/>
          </a:ln>
        </p:spPr>
        <p:txBody>
          <a:bodyPr wrap="none" lIns="92075" tIns="46038" rIns="92075" bIns="46038">
            <a:spAutoFit/>
          </a:bodyPr>
          <a:p>
            <a:pPr eaLnBrk="1" hangingPunct="1"/>
            <a:r>
              <a:rPr lang="zh-CN" altLang="en-US" sz="1400" dirty="0">
                <a:latin typeface="黑体" panose="02010609060101010101" pitchFamily="49" charset="-122"/>
                <a:ea typeface="黑体" panose="02010609060101010101" pitchFamily="49" charset="-122"/>
              </a:rPr>
              <a:t>时间</a:t>
            </a:r>
            <a:endParaRPr lang="ko-KR" altLang="en-US" sz="1400" dirty="0">
              <a:latin typeface="黑体" panose="02010609060101010101" pitchFamily="49" charset="-122"/>
              <a:ea typeface="宋体" panose="02010600030101010101" pitchFamily="2" charset="-122"/>
            </a:endParaRPr>
          </a:p>
        </p:txBody>
      </p:sp>
      <p:sp>
        <p:nvSpPr>
          <p:cNvPr id="25620" name="Line 24"/>
          <p:cNvSpPr/>
          <p:nvPr/>
        </p:nvSpPr>
        <p:spPr>
          <a:xfrm>
            <a:off x="5953125" y="2408238"/>
            <a:ext cx="422275" cy="76200"/>
          </a:xfrm>
          <a:prstGeom prst="line">
            <a:avLst/>
          </a:prstGeom>
          <a:ln w="25400" cap="flat" cmpd="sng">
            <a:solidFill>
              <a:schemeClr val="tx1"/>
            </a:solidFill>
            <a:prstDash val="solid"/>
            <a:headEnd type="none" w="sm" len="sm"/>
            <a:tailEnd type="stealth" w="med" len="med"/>
          </a:ln>
        </p:spPr>
      </p:sp>
      <p:sp>
        <p:nvSpPr>
          <p:cNvPr id="25621" name="Rectangle 25"/>
          <p:cNvSpPr/>
          <p:nvPr/>
        </p:nvSpPr>
        <p:spPr>
          <a:xfrm>
            <a:off x="6499225" y="2263775"/>
            <a:ext cx="1082675" cy="523875"/>
          </a:xfrm>
          <a:prstGeom prst="rect">
            <a:avLst/>
          </a:prstGeom>
          <a:noFill/>
          <a:ln w="9525">
            <a:noFill/>
          </a:ln>
        </p:spPr>
        <p:txBody>
          <a:bodyPr wrap="none" lIns="92075" tIns="46038" rIns="92075" bIns="46038">
            <a:spAutoFit/>
          </a:bodyPr>
          <a:p>
            <a:pPr algn="ctr" eaLnBrk="1" hangingPunct="1"/>
            <a:r>
              <a:rPr lang="zh-CN" altLang="en-US" sz="1400" b="1" dirty="0">
                <a:solidFill>
                  <a:schemeClr val="accent2"/>
                </a:solidFill>
                <a:latin typeface="黑体" panose="02010609060101010101" pitchFamily="49" charset="-122"/>
                <a:ea typeface="黑体" panose="02010609060101010101" pitchFamily="49" charset="-122"/>
              </a:rPr>
              <a:t>根据保全</a:t>
            </a:r>
            <a:endParaRPr lang="ko-KR" altLang="en-US" sz="1400" b="1" dirty="0">
              <a:solidFill>
                <a:schemeClr val="accent2"/>
              </a:solidFill>
              <a:latin typeface="黑体" panose="02010609060101010101" pitchFamily="49" charset="-122"/>
            </a:endParaRPr>
          </a:p>
          <a:p>
            <a:pPr algn="ctr" eaLnBrk="1" hangingPunct="1"/>
            <a:r>
              <a:rPr lang="zh-CN" altLang="en-US" sz="1400" b="1" dirty="0">
                <a:solidFill>
                  <a:schemeClr val="accent2"/>
                </a:solidFill>
                <a:latin typeface="黑体" panose="02010609060101010101" pitchFamily="49" charset="-122"/>
                <a:ea typeface="黑体" panose="02010609060101010101" pitchFamily="49" charset="-122"/>
              </a:rPr>
              <a:t>降低故障率</a:t>
            </a:r>
            <a:endParaRPr lang="ko-KR" altLang="en-US" sz="1400" b="1" dirty="0">
              <a:solidFill>
                <a:schemeClr val="accent2"/>
              </a:solidFill>
              <a:latin typeface="黑体" panose="02010609060101010101" pitchFamily="49" charset="-122"/>
            </a:endParaRPr>
          </a:p>
        </p:txBody>
      </p:sp>
      <p:sp>
        <p:nvSpPr>
          <p:cNvPr id="25622" name="Rectangle 26"/>
          <p:cNvSpPr/>
          <p:nvPr/>
        </p:nvSpPr>
        <p:spPr>
          <a:xfrm>
            <a:off x="1063625" y="4356100"/>
            <a:ext cx="5745163" cy="1879600"/>
          </a:xfrm>
          <a:prstGeom prst="rect">
            <a:avLst/>
          </a:prstGeom>
          <a:noFill/>
          <a:ln w="25400" cap="flat" cmpd="sng">
            <a:solidFill>
              <a:schemeClr val="tx1"/>
            </a:solidFill>
            <a:prstDash val="solid"/>
            <a:miter/>
            <a:headEnd type="none" w="med" len="med"/>
            <a:tailEnd type="none" w="med" len="med"/>
          </a:ln>
        </p:spPr>
        <p:txBody>
          <a:bodyPr wrap="none" anchor="ctr" anchorCtr="0"/>
          <a:p>
            <a:pPr algn="ctr" eaLnBrk="1" hangingPunct="1"/>
            <a:endParaRPr lang="zh-CN" altLang="zh-CN" sz="1400" b="1" dirty="0">
              <a:latin typeface="黑体" panose="02010609060101010101" pitchFamily="49" charset="-122"/>
              <a:ea typeface="黑体" panose="02010609060101010101" pitchFamily="49" charset="-122"/>
            </a:endParaRPr>
          </a:p>
        </p:txBody>
      </p:sp>
      <p:sp>
        <p:nvSpPr>
          <p:cNvPr id="25623" name="Line 27"/>
          <p:cNvSpPr/>
          <p:nvPr/>
        </p:nvSpPr>
        <p:spPr>
          <a:xfrm>
            <a:off x="1614488" y="4343400"/>
            <a:ext cx="0" cy="1905000"/>
          </a:xfrm>
          <a:prstGeom prst="line">
            <a:avLst/>
          </a:prstGeom>
          <a:ln w="25400" cap="flat" cmpd="sng">
            <a:solidFill>
              <a:schemeClr val="tx1"/>
            </a:solidFill>
            <a:prstDash val="solid"/>
            <a:headEnd type="none" w="sm" len="sm"/>
            <a:tailEnd type="none" w="sm" len="sm"/>
          </a:ln>
        </p:spPr>
      </p:sp>
      <p:sp>
        <p:nvSpPr>
          <p:cNvPr id="25624" name="Line 28"/>
          <p:cNvSpPr/>
          <p:nvPr/>
        </p:nvSpPr>
        <p:spPr>
          <a:xfrm flipH="1">
            <a:off x="1063625" y="4762500"/>
            <a:ext cx="5757863" cy="0"/>
          </a:xfrm>
          <a:prstGeom prst="line">
            <a:avLst/>
          </a:prstGeom>
          <a:ln w="25400" cap="flat" cmpd="sng">
            <a:solidFill>
              <a:schemeClr val="tx1"/>
            </a:solidFill>
            <a:prstDash val="solid"/>
            <a:headEnd type="none" w="sm" len="sm"/>
            <a:tailEnd type="none" w="sm" len="sm"/>
          </a:ln>
        </p:spPr>
      </p:sp>
      <p:sp>
        <p:nvSpPr>
          <p:cNvPr id="25625" name="Line 29"/>
          <p:cNvSpPr/>
          <p:nvPr/>
        </p:nvSpPr>
        <p:spPr>
          <a:xfrm>
            <a:off x="3443288" y="4343400"/>
            <a:ext cx="0" cy="1547813"/>
          </a:xfrm>
          <a:prstGeom prst="line">
            <a:avLst/>
          </a:prstGeom>
          <a:ln w="12700" cap="flat" cmpd="sng">
            <a:solidFill>
              <a:schemeClr val="tx1"/>
            </a:solidFill>
            <a:prstDash val="solid"/>
            <a:headEnd type="none" w="sm" len="sm"/>
            <a:tailEnd type="none" w="sm" len="sm"/>
          </a:ln>
        </p:spPr>
      </p:sp>
      <p:sp>
        <p:nvSpPr>
          <p:cNvPr id="25626" name="Line 30"/>
          <p:cNvSpPr/>
          <p:nvPr/>
        </p:nvSpPr>
        <p:spPr>
          <a:xfrm>
            <a:off x="5202238" y="4343400"/>
            <a:ext cx="0" cy="1547813"/>
          </a:xfrm>
          <a:prstGeom prst="line">
            <a:avLst/>
          </a:prstGeom>
          <a:ln w="12700" cap="flat" cmpd="sng">
            <a:solidFill>
              <a:schemeClr val="tx1"/>
            </a:solidFill>
            <a:prstDash val="solid"/>
            <a:headEnd type="none" w="sm" len="sm"/>
            <a:tailEnd type="none" w="sm" len="sm"/>
          </a:ln>
        </p:spPr>
      </p:sp>
      <p:sp>
        <p:nvSpPr>
          <p:cNvPr id="25627" name="Line 31"/>
          <p:cNvSpPr/>
          <p:nvPr/>
        </p:nvSpPr>
        <p:spPr>
          <a:xfrm flipH="1">
            <a:off x="1063625" y="5372100"/>
            <a:ext cx="5757863" cy="0"/>
          </a:xfrm>
          <a:prstGeom prst="line">
            <a:avLst/>
          </a:prstGeom>
          <a:ln w="25400" cap="flat" cmpd="sng">
            <a:solidFill>
              <a:schemeClr val="tx1"/>
            </a:solidFill>
            <a:prstDash val="solid"/>
            <a:headEnd type="none" w="sm" len="sm"/>
            <a:tailEnd type="none" w="sm" len="sm"/>
          </a:ln>
        </p:spPr>
      </p:sp>
      <p:sp>
        <p:nvSpPr>
          <p:cNvPr id="25628" name="Line 32"/>
          <p:cNvSpPr/>
          <p:nvPr/>
        </p:nvSpPr>
        <p:spPr>
          <a:xfrm flipH="1">
            <a:off x="1614488" y="5905500"/>
            <a:ext cx="5207000" cy="0"/>
          </a:xfrm>
          <a:prstGeom prst="line">
            <a:avLst/>
          </a:prstGeom>
          <a:ln w="25400" cap="flat" cmpd="sng">
            <a:solidFill>
              <a:schemeClr val="tx1"/>
            </a:solidFill>
            <a:prstDash val="solid"/>
            <a:headEnd type="none" w="sm" len="sm"/>
            <a:tailEnd type="none" w="sm" len="sm"/>
          </a:ln>
        </p:spPr>
      </p:sp>
      <p:sp>
        <p:nvSpPr>
          <p:cNvPr id="25629" name="Rectangle 33"/>
          <p:cNvSpPr/>
          <p:nvPr/>
        </p:nvSpPr>
        <p:spPr>
          <a:xfrm>
            <a:off x="1095375" y="4416425"/>
            <a:ext cx="544513"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区分</a:t>
            </a:r>
            <a:endParaRPr lang="ko-KR" altLang="en-US" sz="1400" b="1" dirty="0">
              <a:latin typeface="黑体" panose="02010609060101010101" pitchFamily="49" charset="-122"/>
              <a:ea typeface="宋体" panose="02010600030101010101" pitchFamily="2" charset="-122"/>
            </a:endParaRPr>
          </a:p>
        </p:txBody>
      </p:sp>
      <p:sp>
        <p:nvSpPr>
          <p:cNvPr id="25630" name="Rectangle 34"/>
          <p:cNvSpPr/>
          <p:nvPr/>
        </p:nvSpPr>
        <p:spPr>
          <a:xfrm>
            <a:off x="1828800" y="4416425"/>
            <a:ext cx="1443038"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初  期  故  障</a:t>
            </a:r>
            <a:endParaRPr lang="ko-KR" altLang="en-US" sz="1400" b="1" dirty="0">
              <a:latin typeface="黑体" panose="02010609060101010101" pitchFamily="49" charset="-122"/>
              <a:ea typeface="宋体" panose="02010600030101010101" pitchFamily="2" charset="-122"/>
            </a:endParaRPr>
          </a:p>
        </p:txBody>
      </p:sp>
      <p:sp>
        <p:nvSpPr>
          <p:cNvPr id="25631" name="Rectangle 35"/>
          <p:cNvSpPr/>
          <p:nvPr/>
        </p:nvSpPr>
        <p:spPr>
          <a:xfrm>
            <a:off x="1095375" y="4949825"/>
            <a:ext cx="544513"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原因</a:t>
            </a:r>
            <a:endParaRPr lang="ko-KR" altLang="en-US" sz="1400" b="1" dirty="0">
              <a:latin typeface="黑体" panose="02010609060101010101" pitchFamily="49" charset="-122"/>
              <a:ea typeface="宋体" panose="02010600030101010101" pitchFamily="2" charset="-122"/>
            </a:endParaRPr>
          </a:p>
        </p:txBody>
      </p:sp>
      <p:sp>
        <p:nvSpPr>
          <p:cNvPr id="25632" name="Rectangle 36"/>
          <p:cNvSpPr/>
          <p:nvPr/>
        </p:nvSpPr>
        <p:spPr>
          <a:xfrm>
            <a:off x="1095375" y="5635625"/>
            <a:ext cx="544513"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对策</a:t>
            </a:r>
            <a:endParaRPr lang="ko-KR" altLang="en-US" sz="1400" b="1" dirty="0">
              <a:latin typeface="黑体" panose="02010609060101010101" pitchFamily="49" charset="-122"/>
            </a:endParaRPr>
          </a:p>
        </p:txBody>
      </p:sp>
      <p:sp>
        <p:nvSpPr>
          <p:cNvPr id="25633" name="Rectangle 37"/>
          <p:cNvSpPr/>
          <p:nvPr/>
        </p:nvSpPr>
        <p:spPr>
          <a:xfrm>
            <a:off x="3581400" y="4416425"/>
            <a:ext cx="1443038"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偶  发  故  障</a:t>
            </a:r>
            <a:endParaRPr lang="ko-KR" altLang="en-US" sz="1400" b="1" dirty="0">
              <a:latin typeface="黑体" panose="02010609060101010101" pitchFamily="49" charset="-122"/>
              <a:ea typeface="宋体" panose="02010600030101010101" pitchFamily="2" charset="-122"/>
            </a:endParaRPr>
          </a:p>
        </p:txBody>
      </p:sp>
      <p:sp>
        <p:nvSpPr>
          <p:cNvPr id="25634" name="Rectangle 38"/>
          <p:cNvSpPr/>
          <p:nvPr/>
        </p:nvSpPr>
        <p:spPr>
          <a:xfrm>
            <a:off x="5257800" y="4416425"/>
            <a:ext cx="1443038"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磨  损  故  障</a:t>
            </a:r>
            <a:endParaRPr lang="ko-KR" altLang="en-US" sz="1400" b="1" dirty="0">
              <a:latin typeface="黑体" panose="02010609060101010101" pitchFamily="49" charset="-122"/>
            </a:endParaRPr>
          </a:p>
        </p:txBody>
      </p:sp>
      <p:sp>
        <p:nvSpPr>
          <p:cNvPr id="25635" name="Rectangle 39"/>
          <p:cNvSpPr/>
          <p:nvPr/>
        </p:nvSpPr>
        <p:spPr>
          <a:xfrm>
            <a:off x="1898650" y="4822825"/>
            <a:ext cx="1352550" cy="5238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设计</a:t>
            </a:r>
            <a:r>
              <a:rPr lang="en-US" altLang="ko-KR"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制作上的</a:t>
            </a:r>
            <a:endParaRPr lang="ko-KR" altLang="en-US" sz="1400" b="1" dirty="0">
              <a:latin typeface="黑体" panose="02010609060101010101" pitchFamily="49" charset="-122"/>
            </a:endParaRPr>
          </a:p>
          <a:p>
            <a:pPr algn="ctr" eaLnBrk="1" hangingPunct="1"/>
            <a:r>
              <a:rPr lang="en-US" altLang="ko-KR" sz="1400" b="1" dirty="0">
                <a:latin typeface="黑体" panose="02010609060101010101" pitchFamily="49" charset="-122"/>
                <a:ea typeface="黑体" panose="02010609060101010101" pitchFamily="49" charset="-122"/>
              </a:rPr>
              <a:t>MISS</a:t>
            </a:r>
            <a:endParaRPr lang="en-US" altLang="ko-KR" sz="1400" b="1" dirty="0">
              <a:latin typeface="黑体" panose="02010609060101010101" pitchFamily="49" charset="-122"/>
              <a:ea typeface="黑体" panose="02010609060101010101" pitchFamily="49" charset="-122"/>
            </a:endParaRPr>
          </a:p>
        </p:txBody>
      </p:sp>
      <p:sp>
        <p:nvSpPr>
          <p:cNvPr id="25636" name="Rectangle 40"/>
          <p:cNvSpPr/>
          <p:nvPr/>
        </p:nvSpPr>
        <p:spPr>
          <a:xfrm>
            <a:off x="3484563" y="4873625"/>
            <a:ext cx="1622425"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运转操作上的</a:t>
            </a:r>
            <a:r>
              <a:rPr lang="en-US" altLang="zh-CN" sz="1400" b="1" dirty="0">
                <a:latin typeface="黑体" panose="02010609060101010101" pitchFamily="49" charset="-122"/>
                <a:ea typeface="黑体" panose="02010609060101010101" pitchFamily="49" charset="-122"/>
              </a:rPr>
              <a:t>MISS</a:t>
            </a:r>
            <a:endParaRPr lang="en-US" altLang="ko-KR" sz="1400" b="1" dirty="0">
              <a:latin typeface="黑体" panose="02010609060101010101" pitchFamily="49" charset="-122"/>
              <a:ea typeface="黑体" panose="02010609060101010101" pitchFamily="49" charset="-122"/>
            </a:endParaRPr>
          </a:p>
        </p:txBody>
      </p:sp>
      <p:sp>
        <p:nvSpPr>
          <p:cNvPr id="25637" name="Rectangle 41"/>
          <p:cNvSpPr/>
          <p:nvPr/>
        </p:nvSpPr>
        <p:spPr>
          <a:xfrm>
            <a:off x="5527675" y="4873625"/>
            <a:ext cx="1082675"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寿命的问题</a:t>
            </a:r>
            <a:endParaRPr lang="ko-KR" altLang="en-US" sz="1400" b="1" dirty="0">
              <a:latin typeface="黑体" panose="02010609060101010101" pitchFamily="49" charset="-122"/>
              <a:ea typeface="宋体" panose="02010600030101010101" pitchFamily="2" charset="-122"/>
            </a:endParaRPr>
          </a:p>
        </p:txBody>
      </p:sp>
      <p:sp>
        <p:nvSpPr>
          <p:cNvPr id="25638" name="Rectangle 42"/>
          <p:cNvSpPr/>
          <p:nvPr/>
        </p:nvSpPr>
        <p:spPr>
          <a:xfrm>
            <a:off x="1741488" y="5381625"/>
            <a:ext cx="1801812" cy="5238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试运转是</a:t>
            </a:r>
            <a:r>
              <a:rPr lang="ko-KR" altLang="en-US" sz="1400" b="1" dirty="0">
                <a:latin typeface="黑体" panose="02010609060101010101" pitchFamily="49" charset="-122"/>
              </a:rPr>
              <a:t> </a:t>
            </a:r>
            <a:r>
              <a:rPr lang="en-US" altLang="ko-KR" sz="1400" b="1" dirty="0">
                <a:latin typeface="黑体" panose="02010609060101010101" pitchFamily="49" charset="-122"/>
                <a:ea typeface="黑体" panose="02010609060101010101" pitchFamily="49" charset="-122"/>
              </a:rPr>
              <a:t>Check,</a:t>
            </a:r>
            <a:endParaRPr lang="en-US" altLang="ko-KR" sz="1400" b="1" dirty="0">
              <a:latin typeface="黑体" panose="02010609060101010101" pitchFamily="49" charset="-122"/>
              <a:ea typeface="黑体" panose="02010609060101010101" pitchFamily="49" charset="-122"/>
            </a:endParaRPr>
          </a:p>
          <a:p>
            <a:pPr algn="ctr" eaLnBrk="1" hangingPunct="1"/>
            <a:r>
              <a:rPr lang="zh-CN" altLang="en-US" sz="1400" b="1" dirty="0">
                <a:latin typeface="黑体" panose="02010609060101010101" pitchFamily="49" charset="-122"/>
                <a:ea typeface="黑体" panose="02010609060101010101" pitchFamily="49" charset="-122"/>
              </a:rPr>
              <a:t>初期流动管理</a:t>
            </a:r>
            <a:r>
              <a:rPr lang="en-US" altLang="ko-KR"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设备</a:t>
            </a:r>
            <a:r>
              <a:rPr lang="en-US" altLang="ko-KR" sz="1400" b="1" dirty="0">
                <a:latin typeface="黑体" panose="02010609060101010101" pitchFamily="49" charset="-122"/>
                <a:ea typeface="黑体" panose="02010609060101010101" pitchFamily="49" charset="-122"/>
              </a:rPr>
              <a:t>)</a:t>
            </a:r>
            <a:endParaRPr lang="en-US" altLang="ko-KR" sz="1400" b="1" dirty="0">
              <a:latin typeface="黑体" panose="02010609060101010101" pitchFamily="49" charset="-122"/>
              <a:ea typeface="黑体" panose="02010609060101010101" pitchFamily="49" charset="-122"/>
            </a:endParaRPr>
          </a:p>
        </p:txBody>
      </p:sp>
      <p:sp>
        <p:nvSpPr>
          <p:cNvPr id="25639" name="Rectangle 43"/>
          <p:cNvSpPr/>
          <p:nvPr/>
        </p:nvSpPr>
        <p:spPr>
          <a:xfrm>
            <a:off x="3979863" y="5483225"/>
            <a:ext cx="903287"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正确操作</a:t>
            </a:r>
            <a:endParaRPr lang="ko-KR" altLang="en-US" sz="1400" b="1" dirty="0">
              <a:latin typeface="黑体" panose="02010609060101010101" pitchFamily="49" charset="-122"/>
              <a:ea typeface="宋体" panose="02010600030101010101" pitchFamily="2" charset="-122"/>
            </a:endParaRPr>
          </a:p>
        </p:txBody>
      </p:sp>
      <p:sp>
        <p:nvSpPr>
          <p:cNvPr id="25640" name="Rectangle 44"/>
          <p:cNvSpPr/>
          <p:nvPr/>
        </p:nvSpPr>
        <p:spPr>
          <a:xfrm>
            <a:off x="5597525" y="5407025"/>
            <a:ext cx="903288" cy="5238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预防保全</a:t>
            </a:r>
            <a:endParaRPr lang="ko-KR" altLang="en-US" sz="1400" b="1" dirty="0">
              <a:latin typeface="黑体" panose="02010609060101010101" pitchFamily="49" charset="-122"/>
              <a:ea typeface="宋体" panose="02010600030101010101" pitchFamily="2" charset="-122"/>
            </a:endParaRPr>
          </a:p>
          <a:p>
            <a:pPr algn="ctr" eaLnBrk="1" hangingPunct="1"/>
            <a:r>
              <a:rPr lang="zh-CN" altLang="en-US" sz="1400" b="1" dirty="0">
                <a:latin typeface="黑体" panose="02010609060101010101" pitchFamily="49" charset="-122"/>
                <a:ea typeface="黑体" panose="02010609060101010101" pitchFamily="49" charset="-122"/>
              </a:rPr>
              <a:t>改良保全</a:t>
            </a:r>
            <a:endParaRPr lang="ko-KR" altLang="en-US" sz="1400" b="1" dirty="0">
              <a:latin typeface="黑体" panose="02010609060101010101" pitchFamily="49" charset="-122"/>
            </a:endParaRPr>
          </a:p>
        </p:txBody>
      </p:sp>
      <p:sp>
        <p:nvSpPr>
          <p:cNvPr id="25641" name="Rectangle 45"/>
          <p:cNvSpPr/>
          <p:nvPr/>
        </p:nvSpPr>
        <p:spPr>
          <a:xfrm>
            <a:off x="3570288" y="5940425"/>
            <a:ext cx="2251075" cy="307975"/>
          </a:xfrm>
          <a:prstGeom prst="rect">
            <a:avLst/>
          </a:prstGeom>
          <a:noFill/>
          <a:ln w="9525">
            <a:noFill/>
          </a:ln>
        </p:spPr>
        <p:txBody>
          <a:bodyPr wrap="none" lIns="92075" tIns="46038" rIns="92075" bIns="46038">
            <a:spAutoFit/>
          </a:bodyPr>
          <a:p>
            <a:pPr algn="ctr" eaLnBrk="1" hangingPunct="1"/>
            <a:r>
              <a:rPr lang="zh-CN" altLang="en-US" sz="1400" b="1" dirty="0">
                <a:latin typeface="黑体" panose="02010609060101010101" pitchFamily="49" charset="-122"/>
                <a:ea typeface="黑体" panose="02010609060101010101" pitchFamily="49" charset="-122"/>
              </a:rPr>
              <a:t>保     全     预     防</a:t>
            </a:r>
            <a:endParaRPr lang="ko-KR" altLang="en-US" sz="1400" b="1" dirty="0">
              <a:latin typeface="黑体" panose="02010609060101010101" pitchFamily="49" charset="-122"/>
              <a:ea typeface="宋体" panose="02010600030101010101" pitchFamily="2" charset="-122"/>
            </a:endParaRPr>
          </a:p>
        </p:txBody>
      </p:sp>
      <p:sp>
        <p:nvSpPr>
          <p:cNvPr id="25642" name="AutoShape 46"/>
          <p:cNvSpPr/>
          <p:nvPr/>
        </p:nvSpPr>
        <p:spPr>
          <a:xfrm>
            <a:off x="3665538" y="3835400"/>
            <a:ext cx="1031875" cy="431800"/>
          </a:xfrm>
          <a:prstGeom prst="downArrow">
            <a:avLst>
              <a:gd name="adj1" fmla="val 75009"/>
              <a:gd name="adj2" fmla="val 50004"/>
            </a:avLst>
          </a:prstGeom>
          <a:solidFill>
            <a:schemeClr val="bg2"/>
          </a:solidFill>
          <a:ln w="25400" cap="flat" cmpd="sng">
            <a:solidFill>
              <a:schemeClr val="tx1"/>
            </a:solidFill>
            <a:prstDash val="solid"/>
            <a:miter/>
            <a:headEnd type="none" w="med" len="med"/>
            <a:tailEnd type="none" w="med" len="med"/>
          </a:ln>
        </p:spPr>
        <p:txBody>
          <a:bodyPr vert="eaVert"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5643" name="TextBox 42"/>
          <p:cNvSpPr txBox="1"/>
          <p:nvPr/>
        </p:nvSpPr>
        <p:spPr>
          <a:xfrm>
            <a:off x="476250" y="762000"/>
            <a:ext cx="35509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8.</a:t>
            </a:r>
            <a:r>
              <a:rPr lang="zh-CN" altLang="en-US" sz="2400" b="1" dirty="0">
                <a:latin typeface="黑体" panose="02010609060101010101" pitchFamily="49" charset="-122"/>
                <a:ea typeface="黑体" panose="02010609060101010101" pitchFamily="49" charset="-122"/>
              </a:rPr>
              <a:t>设备的一生和保全活动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20"/>
          <p:cNvGrpSpPr/>
          <p:nvPr/>
        </p:nvGrpSpPr>
        <p:grpSpPr>
          <a:xfrm>
            <a:off x="990600" y="1600200"/>
            <a:ext cx="7162800" cy="4419600"/>
            <a:chOff x="990600" y="1600200"/>
            <a:chExt cx="6296025" cy="3673475"/>
          </a:xfrm>
        </p:grpSpPr>
        <p:sp>
          <p:nvSpPr>
            <p:cNvPr id="26628" name="Line 23"/>
            <p:cNvSpPr/>
            <p:nvPr/>
          </p:nvSpPr>
          <p:spPr>
            <a:xfrm>
              <a:off x="4138613" y="2195513"/>
              <a:ext cx="0" cy="274637"/>
            </a:xfrm>
            <a:prstGeom prst="line">
              <a:avLst/>
            </a:prstGeom>
            <a:ln w="25400" cap="flat" cmpd="sng">
              <a:solidFill>
                <a:srgbClr val="081D58"/>
              </a:solidFill>
              <a:prstDash val="solid"/>
              <a:headEnd type="none" w="sm" len="sm"/>
              <a:tailEnd type="none" w="sm" len="sm"/>
            </a:ln>
          </p:spPr>
        </p:sp>
        <p:sp>
          <p:nvSpPr>
            <p:cNvPr id="26629" name="Freeform 24"/>
            <p:cNvSpPr/>
            <p:nvPr/>
          </p:nvSpPr>
          <p:spPr>
            <a:xfrm>
              <a:off x="1393825" y="2071688"/>
              <a:ext cx="5507038" cy="2884487"/>
            </a:xfrm>
            <a:custGeom>
              <a:avLst/>
              <a:gdLst>
                <a:gd name="txL" fmla="*/ 0 w 3469"/>
                <a:gd name="txT" fmla="*/ 0 h 1817"/>
                <a:gd name="txR" fmla="*/ 3469 w 3469"/>
                <a:gd name="txB" fmla="*/ 1817 h 1817"/>
              </a:gdLst>
              <a:ahLst/>
              <a:cxnLst>
                <a:cxn ang="0">
                  <a:pos x="0" y="2147483646"/>
                </a:cxn>
                <a:cxn ang="0">
                  <a:pos x="0" y="2147483646"/>
                </a:cxn>
                <a:cxn ang="0">
                  <a:pos x="2147483646" y="2147483646"/>
                </a:cxn>
                <a:cxn ang="0">
                  <a:pos x="2147483646" y="0"/>
                </a:cxn>
              </a:cxnLst>
              <a:rect l="txL" t="txT" r="txR" b="txB"/>
              <a:pathLst>
                <a:path w="3469" h="1817">
                  <a:moveTo>
                    <a:pt x="0" y="86"/>
                  </a:moveTo>
                  <a:lnTo>
                    <a:pt x="0" y="1816"/>
                  </a:lnTo>
                  <a:lnTo>
                    <a:pt x="3468" y="1816"/>
                  </a:lnTo>
                  <a:lnTo>
                    <a:pt x="3468" y="0"/>
                  </a:lnTo>
                </a:path>
              </a:pathLst>
            </a:custGeom>
            <a:noFill/>
            <a:ln w="25400" cap="rnd" cmpd="sng">
              <a:solidFill>
                <a:srgbClr val="081D58">
                  <a:alpha val="100000"/>
                </a:srgbClr>
              </a:solidFill>
              <a:prstDash val="solid"/>
              <a:round/>
              <a:headEnd type="none" w="sm" len="sm"/>
              <a:tailEnd type="none" w="sm" len="sm"/>
            </a:ln>
          </p:spPr>
          <p:txBody>
            <a:bodyPr/>
            <a:p>
              <a:endParaRPr lang="zh-CN" altLang="en-US"/>
            </a:p>
          </p:txBody>
        </p:sp>
        <p:sp>
          <p:nvSpPr>
            <p:cNvPr id="26630" name="AutoShape 25"/>
            <p:cNvSpPr/>
            <p:nvPr/>
          </p:nvSpPr>
          <p:spPr>
            <a:xfrm>
              <a:off x="2424113" y="2468563"/>
              <a:ext cx="3429000" cy="1714500"/>
            </a:xfrm>
            <a:prstGeom prst="roundRect">
              <a:avLst>
                <a:gd name="adj" fmla="val 20986"/>
              </a:avLst>
            </a:prstGeom>
            <a:blipFill rotWithShape="0">
              <a:blip r:embed="rId1"/>
            </a:blipFill>
            <a:ln w="9525">
              <a:noFill/>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31" name="Oval 26"/>
            <p:cNvSpPr/>
            <p:nvPr/>
          </p:nvSpPr>
          <p:spPr>
            <a:xfrm>
              <a:off x="2951163" y="2646363"/>
              <a:ext cx="2357437" cy="557212"/>
            </a:xfrm>
            <a:prstGeom prst="ellipse">
              <a:avLst/>
            </a:prstGeom>
            <a:noFill/>
            <a:ln w="25400" cap="flat" cmpd="sng">
              <a:solidFill>
                <a:srgbClr val="800000"/>
              </a:solidFill>
              <a:prstDash val="solid"/>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32" name="Oval 27"/>
            <p:cNvSpPr/>
            <p:nvPr/>
          </p:nvSpPr>
          <p:spPr>
            <a:xfrm>
              <a:off x="2951163" y="3457575"/>
              <a:ext cx="2357437" cy="558800"/>
            </a:xfrm>
            <a:prstGeom prst="ellipse">
              <a:avLst/>
            </a:prstGeom>
            <a:noFill/>
            <a:ln w="25400" cap="flat" cmpd="sng">
              <a:solidFill>
                <a:srgbClr val="800000"/>
              </a:solidFill>
              <a:prstDash val="solid"/>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33" name="Rectangle 28"/>
            <p:cNvSpPr/>
            <p:nvPr/>
          </p:nvSpPr>
          <p:spPr>
            <a:xfrm>
              <a:off x="990600" y="1600200"/>
              <a:ext cx="6296025" cy="604838"/>
            </a:xfrm>
            <a:prstGeom prst="rect">
              <a:avLst/>
            </a:prstGeom>
            <a:gradFill rotWithShape="0">
              <a:gsLst>
                <a:gs pos="0">
                  <a:srgbClr val="E0FFC2"/>
                </a:gs>
                <a:gs pos="50000">
                  <a:srgbClr val="CCFF99"/>
                </a:gs>
                <a:gs pos="100000">
                  <a:srgbClr val="E0FFC2"/>
                </a:gs>
              </a:gsLst>
              <a:lin ang="0" scaled="1"/>
              <a:tileRect/>
            </a:grad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8" name="Rectangle 29"/>
            <p:cNvSpPr>
              <a:spLocks noChangeArrowheads="1"/>
            </p:cNvSpPr>
            <p:nvPr/>
          </p:nvSpPr>
          <p:spPr bwMode="auto">
            <a:xfrm>
              <a:off x="1573875" y="1716316"/>
              <a:ext cx="5333202" cy="390571"/>
            </a:xfrm>
            <a:prstGeom prst="rect">
              <a:avLst/>
            </a:prstGeom>
            <a:noFill/>
            <a:ln w="9525">
              <a:noFill/>
              <a:miter lim="800000"/>
            </a:ln>
            <a:effectLst/>
          </p:spPr>
          <p:txBody>
            <a:bodyPr wrap="none" lIns="82550" tIns="41275" rIns="82550" bIns="41275">
              <a:spAutoFit/>
            </a:bodyPr>
            <a:lstStyle/>
            <a:p>
              <a:pPr marL="0" marR="0" lvl="0" indent="0" algn="l" defTabSz="739775" rtl="0" eaLnBrk="0" fontAlgn="base" latinLnBrk="0" hangingPunct="0">
                <a:lnSpc>
                  <a:spcPct val="100000"/>
                </a:lnSpc>
                <a:spcBef>
                  <a:spcPct val="0"/>
                </a:spcBef>
                <a:spcAft>
                  <a:spcPct val="0"/>
                </a:spcAft>
                <a:buClrTx/>
                <a:buSzTx/>
                <a:buFontTx/>
                <a:buNone/>
                <a:defRPr/>
              </a:pPr>
              <a:r>
                <a:rPr kumimoji="1" lang="ko-KR"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rPr>
                <a:t>人 </a:t>
              </a:r>
              <a:r>
                <a:rPr kumimoji="1" lang="en-US" altLang="ko-KR"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(MAN) - </a:t>
              </a:r>
              <a:r>
                <a:rPr kumimoji="1" lang="ko-KR"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rPr>
                <a:t>设备</a:t>
              </a:r>
              <a:r>
                <a:rPr kumimoji="1" lang="en-US" altLang="ko-KR"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(M/C) SYSTEM</a:t>
              </a:r>
              <a:r>
                <a:rPr kumimoji="1" lang="ko-KR"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rPr>
                <a:t>의 最</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适效率化</a:t>
              </a:r>
              <a:endParaRPr kumimoji="1" lang="ko-KR"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华文中宋" panose="02010600040101010101" pitchFamily="2" charset="-122"/>
                <a:cs typeface="+mn-cs"/>
              </a:endParaRPr>
            </a:p>
          </p:txBody>
        </p:sp>
        <p:sp>
          <p:nvSpPr>
            <p:cNvPr id="26635" name="Rectangle 30"/>
            <p:cNvSpPr/>
            <p:nvPr/>
          </p:nvSpPr>
          <p:spPr>
            <a:xfrm>
              <a:off x="2773363" y="4668838"/>
              <a:ext cx="2730500" cy="604837"/>
            </a:xfrm>
            <a:prstGeom prst="rect">
              <a:avLst/>
            </a:prstGeom>
            <a:gradFill rotWithShape="0">
              <a:gsLst>
                <a:gs pos="0">
                  <a:srgbClr val="E0FFC2"/>
                </a:gs>
                <a:gs pos="50000">
                  <a:srgbClr val="CCFF99"/>
                </a:gs>
                <a:gs pos="100000">
                  <a:srgbClr val="E0FFC2"/>
                </a:gs>
              </a:gsLst>
              <a:lin ang="0" scaled="1"/>
              <a:tileRect/>
            </a:grad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36" name="Rectangle 31"/>
            <p:cNvSpPr/>
            <p:nvPr/>
          </p:nvSpPr>
          <p:spPr>
            <a:xfrm>
              <a:off x="3379788" y="4786313"/>
              <a:ext cx="1715214" cy="391133"/>
            </a:xfrm>
            <a:prstGeom prst="rect">
              <a:avLst/>
            </a:prstGeom>
            <a:noFill/>
            <a:ln w="9525">
              <a:noFill/>
            </a:ln>
          </p:spPr>
          <p:txBody>
            <a:bodyPr wrap="none" lIns="82550" tIns="41275" rIns="82550" bIns="41275">
              <a:spAutoFit/>
            </a:bodyPr>
            <a:p>
              <a:pPr algn="ctr" defTabSz="739775"/>
              <a:r>
                <a:rPr lang="zh-CN" altLang="en-US" b="1" dirty="0">
                  <a:latin typeface="黑体" panose="02010609060101010101" pitchFamily="49" charset="-122"/>
                  <a:ea typeface="黑体" panose="02010609060101010101" pitchFamily="49" charset="-122"/>
                </a:rPr>
                <a:t>教育训练活动</a:t>
              </a:r>
              <a:endParaRPr lang="ko-KR" altLang="en-US" b="1" dirty="0">
                <a:latin typeface="黑体" panose="02010609060101010101" pitchFamily="49" charset="-122"/>
              </a:endParaRPr>
            </a:p>
          </p:txBody>
        </p:sp>
        <p:sp>
          <p:nvSpPr>
            <p:cNvPr id="26637" name="Rectangle 32"/>
            <p:cNvSpPr/>
            <p:nvPr/>
          </p:nvSpPr>
          <p:spPr>
            <a:xfrm>
              <a:off x="990600" y="2457450"/>
              <a:ext cx="741363" cy="2190750"/>
            </a:xfrm>
            <a:prstGeom prst="rect">
              <a:avLst/>
            </a:prstGeom>
            <a:gradFill rotWithShape="0">
              <a:gsLst>
                <a:gs pos="0">
                  <a:srgbClr val="E0FFC2"/>
                </a:gs>
                <a:gs pos="50000">
                  <a:srgbClr val="CCFF99"/>
                </a:gs>
                <a:gs pos="100000">
                  <a:srgbClr val="E0FFC2"/>
                </a:gs>
              </a:gsLst>
              <a:lin ang="0" scaled="1"/>
              <a:tileRect/>
            </a:grad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38" name="Rectangle 33"/>
            <p:cNvSpPr/>
            <p:nvPr/>
          </p:nvSpPr>
          <p:spPr>
            <a:xfrm>
              <a:off x="1174750" y="2606675"/>
              <a:ext cx="424796" cy="1914627"/>
            </a:xfrm>
            <a:prstGeom prst="rect">
              <a:avLst/>
            </a:prstGeom>
            <a:noFill/>
            <a:ln w="9525">
              <a:noFill/>
            </a:ln>
          </p:spPr>
          <p:txBody>
            <a:bodyPr wrap="none" lIns="82550" tIns="41275" rIns="82550" bIns="41275">
              <a:spAutoFit/>
            </a:bodyPr>
            <a:p>
              <a:pPr algn="ctr" defTabSz="739775" hangingPunct="1">
                <a:lnSpc>
                  <a:spcPct val="85000"/>
                </a:lnSpc>
              </a:pPr>
              <a:r>
                <a:rPr lang="zh-CN" altLang="en-US" b="1" dirty="0">
                  <a:latin typeface="黑体" panose="02010609060101010101" pitchFamily="49" charset="-122"/>
                  <a:ea typeface="黑体" panose="02010609060101010101" pitchFamily="49" charset="-122"/>
                </a:rPr>
                <a:t>个</a:t>
              </a: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r>
                <a:rPr lang="zh-CN" altLang="en-US" b="1" dirty="0">
                  <a:latin typeface="黑体" panose="02010609060101010101" pitchFamily="49" charset="-122"/>
                  <a:ea typeface="黑体" panose="02010609060101010101" pitchFamily="49" charset="-122"/>
                </a:rPr>
                <a:t>别</a:t>
              </a: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r>
                <a:rPr lang="zh-CN" altLang="en-US" b="1" dirty="0">
                  <a:latin typeface="黑体" panose="02010609060101010101" pitchFamily="49" charset="-122"/>
                  <a:ea typeface="黑体" panose="02010609060101010101" pitchFamily="49" charset="-122"/>
                </a:rPr>
                <a:t>改</a:t>
              </a: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r>
                <a:rPr lang="zh-CN" altLang="en-US" b="1" dirty="0">
                  <a:latin typeface="黑体" panose="02010609060101010101" pitchFamily="49" charset="-122"/>
                  <a:ea typeface="黑体" panose="02010609060101010101" pitchFamily="49" charset="-122"/>
                </a:rPr>
                <a:t>善</a:t>
              </a: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r>
                <a:rPr lang="zh-CN" altLang="en-US" b="1" dirty="0">
                  <a:latin typeface="黑体" panose="02010609060101010101" pitchFamily="49" charset="-122"/>
                  <a:ea typeface="黑体" panose="02010609060101010101" pitchFamily="49" charset="-122"/>
                </a:rPr>
                <a:t>活</a:t>
              </a:r>
              <a:endParaRPr lang="zh-CN" altLang="en-US" b="1" dirty="0">
                <a:latin typeface="黑体" panose="02010609060101010101" pitchFamily="49" charset="-122"/>
                <a:ea typeface="黑体" panose="02010609060101010101" pitchFamily="49" charset="-122"/>
              </a:endParaRPr>
            </a:p>
            <a:p>
              <a:pPr algn="ctr" defTabSz="739775" hangingPunct="1">
                <a:lnSpc>
                  <a:spcPct val="85000"/>
                </a:lnSpc>
              </a:pPr>
              <a:r>
                <a:rPr lang="zh-CN" altLang="en-US" b="1" dirty="0">
                  <a:latin typeface="黑体" panose="02010609060101010101" pitchFamily="49" charset="-122"/>
                  <a:ea typeface="黑体" panose="02010609060101010101" pitchFamily="49" charset="-122"/>
                </a:rPr>
                <a:t>动</a:t>
              </a:r>
              <a:endParaRPr lang="ko-KR" altLang="en-US" b="1" dirty="0">
                <a:latin typeface="黑体" panose="02010609060101010101" pitchFamily="49" charset="-122"/>
              </a:endParaRPr>
            </a:p>
          </p:txBody>
        </p:sp>
        <p:sp>
          <p:nvSpPr>
            <p:cNvPr id="26639" name="Rectangle 34"/>
            <p:cNvSpPr/>
            <p:nvPr/>
          </p:nvSpPr>
          <p:spPr>
            <a:xfrm>
              <a:off x="6527800" y="2457450"/>
              <a:ext cx="741363" cy="2190750"/>
            </a:xfrm>
            <a:prstGeom prst="rect">
              <a:avLst/>
            </a:prstGeom>
            <a:gradFill rotWithShape="0">
              <a:gsLst>
                <a:gs pos="0">
                  <a:srgbClr val="E0FFC2"/>
                </a:gs>
                <a:gs pos="50000">
                  <a:srgbClr val="CCFF99"/>
                </a:gs>
                <a:gs pos="100000">
                  <a:srgbClr val="E0FFC2"/>
                </a:gs>
              </a:gsLst>
              <a:lin ang="0" scaled="1"/>
              <a:tileRect/>
            </a:gradFill>
            <a:ln w="127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26640" name="Rectangle 35"/>
            <p:cNvSpPr/>
            <p:nvPr/>
          </p:nvSpPr>
          <p:spPr>
            <a:xfrm>
              <a:off x="6708775" y="2654260"/>
              <a:ext cx="424796" cy="1796050"/>
            </a:xfrm>
            <a:prstGeom prst="rect">
              <a:avLst/>
            </a:prstGeom>
            <a:noFill/>
            <a:ln w="9525">
              <a:noFill/>
            </a:ln>
          </p:spPr>
          <p:txBody>
            <a:bodyPr lIns="82550" tIns="41275" rIns="82550" bIns="41275">
              <a:spAutoFit/>
            </a:bodyPr>
            <a:p>
              <a:pPr algn="ctr" defTabSz="739775" hangingPunct="1">
                <a:lnSpc>
                  <a:spcPct val="75000"/>
                </a:lnSpc>
              </a:pPr>
              <a:r>
                <a:rPr lang="zh-CN" altLang="en-US" b="1" dirty="0">
                  <a:latin typeface="黑体" panose="02010609060101010101" pitchFamily="49" charset="-122"/>
                  <a:ea typeface="黑体" panose="02010609060101010101" pitchFamily="49" charset="-122"/>
                </a:rPr>
                <a:t>设</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备</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初</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期</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管</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理</a:t>
              </a:r>
              <a:endParaRPr lang="ko-KR" altLang="en-US" b="1" dirty="0">
                <a:latin typeface="黑体" panose="02010609060101010101" pitchFamily="49" charset="-122"/>
                <a:ea typeface="宋体" panose="02010600030101010101" pitchFamily="2" charset="-122"/>
              </a:endParaRPr>
            </a:p>
            <a:p>
              <a:pPr algn="ctr" defTabSz="739775" hangingPunct="1">
                <a:lnSpc>
                  <a:spcPct val="75000"/>
                </a:lnSpc>
              </a:pPr>
              <a:endParaRPr lang="ko-KR" altLang="en-US" b="1" dirty="0">
                <a:latin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活</a:t>
              </a:r>
              <a:endParaRPr lang="zh-CN" altLang="en-US" b="1" dirty="0">
                <a:latin typeface="黑体" panose="02010609060101010101" pitchFamily="49" charset="-122"/>
                <a:ea typeface="黑体" panose="02010609060101010101" pitchFamily="49" charset="-122"/>
              </a:endParaRPr>
            </a:p>
            <a:p>
              <a:pPr algn="ctr" defTabSz="739775" hangingPunct="1">
                <a:lnSpc>
                  <a:spcPct val="75000"/>
                </a:lnSpc>
              </a:pPr>
              <a:r>
                <a:rPr lang="zh-CN" altLang="en-US" b="1" dirty="0">
                  <a:latin typeface="黑体" panose="02010609060101010101" pitchFamily="49" charset="-122"/>
                  <a:ea typeface="黑体" panose="02010609060101010101" pitchFamily="49" charset="-122"/>
                </a:rPr>
                <a:t>动</a:t>
              </a:r>
              <a:endParaRPr lang="ko-KR" altLang="en-US" b="1" dirty="0">
                <a:latin typeface="黑体" panose="02010609060101010101" pitchFamily="49" charset="-122"/>
                <a:ea typeface="宋体" panose="02010600030101010101" pitchFamily="2" charset="-122"/>
              </a:endParaRPr>
            </a:p>
          </p:txBody>
        </p:sp>
        <p:sp>
          <p:nvSpPr>
            <p:cNvPr id="26641" name="Rectangle 36"/>
            <p:cNvSpPr/>
            <p:nvPr/>
          </p:nvSpPr>
          <p:spPr>
            <a:xfrm>
              <a:off x="3373438" y="2744788"/>
              <a:ext cx="1705595" cy="391133"/>
            </a:xfrm>
            <a:prstGeom prst="rect">
              <a:avLst/>
            </a:prstGeom>
            <a:noFill/>
            <a:ln w="9525">
              <a:noFill/>
            </a:ln>
          </p:spPr>
          <p:txBody>
            <a:bodyPr wrap="none" lIns="82550" tIns="41275" rIns="82550" bIns="41275">
              <a:spAutoFit/>
            </a:bodyPr>
            <a:p>
              <a:pPr algn="ctr" defTabSz="739775"/>
              <a:r>
                <a:rPr lang="ko-KR" altLang="en-US" b="1" dirty="0">
                  <a:latin typeface="黑体" panose="02010609060101010101" pitchFamily="49" charset="-122"/>
                </a:rPr>
                <a:t>自主保全活动</a:t>
              </a:r>
              <a:endParaRPr lang="ko-KR" altLang="en-US" b="1" dirty="0">
                <a:latin typeface="黑体" panose="02010609060101010101" pitchFamily="49" charset="-122"/>
              </a:endParaRPr>
            </a:p>
          </p:txBody>
        </p:sp>
        <p:sp>
          <p:nvSpPr>
            <p:cNvPr id="26642" name="Rectangle 37"/>
            <p:cNvSpPr/>
            <p:nvPr/>
          </p:nvSpPr>
          <p:spPr>
            <a:xfrm>
              <a:off x="3373438" y="3568700"/>
              <a:ext cx="1708801" cy="391133"/>
            </a:xfrm>
            <a:prstGeom prst="rect">
              <a:avLst/>
            </a:prstGeom>
            <a:noFill/>
            <a:ln w="9525">
              <a:noFill/>
            </a:ln>
          </p:spPr>
          <p:txBody>
            <a:bodyPr wrap="none" lIns="82550" tIns="41275" rIns="82550" bIns="41275">
              <a:spAutoFit/>
            </a:bodyPr>
            <a:p>
              <a:pPr algn="ctr" defTabSz="739775"/>
              <a:r>
                <a:rPr lang="zh-CN" altLang="en-US" b="1" dirty="0">
                  <a:latin typeface="黑体" panose="02010609060101010101" pitchFamily="49" charset="-122"/>
                  <a:ea typeface="黑体" panose="02010609060101010101" pitchFamily="49" charset="-122"/>
                </a:rPr>
                <a:t>计划</a:t>
              </a:r>
              <a:r>
                <a:rPr lang="ko-KR" altLang="en-US" b="1" dirty="0">
                  <a:latin typeface="黑体" panose="02010609060101010101" pitchFamily="49" charset="-122"/>
                </a:rPr>
                <a:t>保全活动</a:t>
              </a:r>
              <a:endParaRPr lang="ko-KR" altLang="en-US" b="1" dirty="0">
                <a:latin typeface="黑体" panose="02010609060101010101" pitchFamily="49" charset="-122"/>
              </a:endParaRPr>
            </a:p>
          </p:txBody>
        </p:sp>
        <p:sp>
          <p:nvSpPr>
            <p:cNvPr id="26643" name="Line 38"/>
            <p:cNvSpPr/>
            <p:nvPr/>
          </p:nvSpPr>
          <p:spPr>
            <a:xfrm flipV="1">
              <a:off x="4138613" y="4171950"/>
              <a:ext cx="0" cy="479425"/>
            </a:xfrm>
            <a:prstGeom prst="line">
              <a:avLst/>
            </a:prstGeom>
            <a:ln w="25400" cap="flat" cmpd="sng">
              <a:solidFill>
                <a:srgbClr val="081D58"/>
              </a:solidFill>
              <a:prstDash val="solid"/>
              <a:headEnd type="none" w="sm" len="sm"/>
              <a:tailEnd type="stealth" w="med" len="lg"/>
            </a:ln>
          </p:spPr>
        </p:sp>
        <p:sp>
          <p:nvSpPr>
            <p:cNvPr id="26644" name="Line 39"/>
            <p:cNvSpPr/>
            <p:nvPr/>
          </p:nvSpPr>
          <p:spPr>
            <a:xfrm>
              <a:off x="1738313" y="3325813"/>
              <a:ext cx="685800" cy="0"/>
            </a:xfrm>
            <a:prstGeom prst="line">
              <a:avLst/>
            </a:prstGeom>
            <a:ln w="25400" cap="flat" cmpd="sng">
              <a:solidFill>
                <a:srgbClr val="081D58"/>
              </a:solidFill>
              <a:prstDash val="solid"/>
              <a:headEnd type="stealth" w="med" len="lg"/>
              <a:tailEnd type="stealth" w="med" len="lg"/>
            </a:ln>
          </p:spPr>
        </p:sp>
        <p:sp>
          <p:nvSpPr>
            <p:cNvPr id="26645" name="Line 40"/>
            <p:cNvSpPr/>
            <p:nvPr/>
          </p:nvSpPr>
          <p:spPr>
            <a:xfrm>
              <a:off x="5853113" y="3325813"/>
              <a:ext cx="668337" cy="0"/>
            </a:xfrm>
            <a:prstGeom prst="line">
              <a:avLst/>
            </a:prstGeom>
            <a:ln w="25400" cap="flat" cmpd="sng">
              <a:solidFill>
                <a:srgbClr val="081D58"/>
              </a:solidFill>
              <a:prstDash val="solid"/>
              <a:headEnd type="stealth" w="med" len="lg"/>
              <a:tailEnd type="stealth" w="med" len="lg"/>
            </a:ln>
          </p:spPr>
        </p:sp>
      </p:grpSp>
      <p:sp>
        <p:nvSpPr>
          <p:cNvPr id="26627" name="TextBox 19"/>
          <p:cNvSpPr txBox="1"/>
          <p:nvPr/>
        </p:nvSpPr>
        <p:spPr>
          <a:xfrm>
            <a:off x="476250" y="909638"/>
            <a:ext cx="416560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9.TPM</a:t>
            </a:r>
            <a:r>
              <a:rPr lang="zh-CN" altLang="en-US" sz="2400" b="1" dirty="0">
                <a:latin typeface="黑体" panose="02010609060101010101" pitchFamily="49" charset="-122"/>
                <a:ea typeface="黑体" panose="02010609060101010101" pitchFamily="49" charset="-122"/>
              </a:rPr>
              <a:t>的</a:t>
            </a:r>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大支柱（基本活动）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7"/>
          <p:cNvSpPr txBox="1"/>
          <p:nvPr/>
        </p:nvSpPr>
        <p:spPr>
          <a:xfrm>
            <a:off x="838200" y="2413000"/>
            <a:ext cx="7467600" cy="1016000"/>
          </a:xfrm>
          <a:prstGeom prst="rect">
            <a:avLst/>
          </a:prstGeom>
          <a:noFill/>
          <a:ln w="9525">
            <a:noFill/>
          </a:ln>
        </p:spPr>
        <p:txBody>
          <a:bodyPr>
            <a:spAutoFit/>
          </a:bodyPr>
          <a:p>
            <a:pPr eaLnBrk="1" hangingPunct="1"/>
            <a:r>
              <a:rPr lang="zh-CN" altLang="en-US" sz="6000" b="1" dirty="0">
                <a:latin typeface="黑体" panose="02010609060101010101" pitchFamily="49" charset="-122"/>
                <a:ea typeface="黑体" panose="02010609060101010101" pitchFamily="49" charset="-122"/>
              </a:rPr>
              <a:t>二、设备</a:t>
            </a:r>
            <a:r>
              <a:rPr lang="en-US" altLang="zh-CN" sz="6000" b="1" dirty="0">
                <a:latin typeface="黑体" panose="02010609060101010101" pitchFamily="49" charset="-122"/>
                <a:ea typeface="黑体" panose="02010609060101010101" pitchFamily="49" charset="-122"/>
              </a:rPr>
              <a:t>6</a:t>
            </a:r>
            <a:r>
              <a:rPr lang="zh-CN" altLang="en-US" sz="6000" b="1" dirty="0">
                <a:latin typeface="黑体" panose="02010609060101010101" pitchFamily="49" charset="-122"/>
                <a:ea typeface="黑体" panose="02010609060101010101" pitchFamily="49" charset="-122"/>
              </a:rPr>
              <a:t>大</a:t>
            </a:r>
            <a:r>
              <a:rPr lang="en-US" altLang="zh-CN" sz="6000" b="1" dirty="0">
                <a:latin typeface="黑体" panose="02010609060101010101" pitchFamily="49" charset="-122"/>
                <a:ea typeface="黑体" panose="02010609060101010101" pitchFamily="49" charset="-122"/>
              </a:rPr>
              <a:t>L0SS</a:t>
            </a:r>
            <a:r>
              <a:rPr lang="zh-CN" altLang="en-US" sz="6000" b="1" dirty="0">
                <a:latin typeface="黑体" panose="02010609060101010101" pitchFamily="49" charset="-122"/>
                <a:ea typeface="黑体" panose="02010609060101010101" pitchFamily="49" charset="-122"/>
              </a:rPr>
              <a:t>损失</a:t>
            </a:r>
            <a:endParaRPr lang="zh-CN" altLang="en-US" sz="60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nvSpPr>
        <p:spPr>
          <a:xfrm>
            <a:off x="762000" y="1295400"/>
            <a:ext cx="7467600" cy="4495800"/>
          </a:xfrm>
          <a:prstGeom prst="rect">
            <a:avLst/>
          </a:prstGeom>
          <a:noFill/>
          <a:ln w="38100">
            <a:noFill/>
          </a:ln>
        </p:spPr>
        <p:txBody>
          <a:bodyPr wrap="none" anchor="ctr" anchorCtr="0"/>
          <a:p>
            <a:pPr eaLnBrk="1" hangingPunct="1">
              <a:spcBef>
                <a:spcPct val="20000"/>
              </a:spcBef>
            </a:pPr>
            <a:endParaRPr lang="zh-CN" altLang="en-US" sz="1800" b="1" dirty="0">
              <a:solidFill>
                <a:srgbClr val="990000"/>
              </a:solidFill>
              <a:latin typeface="黑体" panose="02010609060101010101" pitchFamily="49" charset="-122"/>
              <a:ea typeface="黑体" panose="02010609060101010101" pitchFamily="49" charset="-122"/>
            </a:endParaRPr>
          </a:p>
        </p:txBody>
      </p:sp>
      <p:graphicFrame>
        <p:nvGraphicFramePr>
          <p:cNvPr id="29699" name="Object 3"/>
          <p:cNvGraphicFramePr>
            <a:graphicFrameLocks noChangeAspect="1"/>
          </p:cNvGraphicFramePr>
          <p:nvPr/>
        </p:nvGraphicFramePr>
        <p:xfrm>
          <a:off x="990600" y="1600200"/>
          <a:ext cx="7010400" cy="3984625"/>
        </p:xfrm>
        <a:graphic>
          <a:graphicData uri="http://schemas.openxmlformats.org/presentationml/2006/ole">
            <mc:AlternateContent xmlns:mc="http://schemas.openxmlformats.org/markup-compatibility/2006">
              <mc:Choice xmlns:v="urn:schemas-microsoft-com:vml" Requires="v">
                <p:oleObj spid="_x0000_s3089" name="" r:id="rId1" imgW="14030325" imgH="10868025" progId="MSPhotoEd.3">
                  <p:embed/>
                </p:oleObj>
              </mc:Choice>
              <mc:Fallback>
                <p:oleObj name="" r:id="rId1" imgW="14030325" imgH="10868025" progId="MSPhotoEd.3">
                  <p:embed/>
                  <p:pic>
                    <p:nvPicPr>
                      <p:cNvPr id="0" name="图片 3088"/>
                      <p:cNvPicPr/>
                      <p:nvPr/>
                    </p:nvPicPr>
                    <p:blipFill>
                      <a:blip r:embed="rId2">
                        <a:clrChange>
                          <a:clrFrom>
                            <a:srgbClr val="FFFFFF"/>
                          </a:clrFrom>
                          <a:clrTo>
                            <a:srgbClr val="FFFFFF">
                              <a:alpha val="0"/>
                            </a:srgbClr>
                          </a:clrTo>
                        </a:clrChange>
                      </a:blip>
                      <a:stretch>
                        <a:fillRect/>
                      </a:stretch>
                    </p:blipFill>
                    <p:spPr>
                      <a:xfrm>
                        <a:off x="990600" y="1600200"/>
                        <a:ext cx="7010400" cy="3984625"/>
                      </a:xfrm>
                      <a:prstGeom prst="rect">
                        <a:avLst/>
                      </a:prstGeom>
                      <a:noFill/>
                      <a:ln w="38100">
                        <a:noFill/>
                        <a:miter/>
                      </a:ln>
                    </p:spPr>
                  </p:pic>
                </p:oleObj>
              </mc:Fallback>
            </mc:AlternateContent>
          </a:graphicData>
        </a:graphic>
      </p:graphicFrame>
      <p:sp>
        <p:nvSpPr>
          <p:cNvPr id="29700" name="Text Box 4"/>
          <p:cNvSpPr txBox="1"/>
          <p:nvPr/>
        </p:nvSpPr>
        <p:spPr>
          <a:xfrm>
            <a:off x="5715000" y="5181600"/>
            <a:ext cx="22098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初期收率的损失</a:t>
            </a:r>
            <a:endParaRPr lang="zh-CN" altLang="en-US" sz="1800" b="1" dirty="0">
              <a:latin typeface="黑体" panose="02010609060101010101" pitchFamily="49" charset="-122"/>
              <a:ea typeface="黑体" panose="02010609060101010101" pitchFamily="49" charset="-122"/>
            </a:endParaRPr>
          </a:p>
        </p:txBody>
      </p:sp>
      <p:sp>
        <p:nvSpPr>
          <p:cNvPr id="29701" name="Text Box 5"/>
          <p:cNvSpPr txBox="1"/>
          <p:nvPr/>
        </p:nvSpPr>
        <p:spPr>
          <a:xfrm>
            <a:off x="914400" y="1600200"/>
            <a:ext cx="22098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  设备故障的损失</a:t>
            </a:r>
            <a:endParaRPr lang="zh-CN" altLang="en-US" sz="1800" b="1" dirty="0">
              <a:latin typeface="黑体" panose="02010609060101010101" pitchFamily="49" charset="-122"/>
              <a:ea typeface="黑体" panose="02010609060101010101" pitchFamily="49" charset="-122"/>
            </a:endParaRPr>
          </a:p>
        </p:txBody>
      </p:sp>
      <p:sp>
        <p:nvSpPr>
          <p:cNvPr id="29702" name="Text Box 6"/>
          <p:cNvSpPr txBox="1"/>
          <p:nvPr/>
        </p:nvSpPr>
        <p:spPr>
          <a:xfrm>
            <a:off x="3352800" y="1600200"/>
            <a:ext cx="21336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 转换调整的损失</a:t>
            </a:r>
            <a:endParaRPr lang="zh-CN" altLang="en-US" sz="1800" b="1" dirty="0">
              <a:latin typeface="黑体" panose="02010609060101010101" pitchFamily="49" charset="-122"/>
              <a:ea typeface="黑体" panose="02010609060101010101" pitchFamily="49" charset="-122"/>
            </a:endParaRPr>
          </a:p>
        </p:txBody>
      </p:sp>
      <p:sp>
        <p:nvSpPr>
          <p:cNvPr id="29703" name="Text Box 7"/>
          <p:cNvSpPr txBox="1"/>
          <p:nvPr/>
        </p:nvSpPr>
        <p:spPr>
          <a:xfrm>
            <a:off x="5791200" y="1600200"/>
            <a:ext cx="21336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 瞬间停机的损失</a:t>
            </a:r>
            <a:endParaRPr lang="zh-CN" altLang="en-US" sz="1800" b="1" dirty="0">
              <a:latin typeface="黑体" panose="02010609060101010101" pitchFamily="49" charset="-122"/>
              <a:ea typeface="黑体" panose="02010609060101010101" pitchFamily="49" charset="-122"/>
            </a:endParaRPr>
          </a:p>
        </p:txBody>
      </p:sp>
      <p:sp>
        <p:nvSpPr>
          <p:cNvPr id="29704" name="Text Box 8"/>
          <p:cNvSpPr txBox="1"/>
          <p:nvPr/>
        </p:nvSpPr>
        <p:spPr>
          <a:xfrm>
            <a:off x="3276600" y="5181600"/>
            <a:ext cx="22098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 不良返工的损失</a:t>
            </a:r>
            <a:endParaRPr lang="zh-CN" altLang="en-US" sz="1800" b="1" dirty="0">
              <a:latin typeface="黑体" panose="02010609060101010101" pitchFamily="49" charset="-122"/>
              <a:ea typeface="黑体" panose="02010609060101010101" pitchFamily="49" charset="-122"/>
            </a:endParaRPr>
          </a:p>
        </p:txBody>
      </p:sp>
      <p:sp>
        <p:nvSpPr>
          <p:cNvPr id="29705" name="Text Box 9"/>
          <p:cNvSpPr txBox="1"/>
          <p:nvPr/>
        </p:nvSpPr>
        <p:spPr>
          <a:xfrm>
            <a:off x="914400" y="5181600"/>
            <a:ext cx="22098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eaLnBrk="1" hangingPunct="1"/>
            <a:r>
              <a:rPr lang="zh-CN" altLang="en-US" sz="1800" b="1" dirty="0">
                <a:latin typeface="黑体" panose="02010609060101010101" pitchFamily="49" charset="-122"/>
                <a:ea typeface="黑体" panose="02010609060101010101" pitchFamily="49" charset="-122"/>
              </a:rPr>
              <a:t> 速度低下的损失</a:t>
            </a:r>
            <a:endParaRPr lang="zh-CN" altLang="en-US" sz="1800" b="1" dirty="0">
              <a:latin typeface="黑体" panose="02010609060101010101" pitchFamily="49" charset="-122"/>
              <a:ea typeface="黑体" panose="02010609060101010101" pitchFamily="49" charset="-122"/>
            </a:endParaRPr>
          </a:p>
        </p:txBody>
      </p:sp>
      <p:sp>
        <p:nvSpPr>
          <p:cNvPr id="29706" name="TextBox 11"/>
          <p:cNvSpPr txBox="1"/>
          <p:nvPr/>
        </p:nvSpPr>
        <p:spPr>
          <a:xfrm>
            <a:off x="476250" y="909638"/>
            <a:ext cx="340106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设备的</a:t>
            </a:r>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大</a:t>
            </a:r>
            <a:r>
              <a:rPr lang="en-US" altLang="zh-CN" sz="2400" b="1" dirty="0">
                <a:latin typeface="黑体" panose="02010609060101010101" pitchFamily="49" charset="-122"/>
                <a:ea typeface="黑体" panose="02010609060101010101" pitchFamily="49" charset="-122"/>
              </a:rPr>
              <a:t>LOSS</a:t>
            </a:r>
            <a:r>
              <a:rPr lang="zh-CN" altLang="en-US" sz="2400" b="1" dirty="0">
                <a:latin typeface="黑体" panose="02010609060101010101" pitchFamily="49" charset="-122"/>
                <a:ea typeface="黑体" panose="02010609060101010101" pitchFamily="49" charset="-122"/>
              </a:rPr>
              <a:t>是什么</a:t>
            </a:r>
            <a:endParaRPr lang="zh-CN" altLang="en-US" sz="2400" b="1" dirty="0">
              <a:latin typeface="黑体" panose="02010609060101010101" pitchFamily="49" charset="-122"/>
              <a:ea typeface="黑体" panose="02010609060101010101" pitchFamily="49" charset="-122"/>
            </a:endParaRPr>
          </a:p>
        </p:txBody>
      </p:sp>
      <p:sp>
        <p:nvSpPr>
          <p:cNvPr id="29707" name="矩形 12"/>
          <p:cNvSpPr/>
          <p:nvPr/>
        </p:nvSpPr>
        <p:spPr>
          <a:xfrm>
            <a:off x="838200" y="1524000"/>
            <a:ext cx="7162800" cy="4114800"/>
          </a:xfrm>
          <a:prstGeom prst="rect">
            <a:avLst/>
          </a:prstGeom>
          <a:noFill/>
          <a:ln w="25399" cap="flat" cmpd="sng">
            <a:solidFill>
              <a:schemeClr val="tx1"/>
            </a:solidFill>
            <a:prstDash val="solid"/>
            <a:round/>
            <a:headEnd type="none" w="sm" len="sm"/>
            <a:tailEnd type="none" w="sm" len="sm"/>
          </a:ln>
        </p:spPr>
        <p:txBody>
          <a:bodyPr/>
          <a:p>
            <a:endParaRPr lang="zh-CN" altLang="en-US" sz="1800" b="1" dirty="0">
              <a:latin typeface="Arial" panose="020B0604020202020204" pitchFamily="34" charset="0"/>
            </a:endParaRPr>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6"/>
          <p:cNvSpPr/>
          <p:nvPr/>
        </p:nvSpPr>
        <p:spPr>
          <a:xfrm>
            <a:off x="838200" y="2362200"/>
            <a:ext cx="4883150" cy="8128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1747" name="Rectangle 7"/>
          <p:cNvSpPr/>
          <p:nvPr/>
        </p:nvSpPr>
        <p:spPr>
          <a:xfrm>
            <a:off x="838200" y="3200400"/>
            <a:ext cx="3732213" cy="8128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1748" name="Rectangle 8"/>
          <p:cNvSpPr/>
          <p:nvPr/>
        </p:nvSpPr>
        <p:spPr>
          <a:xfrm>
            <a:off x="838200" y="4038600"/>
            <a:ext cx="2822575" cy="8128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1749" name="Rectangle 9"/>
          <p:cNvSpPr/>
          <p:nvPr/>
        </p:nvSpPr>
        <p:spPr>
          <a:xfrm>
            <a:off x="838200" y="4876800"/>
            <a:ext cx="2097088" cy="8128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1750" name="Rectangle 10"/>
          <p:cNvSpPr/>
          <p:nvPr/>
        </p:nvSpPr>
        <p:spPr>
          <a:xfrm>
            <a:off x="881063" y="2630488"/>
            <a:ext cx="2863850" cy="400050"/>
          </a:xfrm>
          <a:prstGeom prst="rect">
            <a:avLst/>
          </a:prstGeom>
          <a:noFill/>
          <a:ln w="9525">
            <a:noFill/>
          </a:ln>
        </p:spPr>
        <p:txBody>
          <a:bodyPr wrap="none" lIns="92075" tIns="46038" rIns="92075" bIns="46038">
            <a:spAutoFit/>
          </a:bodyPr>
          <a:p>
            <a:pPr eaLnBrk="1" hangingPunct="1"/>
            <a:r>
              <a:rPr lang="zh-CN" altLang="en-US" b="1" dirty="0">
                <a:latin typeface="黑体" panose="02010609060101010101" pitchFamily="49" charset="-122"/>
                <a:ea typeface="黑体" panose="02010609060101010101" pitchFamily="49" charset="-122"/>
              </a:rPr>
              <a:t>负 荷 时 间</a:t>
            </a:r>
            <a:r>
              <a:rPr lang="en-US" altLang="ko-KR"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工程固有时间</a:t>
            </a:r>
            <a:r>
              <a:rPr lang="en-US" altLang="ko-KR" sz="1400" b="1" dirty="0">
                <a:latin typeface="黑体" panose="02010609060101010101" pitchFamily="49" charset="-122"/>
                <a:ea typeface="黑体" panose="02010609060101010101" pitchFamily="49" charset="-122"/>
              </a:rPr>
              <a:t>)</a:t>
            </a:r>
            <a:endParaRPr lang="en-US" altLang="ko-KR" sz="1400" b="1" dirty="0">
              <a:latin typeface="黑体" panose="02010609060101010101" pitchFamily="49" charset="-122"/>
              <a:ea typeface="黑体" panose="02010609060101010101" pitchFamily="49" charset="-122"/>
            </a:endParaRPr>
          </a:p>
        </p:txBody>
      </p:sp>
      <p:sp>
        <p:nvSpPr>
          <p:cNvPr id="31751" name="Rectangle 11"/>
          <p:cNvSpPr/>
          <p:nvPr/>
        </p:nvSpPr>
        <p:spPr>
          <a:xfrm>
            <a:off x="881063" y="3430588"/>
            <a:ext cx="1608137" cy="400050"/>
          </a:xfrm>
          <a:prstGeom prst="rect">
            <a:avLst/>
          </a:prstGeom>
          <a:noFill/>
          <a:ln w="9525">
            <a:noFill/>
          </a:ln>
        </p:spPr>
        <p:txBody>
          <a:bodyPr wrap="none" lIns="92075" tIns="46038" rIns="92075" bIns="46038">
            <a:spAutoFit/>
          </a:bodyPr>
          <a:p>
            <a:pPr eaLnBrk="1" hangingPunct="1"/>
            <a:r>
              <a:rPr lang="zh-CN" altLang="en-US" b="1" dirty="0">
                <a:latin typeface="黑体" panose="02010609060101010101" pitchFamily="49" charset="-122"/>
                <a:ea typeface="黑体" panose="02010609060101010101" pitchFamily="49" charset="-122"/>
              </a:rPr>
              <a:t>稼 动 时 间</a:t>
            </a:r>
            <a:endParaRPr lang="ko-KR" altLang="en-US" b="1" dirty="0">
              <a:latin typeface="黑体" panose="02010609060101010101" pitchFamily="49" charset="-122"/>
              <a:ea typeface="宋体" panose="02010600030101010101" pitchFamily="2" charset="-122"/>
            </a:endParaRPr>
          </a:p>
        </p:txBody>
      </p:sp>
      <p:sp>
        <p:nvSpPr>
          <p:cNvPr id="31752" name="Rectangle 12"/>
          <p:cNvSpPr/>
          <p:nvPr/>
        </p:nvSpPr>
        <p:spPr>
          <a:xfrm>
            <a:off x="881063" y="4268788"/>
            <a:ext cx="2360612" cy="396875"/>
          </a:xfrm>
          <a:prstGeom prst="rect">
            <a:avLst/>
          </a:prstGeom>
          <a:noFill/>
          <a:ln w="9525">
            <a:noFill/>
          </a:ln>
        </p:spPr>
        <p:txBody>
          <a:bodyPr wrap="none" lIns="92075" tIns="46038" rIns="92075" bIns="46038">
            <a:spAutoFit/>
          </a:bodyPr>
          <a:p>
            <a:pPr eaLnBrk="1" hangingPunct="1"/>
            <a:r>
              <a:rPr lang="zh-CN" altLang="en-US" b="1" dirty="0">
                <a:latin typeface="黑体" panose="02010609060101010101" pitchFamily="49" charset="-122"/>
                <a:ea typeface="黑体" panose="02010609060101010101" pitchFamily="49" charset="-122"/>
              </a:rPr>
              <a:t>性 能 稼 动 时 间</a:t>
            </a:r>
            <a:endParaRPr lang="ko-KR" altLang="en-US" b="1" dirty="0">
              <a:latin typeface="黑体" panose="02010609060101010101" pitchFamily="49" charset="-122"/>
              <a:ea typeface="宋体" panose="02010600030101010101" pitchFamily="2" charset="-122"/>
            </a:endParaRPr>
          </a:p>
        </p:txBody>
      </p:sp>
      <p:sp>
        <p:nvSpPr>
          <p:cNvPr id="31753" name="Rectangle 13"/>
          <p:cNvSpPr/>
          <p:nvPr/>
        </p:nvSpPr>
        <p:spPr>
          <a:xfrm>
            <a:off x="881063" y="5106988"/>
            <a:ext cx="2384425" cy="400050"/>
          </a:xfrm>
          <a:prstGeom prst="rect">
            <a:avLst/>
          </a:prstGeom>
          <a:noFill/>
          <a:ln w="9525">
            <a:noFill/>
          </a:ln>
        </p:spPr>
        <p:txBody>
          <a:bodyPr wrap="none" lIns="92075" tIns="46038" rIns="92075" bIns="46038">
            <a:spAutoFit/>
          </a:bodyPr>
          <a:p>
            <a:pPr eaLnBrk="1" hangingPunct="1"/>
            <a:r>
              <a:rPr lang="zh-CN" altLang="en-US" b="1" dirty="0">
                <a:latin typeface="黑体" panose="02010609060101010101" pitchFamily="49" charset="-122"/>
                <a:ea typeface="黑体" panose="02010609060101010101" pitchFamily="49" charset="-122"/>
              </a:rPr>
              <a:t>价 值 稼 动 时 间</a:t>
            </a:r>
            <a:endParaRPr lang="ko-KR" altLang="en-US" b="1" dirty="0">
              <a:latin typeface="黑体" panose="02010609060101010101" pitchFamily="49" charset="-122"/>
              <a:ea typeface="宋体" panose="02010600030101010101" pitchFamily="2" charset="-122"/>
            </a:endParaRPr>
          </a:p>
        </p:txBody>
      </p:sp>
      <p:sp>
        <p:nvSpPr>
          <p:cNvPr id="31754" name="Rectangle 14"/>
          <p:cNvSpPr/>
          <p:nvPr/>
        </p:nvSpPr>
        <p:spPr>
          <a:xfrm>
            <a:off x="4565650" y="3200400"/>
            <a:ext cx="1101725" cy="812800"/>
          </a:xfrm>
          <a:prstGeom prst="rect">
            <a:avLst/>
          </a:prstGeom>
          <a:solidFill>
            <a:srgbClr val="FF9999"/>
          </a:solidFill>
          <a:ln w="25400" cap="flat" cmpd="sng">
            <a:solidFill>
              <a:schemeClr val="tx1"/>
            </a:solidFill>
            <a:prstDash val="solid"/>
            <a:miter/>
            <a:headEnd type="none" w="med" len="med"/>
            <a:tailEnd type="none" w="med" len="med"/>
          </a:ln>
        </p:spPr>
        <p:txBody>
          <a:bodyPr wrap="none" lIns="92075" tIns="46038" rIns="92075" bIns="46038" anchor="ctr" anchorCtr="0"/>
          <a:p>
            <a:pPr algn="ctr" eaLnBrk="1" hangingPunct="1"/>
            <a:r>
              <a:rPr lang="zh-CN" altLang="en-US" sz="1600" b="1" dirty="0">
                <a:latin typeface="黑体" panose="02010609060101010101" pitchFamily="49" charset="-122"/>
                <a:ea typeface="黑体" panose="02010609060101010101" pitchFamily="49" charset="-122"/>
              </a:rPr>
              <a:t>停止</a:t>
            </a:r>
            <a:r>
              <a:rPr lang="en-US" altLang="ko-KR" sz="1600" b="1" dirty="0">
                <a:latin typeface="黑体" panose="02010609060101010101" pitchFamily="49" charset="-122"/>
                <a:ea typeface="黑体" panose="02010609060101010101" pitchFamily="49" charset="-122"/>
              </a:rPr>
              <a:t>Loss</a:t>
            </a:r>
            <a:endParaRPr lang="en-US" altLang="ko-KR" sz="1600" b="1" dirty="0">
              <a:latin typeface="黑体" panose="02010609060101010101" pitchFamily="49" charset="-122"/>
              <a:ea typeface="黑体" panose="02010609060101010101" pitchFamily="49" charset="-122"/>
            </a:endParaRPr>
          </a:p>
        </p:txBody>
      </p:sp>
      <p:sp>
        <p:nvSpPr>
          <p:cNvPr id="31755" name="Rectangle 15"/>
          <p:cNvSpPr/>
          <p:nvPr/>
        </p:nvSpPr>
        <p:spPr>
          <a:xfrm>
            <a:off x="3651250" y="4038600"/>
            <a:ext cx="895350" cy="812800"/>
          </a:xfrm>
          <a:prstGeom prst="rect">
            <a:avLst/>
          </a:prstGeom>
          <a:solidFill>
            <a:srgbClr val="FF9999"/>
          </a:solidFill>
          <a:ln w="25400" cap="flat" cmpd="sng">
            <a:solidFill>
              <a:schemeClr val="tx1"/>
            </a:solidFill>
            <a:prstDash val="solid"/>
            <a:miter/>
            <a:headEnd type="none" w="med" len="med"/>
            <a:tailEnd type="none" w="med" len="med"/>
          </a:ln>
        </p:spPr>
        <p:txBody>
          <a:bodyPr wrap="none" lIns="92075" tIns="46038" rIns="92075" bIns="46038" anchor="ctr" anchorCtr="0"/>
          <a:p>
            <a:pPr algn="ctr" eaLnBrk="1" hangingPunct="1"/>
            <a:r>
              <a:rPr lang="zh-CN" altLang="en-US" sz="1600" b="1" dirty="0">
                <a:latin typeface="黑体" panose="02010609060101010101" pitchFamily="49" charset="-122"/>
                <a:ea typeface="黑体" panose="02010609060101010101" pitchFamily="49" charset="-122"/>
              </a:rPr>
              <a:t>速度</a:t>
            </a:r>
            <a:endParaRPr lang="ko-KR" altLang="en-US" sz="1600" b="1" dirty="0">
              <a:latin typeface="黑体" panose="02010609060101010101" pitchFamily="49" charset="-122"/>
              <a:ea typeface="宋体" panose="02010600030101010101" pitchFamily="2" charset="-122"/>
            </a:endParaRPr>
          </a:p>
          <a:p>
            <a:pPr algn="ctr" eaLnBrk="1" hangingPunct="1"/>
            <a:r>
              <a:rPr lang="en-US" altLang="ko-KR" sz="1600" b="1" dirty="0">
                <a:latin typeface="黑体" panose="02010609060101010101" pitchFamily="49" charset="-122"/>
                <a:ea typeface="黑体" panose="02010609060101010101" pitchFamily="49" charset="-122"/>
              </a:rPr>
              <a:t>Loss</a:t>
            </a:r>
            <a:endParaRPr lang="en-US" altLang="ko-KR" sz="1600" b="1" dirty="0">
              <a:latin typeface="黑体" panose="02010609060101010101" pitchFamily="49" charset="-122"/>
              <a:ea typeface="黑体" panose="02010609060101010101" pitchFamily="49" charset="-122"/>
            </a:endParaRPr>
          </a:p>
        </p:txBody>
      </p:sp>
      <p:sp>
        <p:nvSpPr>
          <p:cNvPr id="31756" name="Rectangle 16"/>
          <p:cNvSpPr/>
          <p:nvPr/>
        </p:nvSpPr>
        <p:spPr>
          <a:xfrm>
            <a:off x="2947988" y="4876800"/>
            <a:ext cx="679450" cy="812800"/>
          </a:xfrm>
          <a:prstGeom prst="rect">
            <a:avLst/>
          </a:prstGeom>
          <a:solidFill>
            <a:srgbClr val="FF9999"/>
          </a:solidFill>
          <a:ln w="25400" cap="flat" cmpd="sng">
            <a:solidFill>
              <a:schemeClr val="tx1"/>
            </a:solidFill>
            <a:prstDash val="solid"/>
            <a:miter/>
            <a:headEnd type="none" w="med" len="med"/>
            <a:tailEnd type="none" w="med" len="med"/>
          </a:ln>
        </p:spPr>
        <p:txBody>
          <a:bodyPr wrap="none" lIns="92075" tIns="46038" rIns="92075" bIns="46038" anchor="ctr" anchorCtr="0"/>
          <a:p>
            <a:pPr algn="ctr" eaLnBrk="1" hangingPunct="1"/>
            <a:r>
              <a:rPr lang="zh-CN" altLang="en-US" sz="1600" b="1" dirty="0">
                <a:latin typeface="黑体" panose="02010609060101010101" pitchFamily="49" charset="-122"/>
                <a:ea typeface="黑体" panose="02010609060101010101" pitchFamily="49" charset="-122"/>
              </a:rPr>
              <a:t>不良</a:t>
            </a:r>
            <a:endParaRPr lang="ko-KR" altLang="en-US" sz="1600" b="1" dirty="0">
              <a:latin typeface="黑体" panose="02010609060101010101" pitchFamily="49" charset="-122"/>
              <a:ea typeface="宋体" panose="02010600030101010101" pitchFamily="2" charset="-122"/>
            </a:endParaRPr>
          </a:p>
          <a:p>
            <a:pPr algn="ctr" eaLnBrk="1" hangingPunct="1"/>
            <a:r>
              <a:rPr lang="en-US" altLang="ko-KR" sz="1600" b="1" dirty="0">
                <a:latin typeface="黑体" panose="02010609060101010101" pitchFamily="49" charset="-122"/>
                <a:ea typeface="黑体" panose="02010609060101010101" pitchFamily="49" charset="-122"/>
              </a:rPr>
              <a:t>Loss</a:t>
            </a:r>
            <a:endParaRPr lang="en-US" altLang="ko-KR" sz="1600" b="1" dirty="0">
              <a:latin typeface="黑体" panose="02010609060101010101" pitchFamily="49" charset="-122"/>
              <a:ea typeface="黑体" panose="02010609060101010101" pitchFamily="49" charset="-122"/>
            </a:endParaRPr>
          </a:p>
        </p:txBody>
      </p:sp>
      <p:sp>
        <p:nvSpPr>
          <p:cNvPr id="31757" name="Rectangle 17"/>
          <p:cNvSpPr/>
          <p:nvPr/>
        </p:nvSpPr>
        <p:spPr>
          <a:xfrm>
            <a:off x="838200" y="1524000"/>
            <a:ext cx="6096000" cy="8128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1758" name="Rectangle 18"/>
          <p:cNvSpPr/>
          <p:nvPr/>
        </p:nvSpPr>
        <p:spPr>
          <a:xfrm>
            <a:off x="5691188" y="2349500"/>
            <a:ext cx="1243012" cy="812800"/>
          </a:xfrm>
          <a:prstGeom prst="rect">
            <a:avLst/>
          </a:prstGeom>
          <a:solidFill>
            <a:schemeClr val="bg2"/>
          </a:solidFill>
          <a:ln w="25400" cap="flat" cmpd="sng">
            <a:solidFill>
              <a:schemeClr val="tx1"/>
            </a:solidFill>
            <a:prstDash val="solid"/>
            <a:miter/>
            <a:headEnd type="none" w="med" len="med"/>
            <a:tailEnd type="none" w="med" len="med"/>
          </a:ln>
        </p:spPr>
        <p:txBody>
          <a:bodyPr wrap="none" lIns="92075" tIns="46038" rIns="92075" bIns="46038" anchor="ctr" anchorCtr="0"/>
          <a:p>
            <a:pPr algn="ctr" eaLnBrk="1" hangingPunct="1"/>
            <a:r>
              <a:rPr lang="zh-CN" altLang="en-US" sz="1600" b="1" dirty="0">
                <a:latin typeface="黑体" panose="02010609060101010101" pitchFamily="49" charset="-122"/>
                <a:ea typeface="黑体" panose="02010609060101010101" pitchFamily="49" charset="-122"/>
              </a:rPr>
              <a:t>计划停机</a:t>
            </a:r>
            <a:endParaRPr lang="ko-KR" altLang="en-US" sz="1600" b="1" dirty="0">
              <a:latin typeface="黑体" panose="02010609060101010101" pitchFamily="49" charset="-122"/>
              <a:ea typeface="宋体" panose="02010600030101010101" pitchFamily="2" charset="-122"/>
            </a:endParaRPr>
          </a:p>
        </p:txBody>
      </p:sp>
      <p:sp>
        <p:nvSpPr>
          <p:cNvPr id="31759" name="Rectangle 19"/>
          <p:cNvSpPr/>
          <p:nvPr/>
        </p:nvSpPr>
        <p:spPr>
          <a:xfrm>
            <a:off x="881063" y="1766888"/>
            <a:ext cx="2774950" cy="400050"/>
          </a:xfrm>
          <a:prstGeom prst="rect">
            <a:avLst/>
          </a:prstGeom>
          <a:noFill/>
          <a:ln w="9525">
            <a:noFill/>
          </a:ln>
        </p:spPr>
        <p:txBody>
          <a:bodyPr wrap="none" lIns="92075" tIns="46038" rIns="92075" bIns="46038">
            <a:spAutoFit/>
          </a:bodyPr>
          <a:p>
            <a:pPr eaLnBrk="1" hangingPunct="1"/>
            <a:r>
              <a:rPr lang="zh-CN" altLang="en-US" b="1" dirty="0">
                <a:latin typeface="黑体" panose="02010609060101010101" pitchFamily="49" charset="-122"/>
                <a:ea typeface="黑体" panose="02010609060101010101" pitchFamily="49" charset="-122"/>
              </a:rPr>
              <a:t>操 业 时 间</a:t>
            </a:r>
            <a:r>
              <a:rPr lang="en-US" altLang="ko-KR"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一般</a:t>
            </a:r>
            <a:r>
              <a:rPr lang="ko-KR" altLang="en-US" sz="1400" b="1" dirty="0">
                <a:latin typeface="黑体" panose="02010609060101010101" pitchFamily="49" charset="-122"/>
              </a:rPr>
              <a:t> </a:t>
            </a:r>
            <a:r>
              <a:rPr lang="en-US" altLang="ko-KR" sz="1400" b="1" dirty="0">
                <a:latin typeface="黑体" panose="02010609060101010101" pitchFamily="49" charset="-122"/>
                <a:ea typeface="黑体" panose="02010609060101010101" pitchFamily="49" charset="-122"/>
              </a:rPr>
              <a:t>24H/</a:t>
            </a:r>
            <a:r>
              <a:rPr lang="ko-KR" altLang="en-US" sz="1400" b="1" dirty="0">
                <a:latin typeface="黑体" panose="02010609060101010101" pitchFamily="49" charset="-122"/>
              </a:rPr>
              <a:t>日</a:t>
            </a:r>
            <a:r>
              <a:rPr lang="en-US" altLang="ko-KR" sz="1400" b="1" dirty="0">
                <a:latin typeface="黑体" panose="02010609060101010101" pitchFamily="49" charset="-122"/>
                <a:ea typeface="黑体" panose="02010609060101010101" pitchFamily="49" charset="-122"/>
              </a:rPr>
              <a:t>)</a:t>
            </a:r>
            <a:endParaRPr lang="en-US" altLang="ko-KR" sz="1400" b="1" dirty="0">
              <a:latin typeface="黑体" panose="02010609060101010101" pitchFamily="49" charset="-122"/>
              <a:ea typeface="黑体" panose="02010609060101010101" pitchFamily="49" charset="-122"/>
            </a:endParaRPr>
          </a:p>
        </p:txBody>
      </p:sp>
      <p:sp>
        <p:nvSpPr>
          <p:cNvPr id="31760" name="Rectangle 20"/>
          <p:cNvSpPr/>
          <p:nvPr/>
        </p:nvSpPr>
        <p:spPr>
          <a:xfrm>
            <a:off x="6931025" y="2362200"/>
            <a:ext cx="1801813" cy="647700"/>
          </a:xfrm>
          <a:prstGeom prst="rect">
            <a:avLst/>
          </a:prstGeom>
          <a:noFill/>
          <a:ln w="9525">
            <a:noFill/>
          </a:ln>
        </p:spPr>
        <p:txBody>
          <a:bodyPr wrap="none" lIns="92075" tIns="46038" rIns="92075" bIns="46038">
            <a:spAutoFit/>
          </a:bodyPr>
          <a:p>
            <a:pPr eaLnBrk="1" hangingPunct="1"/>
            <a:r>
              <a:rPr lang="en-US" altLang="ko-KR"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定期保修</a:t>
            </a:r>
            <a:r>
              <a:rPr lang="en-US" altLang="ko-KR" sz="1800" dirty="0">
                <a:latin typeface="黑体" panose="02010609060101010101" pitchFamily="49" charset="-122"/>
                <a:ea typeface="黑体" panose="02010609060101010101" pitchFamily="49" charset="-122"/>
              </a:rPr>
              <a:t>,</a:t>
            </a:r>
            <a:endParaRPr lang="en-US" altLang="ko-KR" sz="1800" dirty="0">
              <a:latin typeface="黑体" panose="02010609060101010101" pitchFamily="49" charset="-122"/>
              <a:ea typeface="黑体" panose="02010609060101010101" pitchFamily="49" charset="-122"/>
            </a:endParaRPr>
          </a:p>
          <a:p>
            <a:pPr eaLnBrk="1" hangingPunct="1"/>
            <a:r>
              <a:rPr lang="en-US" altLang="ko-KR"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指示</a:t>
            </a:r>
            <a:r>
              <a:rPr lang="en-US" altLang="ko-KR"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休息等 </a:t>
            </a:r>
            <a:endParaRPr lang="ko-KR" altLang="en-US" sz="1800" dirty="0">
              <a:latin typeface="黑体" panose="02010609060101010101" pitchFamily="49" charset="-122"/>
              <a:ea typeface="宋体" panose="02010600030101010101" pitchFamily="2" charset="-122"/>
            </a:endParaRPr>
          </a:p>
        </p:txBody>
      </p:sp>
      <p:sp>
        <p:nvSpPr>
          <p:cNvPr id="31761" name="Rectangle 21"/>
          <p:cNvSpPr/>
          <p:nvPr/>
        </p:nvSpPr>
        <p:spPr>
          <a:xfrm>
            <a:off x="5664200" y="3238500"/>
            <a:ext cx="1917700" cy="647700"/>
          </a:xfrm>
          <a:prstGeom prst="rect">
            <a:avLst/>
          </a:prstGeom>
          <a:noFill/>
          <a:ln w="9525">
            <a:noFill/>
          </a:ln>
        </p:spPr>
        <p:txBody>
          <a:bodyPr wrap="none" lIns="92075" tIns="46038" rIns="92075" bIns="46038">
            <a:spAutoFit/>
          </a:bodyPr>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故障</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准备</a:t>
            </a:r>
            <a:r>
              <a:rPr lang="en-US" altLang="ko-KR"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调整</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p:txBody>
      </p:sp>
      <p:sp>
        <p:nvSpPr>
          <p:cNvPr id="31762" name="Rectangle 22"/>
          <p:cNvSpPr/>
          <p:nvPr/>
        </p:nvSpPr>
        <p:spPr>
          <a:xfrm>
            <a:off x="4538663" y="4114800"/>
            <a:ext cx="2378075" cy="647700"/>
          </a:xfrm>
          <a:prstGeom prst="rect">
            <a:avLst/>
          </a:prstGeom>
          <a:noFill/>
          <a:ln w="9525">
            <a:noFill/>
          </a:ln>
        </p:spPr>
        <p:txBody>
          <a:bodyPr wrap="none" lIns="92075" tIns="46038" rIns="92075" bIns="46038">
            <a:spAutoFit/>
          </a:bodyPr>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瞬间停机</a:t>
            </a:r>
            <a:r>
              <a:rPr lang="en-US" altLang="ko-KR"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空转</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速度低下</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p:txBody>
      </p:sp>
      <p:sp>
        <p:nvSpPr>
          <p:cNvPr id="31763" name="Rectangle 23"/>
          <p:cNvSpPr/>
          <p:nvPr/>
        </p:nvSpPr>
        <p:spPr>
          <a:xfrm>
            <a:off x="3624263" y="4953000"/>
            <a:ext cx="2032000" cy="647700"/>
          </a:xfrm>
          <a:prstGeom prst="rect">
            <a:avLst/>
          </a:prstGeom>
          <a:noFill/>
          <a:ln w="9525">
            <a:noFill/>
          </a:ln>
        </p:spPr>
        <p:txBody>
          <a:bodyPr wrap="none" lIns="92075" tIns="46038" rIns="92075" bIns="46038">
            <a:spAutoFit/>
          </a:bodyPr>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不良</a:t>
            </a:r>
            <a:r>
              <a:rPr lang="en-US" altLang="ko-KR"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休息</a:t>
            </a:r>
            <a:r>
              <a:rPr lang="ko-KR" altLang="en-US" sz="1800" b="1" dirty="0">
                <a:solidFill>
                  <a:srgbClr val="FF0000"/>
                </a:solidFill>
                <a:latin typeface="黑体" panose="02010609060101010101" pitchFamily="49" charset="-122"/>
              </a:rPr>
              <a:t> </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a:p>
            <a:pPr eaLnBrk="1" hangingPunct="1"/>
            <a:r>
              <a:rPr lang="en-US" altLang="ko-KR" sz="1800" b="1" dirty="0">
                <a:solidFill>
                  <a:srgbClr val="FF0000"/>
                </a:solidFill>
                <a:latin typeface="黑体" panose="02010609060101010101" pitchFamily="49" charset="-122"/>
                <a:ea typeface="黑体" panose="02010609060101010101" pitchFamily="49" charset="-122"/>
              </a:rPr>
              <a:t>* </a:t>
            </a:r>
            <a:r>
              <a:rPr lang="zh-CN" altLang="en-US" sz="1800" b="1" dirty="0">
                <a:solidFill>
                  <a:srgbClr val="FF0000"/>
                </a:solidFill>
                <a:latin typeface="黑体" panose="02010609060101010101" pitchFamily="49" charset="-122"/>
                <a:ea typeface="黑体" panose="02010609060101010101" pitchFamily="49" charset="-122"/>
              </a:rPr>
              <a:t>初期效率</a:t>
            </a:r>
            <a:r>
              <a:rPr lang="ko-KR" altLang="en-US" sz="1800" b="1" dirty="0">
                <a:solidFill>
                  <a:srgbClr val="FF0000"/>
                </a:solidFill>
                <a:latin typeface="黑体" panose="02010609060101010101" pitchFamily="49" charset="-122"/>
              </a:rPr>
              <a:t> </a:t>
            </a:r>
            <a:r>
              <a:rPr lang="en-US" altLang="ko-KR" sz="1800" b="1" dirty="0">
                <a:solidFill>
                  <a:srgbClr val="FF0000"/>
                </a:solidFill>
                <a:latin typeface="黑体" panose="02010609060101010101" pitchFamily="49" charset="-122"/>
                <a:ea typeface="黑体" panose="02010609060101010101" pitchFamily="49" charset="-122"/>
              </a:rPr>
              <a:t>Loss</a:t>
            </a:r>
            <a:endParaRPr lang="en-US" altLang="ko-KR" sz="1800" b="1" dirty="0">
              <a:solidFill>
                <a:srgbClr val="FF0000"/>
              </a:solidFill>
              <a:latin typeface="黑体" panose="02010609060101010101" pitchFamily="49" charset="-122"/>
              <a:ea typeface="黑体" panose="02010609060101010101" pitchFamily="49" charset="-122"/>
            </a:endParaRPr>
          </a:p>
        </p:txBody>
      </p:sp>
      <p:sp>
        <p:nvSpPr>
          <p:cNvPr id="31764" name="Rectangle 24"/>
          <p:cNvSpPr/>
          <p:nvPr/>
        </p:nvSpPr>
        <p:spPr>
          <a:xfrm>
            <a:off x="838200" y="5788025"/>
            <a:ext cx="5302250" cy="307975"/>
          </a:xfrm>
          <a:prstGeom prst="rect">
            <a:avLst/>
          </a:prstGeom>
          <a:noFill/>
          <a:ln w="9525">
            <a:noFill/>
          </a:ln>
        </p:spPr>
        <p:txBody>
          <a:bodyPr wrap="none" lIns="92075" tIns="46038" rIns="92075" bIns="46038">
            <a:spAutoFit/>
          </a:bodyPr>
          <a:p>
            <a:pPr eaLnBrk="1" hangingPunct="1"/>
            <a:r>
              <a:rPr lang="zh-CN" altLang="en-US" sz="1400" dirty="0">
                <a:latin typeface="黑体" panose="02010609060101010101" pitchFamily="49" charset="-122"/>
                <a:ea typeface="黑体" panose="02010609060101010101" pitchFamily="49" charset="-122"/>
              </a:rPr>
              <a:t>注</a:t>
            </a:r>
            <a:r>
              <a:rPr lang="en-US" altLang="ko-KR"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初期收率</a:t>
            </a:r>
            <a:r>
              <a:rPr lang="ko-KR" altLang="en-US" sz="1400" dirty="0">
                <a:latin typeface="黑体" panose="02010609060101010101" pitchFamily="49" charset="-122"/>
              </a:rPr>
              <a:t> </a:t>
            </a:r>
            <a:r>
              <a:rPr lang="en-US" altLang="ko-KR" sz="1400" dirty="0">
                <a:latin typeface="黑体" panose="02010609060101010101" pitchFamily="49" charset="-122"/>
                <a:ea typeface="黑体" panose="02010609060101010101" pitchFamily="49" charset="-122"/>
              </a:rPr>
              <a:t>Loss</a:t>
            </a:r>
            <a:r>
              <a:rPr lang="zh-CN" altLang="en-US" sz="1400" dirty="0">
                <a:latin typeface="黑体" panose="02010609060101010101" pitchFamily="49" charset="-122"/>
                <a:ea typeface="黑体" panose="02010609060101010101" pitchFamily="49" charset="-122"/>
              </a:rPr>
              <a:t>称</a:t>
            </a: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量产保留</a:t>
            </a:r>
            <a:r>
              <a:rPr lang="en-US" altLang="ko-KR" sz="1400" dirty="0">
                <a:latin typeface="黑体" panose="02010609060101010101" pitchFamily="49" charset="-122"/>
                <a:ea typeface="黑体" panose="02010609060101010101" pitchFamily="49" charset="-122"/>
              </a:rPr>
              <a:t>Loss, </a:t>
            </a:r>
            <a:r>
              <a:rPr lang="zh-CN" altLang="en-US" sz="1400" dirty="0">
                <a:latin typeface="黑体" panose="02010609060101010101" pitchFamily="49" charset="-122"/>
                <a:ea typeface="黑体" panose="02010609060101010101" pitchFamily="49" charset="-122"/>
              </a:rPr>
              <a:t>也可称初期流动收率</a:t>
            </a:r>
            <a:r>
              <a:rPr lang="en-US" altLang="ko-KR" sz="1400" dirty="0">
                <a:latin typeface="黑体" panose="02010609060101010101" pitchFamily="49" charset="-122"/>
                <a:ea typeface="黑体" panose="02010609060101010101" pitchFamily="49" charset="-122"/>
              </a:rPr>
              <a:t>Loss.</a:t>
            </a:r>
            <a:endParaRPr lang="en-US" altLang="ko-KR" sz="1400" dirty="0">
              <a:latin typeface="黑体" panose="02010609060101010101" pitchFamily="49" charset="-122"/>
              <a:ea typeface="黑体" panose="02010609060101010101" pitchFamily="49" charset="-122"/>
            </a:endParaRPr>
          </a:p>
        </p:txBody>
      </p:sp>
      <p:sp>
        <p:nvSpPr>
          <p:cNvPr id="31765" name="TextBox 20"/>
          <p:cNvSpPr txBox="1"/>
          <p:nvPr/>
        </p:nvSpPr>
        <p:spPr>
          <a:xfrm>
            <a:off x="476250" y="909638"/>
            <a:ext cx="309499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设备</a:t>
            </a:r>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大</a:t>
            </a:r>
            <a:r>
              <a:rPr lang="en-US" altLang="zh-CN" sz="2400" b="1" dirty="0">
                <a:latin typeface="黑体" panose="02010609060101010101" pitchFamily="49" charset="-122"/>
                <a:ea typeface="黑体" panose="02010609060101010101" pitchFamily="49" charset="-122"/>
              </a:rPr>
              <a:t>LOSS</a:t>
            </a:r>
            <a:r>
              <a:rPr lang="zh-CN" altLang="en-US" sz="2400" b="1" dirty="0">
                <a:latin typeface="黑体" panose="02010609060101010101" pitchFamily="49" charset="-122"/>
                <a:ea typeface="黑体" panose="02010609060101010101" pitchFamily="49" charset="-122"/>
              </a:rPr>
              <a:t>的构成</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Line 6"/>
          <p:cNvSpPr/>
          <p:nvPr/>
        </p:nvSpPr>
        <p:spPr>
          <a:xfrm>
            <a:off x="1336675" y="1370013"/>
            <a:ext cx="0" cy="2667000"/>
          </a:xfrm>
          <a:prstGeom prst="line">
            <a:avLst/>
          </a:prstGeom>
          <a:ln w="25400" cap="flat" cmpd="sng">
            <a:solidFill>
              <a:schemeClr val="tx1"/>
            </a:solidFill>
            <a:prstDash val="solid"/>
            <a:headEnd type="none" w="sm" len="sm"/>
            <a:tailEnd type="none" w="sm" len="sm"/>
          </a:ln>
        </p:spPr>
      </p:sp>
      <p:sp>
        <p:nvSpPr>
          <p:cNvPr id="32771" name="Line 7"/>
          <p:cNvSpPr/>
          <p:nvPr/>
        </p:nvSpPr>
        <p:spPr>
          <a:xfrm>
            <a:off x="1336675" y="4037013"/>
            <a:ext cx="3657600" cy="0"/>
          </a:xfrm>
          <a:prstGeom prst="line">
            <a:avLst/>
          </a:prstGeom>
          <a:ln w="25400" cap="flat" cmpd="sng">
            <a:solidFill>
              <a:schemeClr val="tx1"/>
            </a:solidFill>
            <a:prstDash val="solid"/>
            <a:headEnd type="none" w="sm" len="sm"/>
            <a:tailEnd type="none" w="sm" len="sm"/>
          </a:ln>
        </p:spPr>
      </p:sp>
      <p:sp>
        <p:nvSpPr>
          <p:cNvPr id="32772" name="Line 8"/>
          <p:cNvSpPr/>
          <p:nvPr/>
        </p:nvSpPr>
        <p:spPr>
          <a:xfrm>
            <a:off x="1336675" y="2970213"/>
            <a:ext cx="3165475" cy="0"/>
          </a:xfrm>
          <a:prstGeom prst="line">
            <a:avLst/>
          </a:prstGeom>
          <a:ln w="25400" cap="flat" cmpd="sng">
            <a:solidFill>
              <a:schemeClr val="tx1"/>
            </a:solidFill>
            <a:prstDash val="dash"/>
            <a:headEnd type="none" w="sm" len="sm"/>
            <a:tailEnd type="none" w="sm" len="sm"/>
          </a:ln>
        </p:spPr>
      </p:sp>
      <p:sp>
        <p:nvSpPr>
          <p:cNvPr id="32773" name="Rectangle 9"/>
          <p:cNvSpPr/>
          <p:nvPr/>
        </p:nvSpPr>
        <p:spPr>
          <a:xfrm>
            <a:off x="1000125" y="1323975"/>
            <a:ext cx="401638" cy="801688"/>
          </a:xfrm>
          <a:prstGeom prst="rect">
            <a:avLst/>
          </a:prstGeom>
          <a:noFill/>
          <a:ln w="9525">
            <a:noFill/>
          </a:ln>
        </p:spPr>
        <p:txBody>
          <a:bodyPr vert="eaVert"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不 良 率</a:t>
            </a:r>
            <a:endParaRPr lang="ko-KR" altLang="en-US" sz="1400" b="1" dirty="0">
              <a:latin typeface="黑体" panose="02010609060101010101" pitchFamily="49" charset="-122"/>
            </a:endParaRPr>
          </a:p>
        </p:txBody>
      </p:sp>
      <p:sp>
        <p:nvSpPr>
          <p:cNvPr id="32774" name="Freeform 10"/>
          <p:cNvSpPr/>
          <p:nvPr/>
        </p:nvSpPr>
        <p:spPr>
          <a:xfrm>
            <a:off x="1336675" y="1512888"/>
            <a:ext cx="3378200" cy="2466975"/>
          </a:xfrm>
          <a:custGeom>
            <a:avLst/>
            <a:gdLst>
              <a:gd name="txL" fmla="*/ 0 w 2305"/>
              <a:gd name="txT" fmla="*/ 0 h 1554"/>
              <a:gd name="txR" fmla="*/ 2305 w 2305"/>
              <a:gd name="txB" fmla="*/ 1554 h 155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305" h="1554">
                <a:moveTo>
                  <a:pt x="0" y="918"/>
                </a:moveTo>
                <a:lnTo>
                  <a:pt x="7" y="885"/>
                </a:lnTo>
                <a:lnTo>
                  <a:pt x="22" y="862"/>
                </a:lnTo>
                <a:lnTo>
                  <a:pt x="45" y="870"/>
                </a:lnTo>
                <a:lnTo>
                  <a:pt x="67" y="900"/>
                </a:lnTo>
                <a:lnTo>
                  <a:pt x="75" y="930"/>
                </a:lnTo>
                <a:lnTo>
                  <a:pt x="97" y="945"/>
                </a:lnTo>
                <a:lnTo>
                  <a:pt x="120" y="945"/>
                </a:lnTo>
                <a:lnTo>
                  <a:pt x="135" y="922"/>
                </a:lnTo>
                <a:lnTo>
                  <a:pt x="135" y="892"/>
                </a:lnTo>
                <a:lnTo>
                  <a:pt x="142" y="862"/>
                </a:lnTo>
                <a:lnTo>
                  <a:pt x="172" y="870"/>
                </a:lnTo>
                <a:lnTo>
                  <a:pt x="187" y="900"/>
                </a:lnTo>
                <a:lnTo>
                  <a:pt x="202" y="930"/>
                </a:lnTo>
                <a:lnTo>
                  <a:pt x="210" y="960"/>
                </a:lnTo>
                <a:lnTo>
                  <a:pt x="232" y="975"/>
                </a:lnTo>
                <a:lnTo>
                  <a:pt x="247" y="952"/>
                </a:lnTo>
                <a:lnTo>
                  <a:pt x="262" y="930"/>
                </a:lnTo>
                <a:lnTo>
                  <a:pt x="262" y="907"/>
                </a:lnTo>
                <a:lnTo>
                  <a:pt x="270" y="877"/>
                </a:lnTo>
                <a:lnTo>
                  <a:pt x="292" y="862"/>
                </a:lnTo>
                <a:lnTo>
                  <a:pt x="315" y="870"/>
                </a:lnTo>
                <a:lnTo>
                  <a:pt x="337" y="892"/>
                </a:lnTo>
                <a:lnTo>
                  <a:pt x="337" y="915"/>
                </a:lnTo>
                <a:lnTo>
                  <a:pt x="345" y="937"/>
                </a:lnTo>
                <a:lnTo>
                  <a:pt x="352" y="960"/>
                </a:lnTo>
                <a:lnTo>
                  <a:pt x="375" y="975"/>
                </a:lnTo>
                <a:lnTo>
                  <a:pt x="397" y="990"/>
                </a:lnTo>
                <a:lnTo>
                  <a:pt x="412" y="967"/>
                </a:lnTo>
                <a:lnTo>
                  <a:pt x="412" y="945"/>
                </a:lnTo>
                <a:lnTo>
                  <a:pt x="412" y="922"/>
                </a:lnTo>
                <a:lnTo>
                  <a:pt x="412" y="900"/>
                </a:lnTo>
                <a:lnTo>
                  <a:pt x="442" y="885"/>
                </a:lnTo>
                <a:lnTo>
                  <a:pt x="465" y="900"/>
                </a:lnTo>
                <a:lnTo>
                  <a:pt x="487" y="930"/>
                </a:lnTo>
                <a:lnTo>
                  <a:pt x="502" y="952"/>
                </a:lnTo>
                <a:lnTo>
                  <a:pt x="525" y="952"/>
                </a:lnTo>
                <a:lnTo>
                  <a:pt x="532" y="930"/>
                </a:lnTo>
                <a:lnTo>
                  <a:pt x="562" y="915"/>
                </a:lnTo>
                <a:lnTo>
                  <a:pt x="592" y="937"/>
                </a:lnTo>
                <a:lnTo>
                  <a:pt x="615" y="960"/>
                </a:lnTo>
                <a:lnTo>
                  <a:pt x="637" y="967"/>
                </a:lnTo>
                <a:lnTo>
                  <a:pt x="667" y="945"/>
                </a:lnTo>
                <a:lnTo>
                  <a:pt x="697" y="915"/>
                </a:lnTo>
                <a:lnTo>
                  <a:pt x="712" y="885"/>
                </a:lnTo>
                <a:lnTo>
                  <a:pt x="727" y="855"/>
                </a:lnTo>
                <a:lnTo>
                  <a:pt x="735" y="810"/>
                </a:lnTo>
                <a:lnTo>
                  <a:pt x="750" y="750"/>
                </a:lnTo>
                <a:lnTo>
                  <a:pt x="757" y="705"/>
                </a:lnTo>
                <a:lnTo>
                  <a:pt x="757" y="645"/>
                </a:lnTo>
                <a:lnTo>
                  <a:pt x="757" y="615"/>
                </a:lnTo>
                <a:lnTo>
                  <a:pt x="757" y="570"/>
                </a:lnTo>
                <a:lnTo>
                  <a:pt x="757" y="525"/>
                </a:lnTo>
                <a:lnTo>
                  <a:pt x="757" y="480"/>
                </a:lnTo>
                <a:lnTo>
                  <a:pt x="757" y="420"/>
                </a:lnTo>
                <a:lnTo>
                  <a:pt x="757" y="360"/>
                </a:lnTo>
                <a:lnTo>
                  <a:pt x="757" y="315"/>
                </a:lnTo>
                <a:lnTo>
                  <a:pt x="757" y="285"/>
                </a:lnTo>
                <a:lnTo>
                  <a:pt x="757" y="255"/>
                </a:lnTo>
                <a:lnTo>
                  <a:pt x="757" y="210"/>
                </a:lnTo>
                <a:lnTo>
                  <a:pt x="765" y="180"/>
                </a:lnTo>
                <a:lnTo>
                  <a:pt x="772" y="150"/>
                </a:lnTo>
                <a:lnTo>
                  <a:pt x="772" y="120"/>
                </a:lnTo>
                <a:lnTo>
                  <a:pt x="787" y="90"/>
                </a:lnTo>
                <a:lnTo>
                  <a:pt x="795" y="67"/>
                </a:lnTo>
                <a:lnTo>
                  <a:pt x="810" y="45"/>
                </a:lnTo>
                <a:lnTo>
                  <a:pt x="832" y="22"/>
                </a:lnTo>
                <a:lnTo>
                  <a:pt x="847" y="0"/>
                </a:lnTo>
                <a:lnTo>
                  <a:pt x="877" y="7"/>
                </a:lnTo>
                <a:lnTo>
                  <a:pt x="900" y="7"/>
                </a:lnTo>
                <a:lnTo>
                  <a:pt x="922" y="37"/>
                </a:lnTo>
                <a:lnTo>
                  <a:pt x="930" y="60"/>
                </a:lnTo>
                <a:lnTo>
                  <a:pt x="930" y="82"/>
                </a:lnTo>
                <a:lnTo>
                  <a:pt x="937" y="105"/>
                </a:lnTo>
                <a:lnTo>
                  <a:pt x="937" y="127"/>
                </a:lnTo>
                <a:lnTo>
                  <a:pt x="945" y="157"/>
                </a:lnTo>
                <a:lnTo>
                  <a:pt x="952" y="187"/>
                </a:lnTo>
                <a:lnTo>
                  <a:pt x="952" y="217"/>
                </a:lnTo>
                <a:lnTo>
                  <a:pt x="960" y="240"/>
                </a:lnTo>
                <a:lnTo>
                  <a:pt x="960" y="270"/>
                </a:lnTo>
                <a:lnTo>
                  <a:pt x="967" y="300"/>
                </a:lnTo>
                <a:lnTo>
                  <a:pt x="967" y="322"/>
                </a:lnTo>
                <a:lnTo>
                  <a:pt x="967" y="352"/>
                </a:lnTo>
                <a:lnTo>
                  <a:pt x="982" y="382"/>
                </a:lnTo>
                <a:lnTo>
                  <a:pt x="982" y="427"/>
                </a:lnTo>
                <a:lnTo>
                  <a:pt x="982" y="450"/>
                </a:lnTo>
                <a:lnTo>
                  <a:pt x="982" y="480"/>
                </a:lnTo>
                <a:lnTo>
                  <a:pt x="990" y="510"/>
                </a:lnTo>
                <a:lnTo>
                  <a:pt x="997" y="540"/>
                </a:lnTo>
                <a:lnTo>
                  <a:pt x="997" y="570"/>
                </a:lnTo>
                <a:lnTo>
                  <a:pt x="1005" y="630"/>
                </a:lnTo>
                <a:lnTo>
                  <a:pt x="1012" y="652"/>
                </a:lnTo>
                <a:lnTo>
                  <a:pt x="1012" y="682"/>
                </a:lnTo>
                <a:lnTo>
                  <a:pt x="1027" y="712"/>
                </a:lnTo>
                <a:lnTo>
                  <a:pt x="1027" y="742"/>
                </a:lnTo>
                <a:lnTo>
                  <a:pt x="1042" y="772"/>
                </a:lnTo>
                <a:lnTo>
                  <a:pt x="1050" y="802"/>
                </a:lnTo>
                <a:lnTo>
                  <a:pt x="1057" y="862"/>
                </a:lnTo>
                <a:lnTo>
                  <a:pt x="1072" y="885"/>
                </a:lnTo>
                <a:lnTo>
                  <a:pt x="1080" y="915"/>
                </a:lnTo>
                <a:lnTo>
                  <a:pt x="1102" y="937"/>
                </a:lnTo>
                <a:lnTo>
                  <a:pt x="1132" y="952"/>
                </a:lnTo>
                <a:lnTo>
                  <a:pt x="1155" y="960"/>
                </a:lnTo>
                <a:lnTo>
                  <a:pt x="1177" y="960"/>
                </a:lnTo>
                <a:lnTo>
                  <a:pt x="1200" y="945"/>
                </a:lnTo>
                <a:lnTo>
                  <a:pt x="1222" y="930"/>
                </a:lnTo>
                <a:lnTo>
                  <a:pt x="1237" y="907"/>
                </a:lnTo>
                <a:lnTo>
                  <a:pt x="1267" y="892"/>
                </a:lnTo>
                <a:lnTo>
                  <a:pt x="1290" y="892"/>
                </a:lnTo>
                <a:lnTo>
                  <a:pt x="1312" y="900"/>
                </a:lnTo>
                <a:lnTo>
                  <a:pt x="1327" y="922"/>
                </a:lnTo>
                <a:lnTo>
                  <a:pt x="1335" y="945"/>
                </a:lnTo>
                <a:lnTo>
                  <a:pt x="1357" y="960"/>
                </a:lnTo>
                <a:lnTo>
                  <a:pt x="1387" y="960"/>
                </a:lnTo>
                <a:lnTo>
                  <a:pt x="1410" y="937"/>
                </a:lnTo>
                <a:lnTo>
                  <a:pt x="1432" y="922"/>
                </a:lnTo>
                <a:lnTo>
                  <a:pt x="1462" y="907"/>
                </a:lnTo>
                <a:lnTo>
                  <a:pt x="1492" y="922"/>
                </a:lnTo>
                <a:lnTo>
                  <a:pt x="1507" y="945"/>
                </a:lnTo>
                <a:lnTo>
                  <a:pt x="1530" y="952"/>
                </a:lnTo>
                <a:lnTo>
                  <a:pt x="1552" y="952"/>
                </a:lnTo>
                <a:lnTo>
                  <a:pt x="1575" y="937"/>
                </a:lnTo>
                <a:lnTo>
                  <a:pt x="1597" y="930"/>
                </a:lnTo>
                <a:lnTo>
                  <a:pt x="1620" y="922"/>
                </a:lnTo>
                <a:lnTo>
                  <a:pt x="1642" y="922"/>
                </a:lnTo>
                <a:lnTo>
                  <a:pt x="1672" y="922"/>
                </a:lnTo>
                <a:lnTo>
                  <a:pt x="1695" y="930"/>
                </a:lnTo>
                <a:lnTo>
                  <a:pt x="1717" y="930"/>
                </a:lnTo>
                <a:lnTo>
                  <a:pt x="1740" y="945"/>
                </a:lnTo>
                <a:lnTo>
                  <a:pt x="1762" y="960"/>
                </a:lnTo>
                <a:lnTo>
                  <a:pt x="1777" y="982"/>
                </a:lnTo>
                <a:lnTo>
                  <a:pt x="1800" y="990"/>
                </a:lnTo>
                <a:lnTo>
                  <a:pt x="1822" y="990"/>
                </a:lnTo>
                <a:lnTo>
                  <a:pt x="1852" y="967"/>
                </a:lnTo>
                <a:lnTo>
                  <a:pt x="1867" y="945"/>
                </a:lnTo>
                <a:lnTo>
                  <a:pt x="1890" y="922"/>
                </a:lnTo>
                <a:lnTo>
                  <a:pt x="1920" y="922"/>
                </a:lnTo>
                <a:lnTo>
                  <a:pt x="1942" y="922"/>
                </a:lnTo>
                <a:lnTo>
                  <a:pt x="1957" y="945"/>
                </a:lnTo>
                <a:lnTo>
                  <a:pt x="1980" y="967"/>
                </a:lnTo>
                <a:lnTo>
                  <a:pt x="2002" y="990"/>
                </a:lnTo>
                <a:lnTo>
                  <a:pt x="2017" y="1020"/>
                </a:lnTo>
                <a:lnTo>
                  <a:pt x="2032" y="1050"/>
                </a:lnTo>
                <a:lnTo>
                  <a:pt x="2047" y="1080"/>
                </a:lnTo>
                <a:lnTo>
                  <a:pt x="2047" y="1125"/>
                </a:lnTo>
                <a:lnTo>
                  <a:pt x="2055" y="1170"/>
                </a:lnTo>
                <a:lnTo>
                  <a:pt x="2062" y="1200"/>
                </a:lnTo>
                <a:lnTo>
                  <a:pt x="2077" y="1230"/>
                </a:lnTo>
                <a:lnTo>
                  <a:pt x="2092" y="1260"/>
                </a:lnTo>
                <a:lnTo>
                  <a:pt x="2100" y="1320"/>
                </a:lnTo>
                <a:lnTo>
                  <a:pt x="2115" y="1343"/>
                </a:lnTo>
                <a:lnTo>
                  <a:pt x="2130" y="1373"/>
                </a:lnTo>
                <a:lnTo>
                  <a:pt x="2152" y="1403"/>
                </a:lnTo>
                <a:lnTo>
                  <a:pt x="2167" y="1433"/>
                </a:lnTo>
                <a:lnTo>
                  <a:pt x="2182" y="1463"/>
                </a:lnTo>
                <a:lnTo>
                  <a:pt x="2205" y="1478"/>
                </a:lnTo>
                <a:lnTo>
                  <a:pt x="2227" y="1493"/>
                </a:lnTo>
                <a:lnTo>
                  <a:pt x="2250" y="1523"/>
                </a:lnTo>
                <a:lnTo>
                  <a:pt x="2272" y="1538"/>
                </a:lnTo>
                <a:lnTo>
                  <a:pt x="2295" y="1553"/>
                </a:lnTo>
                <a:lnTo>
                  <a:pt x="2304" y="1542"/>
                </a:lnTo>
              </a:path>
            </a:pathLst>
          </a:custGeom>
          <a:noFill/>
          <a:ln w="28575" cap="rnd" cmpd="sng">
            <a:solidFill>
              <a:schemeClr val="tx1">
                <a:alpha val="100000"/>
              </a:schemeClr>
            </a:solidFill>
            <a:prstDash val="solid"/>
            <a:round/>
            <a:headEnd type="none" w="sm" len="sm"/>
            <a:tailEnd type="none" w="sm" len="sm"/>
          </a:ln>
        </p:spPr>
        <p:txBody>
          <a:bodyPr/>
          <a:p>
            <a:endParaRPr lang="zh-CN" altLang="en-US"/>
          </a:p>
        </p:txBody>
      </p:sp>
      <p:sp>
        <p:nvSpPr>
          <p:cNvPr id="32775" name="Line 11"/>
          <p:cNvSpPr/>
          <p:nvPr/>
        </p:nvSpPr>
        <p:spPr>
          <a:xfrm>
            <a:off x="2039938" y="3046413"/>
            <a:ext cx="0" cy="914400"/>
          </a:xfrm>
          <a:prstGeom prst="line">
            <a:avLst/>
          </a:prstGeom>
          <a:ln w="25400" cap="flat" cmpd="sng">
            <a:solidFill>
              <a:schemeClr val="tx1"/>
            </a:solidFill>
            <a:prstDash val="solid"/>
            <a:headEnd type="stealth" w="med" len="med"/>
            <a:tailEnd type="stealth" w="med" len="med"/>
          </a:ln>
        </p:spPr>
      </p:sp>
      <p:sp>
        <p:nvSpPr>
          <p:cNvPr id="32776" name="Rectangle 12"/>
          <p:cNvSpPr/>
          <p:nvPr/>
        </p:nvSpPr>
        <p:spPr>
          <a:xfrm>
            <a:off x="2025650" y="3349625"/>
            <a:ext cx="904875" cy="307975"/>
          </a:xfrm>
          <a:prstGeom prst="rect">
            <a:avLst/>
          </a:prstGeom>
          <a:noFill/>
          <a:ln w="9525">
            <a:noFill/>
          </a:ln>
        </p:spPr>
        <p:txBody>
          <a:bodyPr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慢性</a:t>
            </a:r>
            <a:r>
              <a:rPr lang="en-US" altLang="ko-KR" sz="1400" b="1" dirty="0">
                <a:latin typeface="黑体" panose="02010609060101010101" pitchFamily="49" charset="-122"/>
                <a:ea typeface="黑体" panose="02010609060101010101" pitchFamily="49" charset="-122"/>
              </a:rPr>
              <a:t>Loss</a:t>
            </a:r>
            <a:endParaRPr lang="en-US" altLang="ko-KR" sz="1400" b="1" dirty="0">
              <a:latin typeface="黑体" panose="02010609060101010101" pitchFamily="49" charset="-122"/>
              <a:ea typeface="黑体" panose="02010609060101010101" pitchFamily="49" charset="-122"/>
            </a:endParaRPr>
          </a:p>
        </p:txBody>
      </p:sp>
      <p:sp>
        <p:nvSpPr>
          <p:cNvPr id="32777" name="Line 13"/>
          <p:cNvSpPr/>
          <p:nvPr/>
        </p:nvSpPr>
        <p:spPr>
          <a:xfrm>
            <a:off x="1195388" y="2208213"/>
            <a:ext cx="0" cy="914400"/>
          </a:xfrm>
          <a:prstGeom prst="line">
            <a:avLst/>
          </a:prstGeom>
          <a:ln w="25400" cap="flat" cmpd="sng">
            <a:solidFill>
              <a:schemeClr val="tx1"/>
            </a:solidFill>
            <a:prstDash val="solid"/>
            <a:headEnd type="stealth" w="med" len="med"/>
            <a:tailEnd type="none" w="sm" len="sm"/>
          </a:ln>
        </p:spPr>
      </p:sp>
      <p:sp>
        <p:nvSpPr>
          <p:cNvPr id="32778" name="Line 14"/>
          <p:cNvSpPr/>
          <p:nvPr/>
        </p:nvSpPr>
        <p:spPr>
          <a:xfrm flipH="1">
            <a:off x="3727450" y="4189413"/>
            <a:ext cx="844550" cy="0"/>
          </a:xfrm>
          <a:prstGeom prst="line">
            <a:avLst/>
          </a:prstGeom>
          <a:ln w="25400" cap="flat" cmpd="sng">
            <a:solidFill>
              <a:schemeClr val="tx1"/>
            </a:solidFill>
            <a:prstDash val="solid"/>
            <a:headEnd type="stealth" w="med" len="med"/>
            <a:tailEnd type="none" w="sm" len="sm"/>
          </a:ln>
        </p:spPr>
      </p:sp>
      <p:sp>
        <p:nvSpPr>
          <p:cNvPr id="32779" name="Rectangle 15"/>
          <p:cNvSpPr/>
          <p:nvPr/>
        </p:nvSpPr>
        <p:spPr>
          <a:xfrm>
            <a:off x="4557713" y="4035425"/>
            <a:ext cx="544512" cy="307975"/>
          </a:xfrm>
          <a:prstGeom prst="rect">
            <a:avLst/>
          </a:prstGeom>
          <a:noFill/>
          <a:ln w="9525">
            <a:noFill/>
          </a:ln>
        </p:spPr>
        <p:txBody>
          <a:bodyPr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时间</a:t>
            </a:r>
            <a:endParaRPr lang="ko-KR" altLang="en-US" sz="1400" b="1" dirty="0">
              <a:latin typeface="黑体" panose="02010609060101010101" pitchFamily="49" charset="-122"/>
              <a:ea typeface="宋体" panose="02010600030101010101" pitchFamily="2" charset="-122"/>
            </a:endParaRPr>
          </a:p>
        </p:txBody>
      </p:sp>
      <p:sp>
        <p:nvSpPr>
          <p:cNvPr id="32780" name="Line 16"/>
          <p:cNvSpPr/>
          <p:nvPr/>
        </p:nvSpPr>
        <p:spPr>
          <a:xfrm flipV="1">
            <a:off x="4149725" y="3046413"/>
            <a:ext cx="0" cy="914400"/>
          </a:xfrm>
          <a:prstGeom prst="line">
            <a:avLst/>
          </a:prstGeom>
          <a:ln w="25400" cap="flat" cmpd="sng">
            <a:solidFill>
              <a:schemeClr val="tx1"/>
            </a:solidFill>
            <a:prstDash val="solid"/>
            <a:headEnd type="stealth" w="med" len="med"/>
            <a:tailEnd type="none" w="sm" len="sm"/>
          </a:ln>
        </p:spPr>
      </p:sp>
      <p:sp>
        <p:nvSpPr>
          <p:cNvPr id="32781" name="Rectangle 17"/>
          <p:cNvSpPr/>
          <p:nvPr/>
        </p:nvSpPr>
        <p:spPr>
          <a:xfrm>
            <a:off x="3432175" y="3349625"/>
            <a:ext cx="723900" cy="307975"/>
          </a:xfrm>
          <a:prstGeom prst="rect">
            <a:avLst/>
          </a:prstGeom>
          <a:noFill/>
          <a:ln w="9525">
            <a:noFill/>
          </a:ln>
        </p:spPr>
        <p:txBody>
          <a:bodyPr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极限值</a:t>
            </a:r>
            <a:endParaRPr lang="ko-KR" altLang="en-US" sz="1400" b="1" dirty="0">
              <a:latin typeface="黑体" panose="02010609060101010101" pitchFamily="49" charset="-122"/>
            </a:endParaRPr>
          </a:p>
        </p:txBody>
      </p:sp>
      <p:sp>
        <p:nvSpPr>
          <p:cNvPr id="32782" name="Line 18"/>
          <p:cNvSpPr/>
          <p:nvPr/>
        </p:nvSpPr>
        <p:spPr>
          <a:xfrm>
            <a:off x="2743200" y="1522413"/>
            <a:ext cx="703263" cy="0"/>
          </a:xfrm>
          <a:prstGeom prst="line">
            <a:avLst/>
          </a:prstGeom>
          <a:ln w="25400" cap="flat" cmpd="sng">
            <a:solidFill>
              <a:schemeClr val="tx1"/>
            </a:solidFill>
            <a:prstDash val="solid"/>
            <a:headEnd type="none" w="sm" len="sm"/>
            <a:tailEnd type="none" w="sm" len="sm"/>
          </a:ln>
        </p:spPr>
      </p:sp>
      <p:sp>
        <p:nvSpPr>
          <p:cNvPr id="32783" name="Line 19"/>
          <p:cNvSpPr/>
          <p:nvPr/>
        </p:nvSpPr>
        <p:spPr>
          <a:xfrm>
            <a:off x="3024188" y="1598613"/>
            <a:ext cx="0" cy="1295400"/>
          </a:xfrm>
          <a:prstGeom prst="line">
            <a:avLst/>
          </a:prstGeom>
          <a:ln w="25400" cap="flat" cmpd="sng">
            <a:solidFill>
              <a:schemeClr val="tx1"/>
            </a:solidFill>
            <a:prstDash val="solid"/>
            <a:headEnd type="stealth" w="med" len="med"/>
            <a:tailEnd type="stealth" w="med" len="med"/>
          </a:ln>
        </p:spPr>
      </p:sp>
      <p:sp>
        <p:nvSpPr>
          <p:cNvPr id="32784" name="Rectangle 20"/>
          <p:cNvSpPr/>
          <p:nvPr/>
        </p:nvSpPr>
        <p:spPr>
          <a:xfrm>
            <a:off x="3009900" y="2054225"/>
            <a:ext cx="904875" cy="307975"/>
          </a:xfrm>
          <a:prstGeom prst="rect">
            <a:avLst/>
          </a:prstGeom>
          <a:noFill/>
          <a:ln w="9525">
            <a:noFill/>
          </a:ln>
        </p:spPr>
        <p:txBody>
          <a:bodyPr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突发</a:t>
            </a:r>
            <a:r>
              <a:rPr lang="en-US" altLang="ko-KR" sz="1400" b="1" dirty="0">
                <a:latin typeface="黑体" panose="02010609060101010101" pitchFamily="49" charset="-122"/>
                <a:ea typeface="黑体" panose="02010609060101010101" pitchFamily="49" charset="-122"/>
              </a:rPr>
              <a:t>Loss</a:t>
            </a:r>
            <a:endParaRPr lang="en-US" altLang="ko-KR" sz="1400" b="1" dirty="0">
              <a:latin typeface="黑体" panose="02010609060101010101" pitchFamily="49" charset="-122"/>
              <a:ea typeface="黑体" panose="02010609060101010101" pitchFamily="49" charset="-122"/>
            </a:endParaRPr>
          </a:p>
        </p:txBody>
      </p:sp>
      <p:sp>
        <p:nvSpPr>
          <p:cNvPr id="32785" name="Rectangle 21"/>
          <p:cNvSpPr/>
          <p:nvPr/>
        </p:nvSpPr>
        <p:spPr>
          <a:xfrm>
            <a:off x="5683250" y="1579563"/>
            <a:ext cx="2160588" cy="739775"/>
          </a:xfrm>
          <a:prstGeom prst="rect">
            <a:avLst/>
          </a:prstGeom>
          <a:noFill/>
          <a:ln w="9525">
            <a:noFill/>
          </a:ln>
        </p:spPr>
        <p:txBody>
          <a:bodyPr wrap="none" lIns="92075" tIns="46038" rIns="92075" bIns="46038">
            <a:spAutoFit/>
          </a:bodyPr>
          <a:p>
            <a:pPr eaLnBrk="1" hangingPunct="1">
              <a:buChar char="•"/>
            </a:pPr>
            <a:r>
              <a:rPr lang="en-US" altLang="ko-KR"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复原性问题</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为了降低到原来的水准</a:t>
            </a:r>
            <a:endParaRPr lang="ko-KR" altLang="en-US" sz="1400" dirty="0">
              <a:latin typeface="黑体" panose="02010609060101010101" pitchFamily="49" charset="-122"/>
            </a:endParaRPr>
          </a:p>
          <a:p>
            <a:pPr eaLnBrk="1" hangingPunct="1"/>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需要复原性对策</a:t>
            </a:r>
            <a:endParaRPr lang="ko-KR" altLang="en-US" sz="1400" dirty="0">
              <a:latin typeface="黑体" panose="02010609060101010101" pitchFamily="49" charset="-122"/>
            </a:endParaRPr>
          </a:p>
        </p:txBody>
      </p:sp>
      <p:sp>
        <p:nvSpPr>
          <p:cNvPr id="32786" name="Rectangle 22"/>
          <p:cNvSpPr/>
          <p:nvPr/>
        </p:nvSpPr>
        <p:spPr>
          <a:xfrm>
            <a:off x="5683250" y="2887663"/>
            <a:ext cx="2430463" cy="1169987"/>
          </a:xfrm>
          <a:prstGeom prst="rect">
            <a:avLst/>
          </a:prstGeom>
          <a:noFill/>
          <a:ln w="9525">
            <a:noFill/>
          </a:ln>
        </p:spPr>
        <p:txBody>
          <a:bodyPr wrap="none" lIns="92075" tIns="46038" rIns="92075" bIns="46038">
            <a:spAutoFit/>
          </a:bodyPr>
          <a:p>
            <a:pPr eaLnBrk="1" hangingPunct="1">
              <a:buChar char="•"/>
            </a:pPr>
            <a:r>
              <a:rPr lang="en-US" altLang="ko-KR"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革新性问题</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为了降低到原来的水准</a:t>
            </a:r>
            <a:endParaRPr lang="ko-KR" altLang="en-US" sz="1400" dirty="0">
              <a:latin typeface="黑体" panose="02010609060101010101" pitchFamily="49" charset="-122"/>
            </a:endParaRPr>
          </a:p>
          <a:p>
            <a:pPr eaLnBrk="1" hangingPunct="1"/>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需要革新性对策</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因与极限值的比较</a:t>
            </a: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以</a:t>
            </a:r>
            <a:r>
              <a:rPr lang="en-US" altLang="ko-KR" sz="1400" dirty="0">
                <a:latin typeface="黑体" panose="02010609060101010101" pitchFamily="49" charset="-122"/>
                <a:ea typeface="黑体" panose="02010609060101010101" pitchFamily="49" charset="-122"/>
              </a:rPr>
              <a:t>Loss</a:t>
            </a:r>
            <a:endParaRPr lang="en-US" altLang="ko-KR" sz="1400" dirty="0">
              <a:latin typeface="黑体" panose="02010609060101010101" pitchFamily="49" charset="-122"/>
              <a:ea typeface="黑体" panose="02010609060101010101" pitchFamily="49" charset="-122"/>
            </a:endParaRPr>
          </a:p>
          <a:p>
            <a:pPr eaLnBrk="1" hangingPunct="1"/>
            <a:r>
              <a:rPr lang="en-US" altLang="ko-KR"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显在化</a:t>
            </a:r>
            <a:endParaRPr lang="ko-KR" altLang="en-US" sz="1400" dirty="0">
              <a:solidFill>
                <a:srgbClr val="FF3399"/>
              </a:solidFill>
              <a:latin typeface="黑体" panose="02010609060101010101" pitchFamily="49" charset="-122"/>
            </a:endParaRPr>
          </a:p>
        </p:txBody>
      </p:sp>
      <p:sp>
        <p:nvSpPr>
          <p:cNvPr id="32787" name="Rectangle 23"/>
          <p:cNvSpPr/>
          <p:nvPr/>
        </p:nvSpPr>
        <p:spPr>
          <a:xfrm>
            <a:off x="5697538" y="2878138"/>
            <a:ext cx="2835275" cy="1236662"/>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788" name="Rectangle 24"/>
          <p:cNvSpPr/>
          <p:nvPr/>
        </p:nvSpPr>
        <p:spPr>
          <a:xfrm>
            <a:off x="5697538" y="1570038"/>
            <a:ext cx="2474912" cy="73660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789" name="AutoShape 25"/>
          <p:cNvSpPr/>
          <p:nvPr/>
        </p:nvSpPr>
        <p:spPr>
          <a:xfrm>
            <a:off x="5005388" y="1798638"/>
            <a:ext cx="328612" cy="355600"/>
          </a:xfrm>
          <a:prstGeom prst="rightArrow">
            <a:avLst>
              <a:gd name="adj1" fmla="val 75009"/>
              <a:gd name="adj2" fmla="val 50004"/>
            </a:avLst>
          </a:prstGeom>
          <a:solidFill>
            <a:schemeClr val="bg2"/>
          </a:solid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790" name="AutoShape 26"/>
          <p:cNvSpPr/>
          <p:nvPr/>
        </p:nvSpPr>
        <p:spPr>
          <a:xfrm>
            <a:off x="5005388" y="3170238"/>
            <a:ext cx="328612" cy="355600"/>
          </a:xfrm>
          <a:prstGeom prst="rightArrow">
            <a:avLst>
              <a:gd name="adj1" fmla="val 75009"/>
              <a:gd name="adj2" fmla="val 50004"/>
            </a:avLst>
          </a:prstGeom>
          <a:solidFill>
            <a:schemeClr val="bg2"/>
          </a:solid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791" name="Rectangle 27"/>
          <p:cNvSpPr/>
          <p:nvPr/>
        </p:nvSpPr>
        <p:spPr>
          <a:xfrm>
            <a:off x="1331913" y="4276725"/>
            <a:ext cx="1352550" cy="307975"/>
          </a:xfrm>
          <a:prstGeom prst="rect">
            <a:avLst/>
          </a:prstGeom>
          <a:noFill/>
          <a:ln w="9525">
            <a:noFill/>
          </a:ln>
        </p:spPr>
        <p:txBody>
          <a:bodyPr wrap="none" lIns="92075" tIns="46038" rIns="92075" bIns="46038">
            <a:spAutoFit/>
          </a:bodyPr>
          <a:p>
            <a:pPr eaLnBrk="1" hangingPunct="1"/>
            <a:r>
              <a:rPr lang="zh-CN" altLang="en-US" sz="1400" b="1" dirty="0">
                <a:latin typeface="黑体" panose="02010609060101010101" pitchFamily="49" charset="-122"/>
                <a:ea typeface="黑体" panose="02010609060101010101" pitchFamily="49" charset="-122"/>
              </a:rPr>
              <a:t>慢性</a:t>
            </a:r>
            <a:r>
              <a:rPr lang="en-US" altLang="ko-KR" sz="1400" b="1" dirty="0">
                <a:latin typeface="黑体" panose="02010609060101010101" pitchFamily="49" charset="-122"/>
                <a:ea typeface="黑体" panose="02010609060101010101" pitchFamily="49" charset="-122"/>
              </a:rPr>
              <a:t>Loss </a:t>
            </a:r>
            <a:r>
              <a:rPr lang="zh-CN" altLang="en-US" sz="1400" b="1" dirty="0">
                <a:latin typeface="黑体" panose="02010609060101010101" pitchFamily="49" charset="-122"/>
                <a:ea typeface="黑体" panose="02010609060101010101" pitchFamily="49" charset="-122"/>
              </a:rPr>
              <a:t>特征</a:t>
            </a:r>
            <a:endParaRPr lang="ko-KR" altLang="en-US" sz="1400" b="1" dirty="0">
              <a:latin typeface="黑体" panose="02010609060101010101" pitchFamily="49" charset="-122"/>
            </a:endParaRPr>
          </a:p>
        </p:txBody>
      </p:sp>
      <p:sp>
        <p:nvSpPr>
          <p:cNvPr id="32792" name="Rectangle 28"/>
          <p:cNvSpPr/>
          <p:nvPr/>
        </p:nvSpPr>
        <p:spPr>
          <a:xfrm>
            <a:off x="1323975" y="4584700"/>
            <a:ext cx="4549775" cy="1797050"/>
          </a:xfrm>
          <a:prstGeom prst="rect">
            <a:avLst/>
          </a:prstGeom>
          <a:no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793" name="Line 29"/>
          <p:cNvSpPr/>
          <p:nvPr/>
        </p:nvSpPr>
        <p:spPr>
          <a:xfrm>
            <a:off x="1312863" y="4876800"/>
            <a:ext cx="4572000" cy="0"/>
          </a:xfrm>
          <a:prstGeom prst="line">
            <a:avLst/>
          </a:prstGeom>
          <a:ln w="12700" cap="flat" cmpd="sng">
            <a:solidFill>
              <a:schemeClr val="tx1"/>
            </a:solidFill>
            <a:prstDash val="solid"/>
            <a:headEnd type="none" w="sm" len="sm"/>
            <a:tailEnd type="none" w="sm" len="sm"/>
          </a:ln>
        </p:spPr>
      </p:sp>
      <p:sp>
        <p:nvSpPr>
          <p:cNvPr id="32794" name="Rectangle 32"/>
          <p:cNvSpPr/>
          <p:nvPr/>
        </p:nvSpPr>
        <p:spPr>
          <a:xfrm>
            <a:off x="1931988" y="4594225"/>
            <a:ext cx="544512" cy="307975"/>
          </a:xfrm>
          <a:prstGeom prst="rect">
            <a:avLst/>
          </a:prstGeom>
          <a:noFill/>
          <a:ln w="9525">
            <a:noFill/>
          </a:ln>
        </p:spPr>
        <p:txBody>
          <a:bodyPr wrap="none" lIns="92075" tIns="46038" rIns="92075" bIns="46038">
            <a:spAutoFit/>
          </a:bodyPr>
          <a:p>
            <a:pPr eaLnBrk="1" hangingPunct="1"/>
            <a:r>
              <a:rPr lang="en-US" altLang="ko-KR" sz="1400" b="1" dirty="0">
                <a:latin typeface="黑体" panose="02010609060101010101" pitchFamily="49" charset="-122"/>
                <a:ea typeface="黑体" panose="02010609060101010101" pitchFamily="49" charset="-122"/>
              </a:rPr>
              <a:t>Loss</a:t>
            </a:r>
            <a:endParaRPr lang="en-US" altLang="ko-KR" sz="1400" b="1" dirty="0">
              <a:latin typeface="黑体" panose="02010609060101010101" pitchFamily="49" charset="-122"/>
              <a:ea typeface="黑体" panose="02010609060101010101" pitchFamily="49" charset="-122"/>
            </a:endParaRPr>
          </a:p>
        </p:txBody>
      </p:sp>
      <p:sp>
        <p:nvSpPr>
          <p:cNvPr id="32795" name="Rectangle 33"/>
          <p:cNvSpPr/>
          <p:nvPr/>
        </p:nvSpPr>
        <p:spPr>
          <a:xfrm>
            <a:off x="1258888" y="4868863"/>
            <a:ext cx="1892300" cy="1385887"/>
          </a:xfrm>
          <a:prstGeom prst="rect">
            <a:avLst/>
          </a:prstGeom>
          <a:noFill/>
          <a:ln w="9525">
            <a:noFill/>
          </a:ln>
        </p:spPr>
        <p:txBody>
          <a:bodyPr wrap="none" lIns="92075" tIns="46038" rIns="92075" bIns="46038">
            <a:spAutoFit/>
          </a:bodyPr>
          <a:p>
            <a:pPr eaLnBrk="1" hangingPunct="1">
              <a:buChar char="•"/>
            </a:pPr>
            <a:r>
              <a:rPr lang="en-US" altLang="ko-KR"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突发故障</a:t>
            </a:r>
            <a:r>
              <a:rPr lang="en-US" altLang="ko-KR"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慢性故障</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准备</a:t>
            </a:r>
            <a:r>
              <a:rPr lang="en-US" altLang="ko-KR"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调整</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瞬间停止</a:t>
            </a:r>
            <a:r>
              <a:rPr lang="en-US" altLang="ko-KR"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空转</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速度低下</a:t>
            </a:r>
            <a:endParaRPr lang="ko-KR" altLang="en-US" sz="1400" dirty="0">
              <a:latin typeface="黑体" panose="02010609060101010101" pitchFamily="49"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不良</a:t>
            </a:r>
            <a:r>
              <a:rPr lang="en-US" altLang="ko-KR"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修理</a:t>
            </a:r>
            <a:endParaRPr lang="ko-KR" altLang="en-US" sz="1400" dirty="0">
              <a:latin typeface="黑体" panose="02010609060101010101" pitchFamily="49" charset="-122"/>
              <a:ea typeface="宋体" panose="02010600030101010101" pitchFamily="2" charset="-122"/>
            </a:endParaRPr>
          </a:p>
          <a:p>
            <a:pPr eaLnBrk="1" hangingPunct="1">
              <a:buChar char="•"/>
            </a:pPr>
            <a:r>
              <a:rPr lang="ko-KR" altLang="en-US" sz="1400" dirty="0">
                <a:latin typeface="黑体" panose="02010609060101010101" pitchFamily="49" charset="-122"/>
              </a:rPr>
              <a:t> </a:t>
            </a:r>
            <a:r>
              <a:rPr lang="zh-CN" altLang="en-US" sz="1400" dirty="0">
                <a:latin typeface="黑体" panose="02010609060101010101" pitchFamily="49" charset="-122"/>
                <a:ea typeface="黑体" panose="02010609060101010101" pitchFamily="49" charset="-122"/>
              </a:rPr>
              <a:t>初期收率</a:t>
            </a:r>
            <a:endParaRPr lang="ko-KR" altLang="en-US" sz="1400" dirty="0">
              <a:latin typeface="黑体" panose="02010609060101010101" pitchFamily="49" charset="-122"/>
            </a:endParaRPr>
          </a:p>
        </p:txBody>
      </p:sp>
      <p:sp>
        <p:nvSpPr>
          <p:cNvPr id="32796" name="Rectangle 34"/>
          <p:cNvSpPr/>
          <p:nvPr/>
        </p:nvSpPr>
        <p:spPr>
          <a:xfrm>
            <a:off x="3057525" y="4594225"/>
            <a:ext cx="1173163" cy="307975"/>
          </a:xfrm>
          <a:prstGeom prst="rect">
            <a:avLst/>
          </a:prstGeom>
          <a:noFill/>
          <a:ln w="9525">
            <a:noFill/>
          </a:ln>
        </p:spPr>
        <p:txBody>
          <a:bodyPr wrap="none" lIns="92075" tIns="46038" rIns="92075" bIns="46038">
            <a:spAutoFit/>
          </a:bodyPr>
          <a:p>
            <a:pPr eaLnBrk="1" hangingPunct="1"/>
            <a:r>
              <a:rPr lang="ko-KR" altLang="en-US" sz="1400" b="1" dirty="0">
                <a:latin typeface="黑体" panose="02010609060101010101" pitchFamily="49" charset="-122"/>
              </a:rPr>
              <a:t>显在化 </a:t>
            </a:r>
            <a:r>
              <a:rPr lang="zh-CN" altLang="en-US" sz="1400" b="1" dirty="0">
                <a:latin typeface="黑体" panose="02010609060101010101" pitchFamily="49" charset="-122"/>
                <a:ea typeface="黑体" panose="02010609060101010101" pitchFamily="49" charset="-122"/>
              </a:rPr>
              <a:t>容易</a:t>
            </a:r>
            <a:endParaRPr lang="ko-KR" altLang="en-US" sz="1400" b="1" dirty="0">
              <a:latin typeface="黑体" panose="02010609060101010101" pitchFamily="49" charset="-122"/>
            </a:endParaRPr>
          </a:p>
        </p:txBody>
      </p:sp>
      <p:sp>
        <p:nvSpPr>
          <p:cNvPr id="32797" name="Rectangle 36"/>
          <p:cNvSpPr/>
          <p:nvPr/>
        </p:nvSpPr>
        <p:spPr>
          <a:xfrm>
            <a:off x="3549650" y="488632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798" name="Rectangle 38"/>
          <p:cNvSpPr/>
          <p:nvPr/>
        </p:nvSpPr>
        <p:spPr>
          <a:xfrm>
            <a:off x="3549650" y="510222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799" name="Rectangle 39"/>
          <p:cNvSpPr/>
          <p:nvPr/>
        </p:nvSpPr>
        <p:spPr>
          <a:xfrm>
            <a:off x="3549650" y="571817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800" name="Rectangle 40"/>
          <p:cNvSpPr/>
          <p:nvPr/>
        </p:nvSpPr>
        <p:spPr>
          <a:xfrm>
            <a:off x="3549650" y="593407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801" name="Rectangle 41"/>
          <p:cNvSpPr/>
          <p:nvPr/>
        </p:nvSpPr>
        <p:spPr>
          <a:xfrm>
            <a:off x="4956175" y="529272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802" name="Rectangle 42"/>
          <p:cNvSpPr/>
          <p:nvPr/>
        </p:nvSpPr>
        <p:spPr>
          <a:xfrm>
            <a:off x="4956175" y="5483225"/>
            <a:ext cx="365125" cy="307975"/>
          </a:xfrm>
          <a:prstGeom prst="rect">
            <a:avLst/>
          </a:prstGeom>
          <a:noFill/>
          <a:ln w="9525">
            <a:noFill/>
          </a:ln>
        </p:spPr>
        <p:txBody>
          <a:bodyPr wrap="none" lIns="92075" tIns="46038" rIns="92075" bIns="46038">
            <a:spAutoFit/>
          </a:bodyPr>
          <a:p>
            <a:pPr eaLnBrk="1" hangingPunct="1"/>
            <a:r>
              <a:rPr lang="en-US" altLang="ko-KR" sz="1400" dirty="0">
                <a:latin typeface="黑体" panose="02010609060101010101" pitchFamily="49" charset="-122"/>
                <a:ea typeface="黑体" panose="02010609060101010101" pitchFamily="49" charset="-122"/>
              </a:rPr>
              <a:t>●</a:t>
            </a:r>
            <a:endParaRPr lang="en-US" altLang="ko-KR" sz="1400" dirty="0">
              <a:latin typeface="黑体" panose="02010609060101010101" pitchFamily="49" charset="-122"/>
              <a:ea typeface="黑体" panose="02010609060101010101" pitchFamily="49" charset="-122"/>
            </a:endParaRPr>
          </a:p>
        </p:txBody>
      </p:sp>
      <p:sp>
        <p:nvSpPr>
          <p:cNvPr id="32803" name="AutoShape 44"/>
          <p:cNvSpPr/>
          <p:nvPr/>
        </p:nvSpPr>
        <p:spPr>
          <a:xfrm>
            <a:off x="6061075" y="5194300"/>
            <a:ext cx="328613" cy="355600"/>
          </a:xfrm>
          <a:prstGeom prst="rightArrow">
            <a:avLst>
              <a:gd name="adj1" fmla="val 75009"/>
              <a:gd name="adj2" fmla="val 50004"/>
            </a:avLst>
          </a:prstGeom>
          <a:solidFill>
            <a:schemeClr val="bg2"/>
          </a:solidFill>
          <a:ln w="25400"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32804" name="Rectangle 45"/>
          <p:cNvSpPr/>
          <p:nvPr/>
        </p:nvSpPr>
        <p:spPr>
          <a:xfrm>
            <a:off x="6456363" y="5021263"/>
            <a:ext cx="1531937" cy="739775"/>
          </a:xfrm>
          <a:prstGeom prst="rect">
            <a:avLst/>
          </a:prstGeom>
          <a:noFill/>
          <a:ln w="9525">
            <a:noFill/>
          </a:ln>
        </p:spPr>
        <p:txBody>
          <a:bodyPr wrap="none" lIns="92075" tIns="46038" rIns="92075" bIns="46038">
            <a:spAutoFit/>
          </a:bodyPr>
          <a:p>
            <a:pPr eaLnBrk="1" hangingPunct="1"/>
            <a:r>
              <a:rPr lang="ko-KR" altLang="en-US" sz="1400" b="1" dirty="0">
                <a:latin typeface="黑体" panose="02010609060101010101" pitchFamily="49" charset="-122"/>
              </a:rPr>
              <a:t>显在化</a:t>
            </a:r>
            <a:r>
              <a:rPr lang="zh-CN" altLang="en-US" sz="1400" b="1" dirty="0">
                <a:latin typeface="黑体" panose="02010609060101010101" pitchFamily="49" charset="-122"/>
                <a:ea typeface="黑体" panose="02010609060101010101" pitchFamily="49" charset="-122"/>
              </a:rPr>
              <a:t>的</a:t>
            </a:r>
            <a:r>
              <a:rPr lang="ko-KR" altLang="en-US" sz="1400" b="1" dirty="0">
                <a:latin typeface="黑体" panose="02010609060101010101" pitchFamily="49" charset="-122"/>
              </a:rPr>
              <a:t> </a:t>
            </a:r>
            <a:r>
              <a:rPr lang="zh-CN" altLang="en-US" sz="1400" b="1" dirty="0">
                <a:latin typeface="黑体" panose="02010609060101010101" pitchFamily="49" charset="-122"/>
                <a:ea typeface="黑体" panose="02010609060101010101" pitchFamily="49" charset="-122"/>
              </a:rPr>
              <a:t>困难的</a:t>
            </a:r>
            <a:endParaRPr lang="ko-KR" altLang="en-US" sz="1400" b="1" dirty="0">
              <a:latin typeface="黑体" panose="02010609060101010101" pitchFamily="49" charset="-122"/>
            </a:endParaRPr>
          </a:p>
          <a:p>
            <a:pPr eaLnBrk="1" hangingPunct="1"/>
            <a:r>
              <a:rPr lang="en-US" altLang="ko-KR" sz="1400" b="1" dirty="0">
                <a:latin typeface="黑体" panose="02010609060101010101" pitchFamily="49" charset="-122"/>
                <a:ea typeface="黑体" panose="02010609060101010101" pitchFamily="49" charset="-122"/>
              </a:rPr>
              <a:t>Loss </a:t>
            </a:r>
            <a:r>
              <a:rPr lang="zh-CN" altLang="en-US" sz="1400" b="1" dirty="0">
                <a:latin typeface="黑体" panose="02010609060101010101" pitchFamily="49" charset="-122"/>
                <a:ea typeface="黑体" panose="02010609060101010101" pitchFamily="49" charset="-122"/>
              </a:rPr>
              <a:t>尽可能</a:t>
            </a:r>
            <a:r>
              <a:rPr lang="ko-KR" altLang="en-US" sz="1400" b="1" dirty="0">
                <a:latin typeface="黑体" panose="02010609060101010101" pitchFamily="49" charset="-122"/>
              </a:rPr>
              <a:t> </a:t>
            </a:r>
            <a:endParaRPr lang="ko-KR" altLang="en-US" sz="1400" b="1" dirty="0">
              <a:latin typeface="黑体" panose="02010609060101010101" pitchFamily="49" charset="-122"/>
            </a:endParaRPr>
          </a:p>
          <a:p>
            <a:pPr eaLnBrk="1" hangingPunct="1"/>
            <a:r>
              <a:rPr lang="ko-KR" altLang="en-US" sz="1400" b="1" dirty="0">
                <a:solidFill>
                  <a:srgbClr val="FF0033"/>
                </a:solidFill>
                <a:latin typeface="黑体" panose="02010609060101010101" pitchFamily="49" charset="-122"/>
              </a:rPr>
              <a:t>“</a:t>
            </a:r>
            <a:r>
              <a:rPr lang="zh-CN" altLang="en-US" sz="1400" b="1" dirty="0">
                <a:solidFill>
                  <a:srgbClr val="FF0033"/>
                </a:solidFill>
                <a:latin typeface="黑体" panose="02010609060101010101" pitchFamily="49" charset="-122"/>
                <a:ea typeface="黑体" panose="02010609060101010101" pitchFamily="49" charset="-122"/>
              </a:rPr>
              <a:t>可视化</a:t>
            </a:r>
            <a:r>
              <a:rPr lang="ko-KR" altLang="en-US" sz="1400" b="1" dirty="0">
                <a:solidFill>
                  <a:srgbClr val="FF0033"/>
                </a:solidFill>
                <a:latin typeface="黑体" panose="02010609060101010101" pitchFamily="49" charset="-122"/>
              </a:rPr>
              <a:t>”</a:t>
            </a:r>
            <a:endParaRPr lang="ko-KR" altLang="en-US" sz="1400" b="1" dirty="0">
              <a:solidFill>
                <a:srgbClr val="FF0033"/>
              </a:solidFill>
              <a:latin typeface="黑体" panose="02010609060101010101" pitchFamily="49" charset="-122"/>
            </a:endParaRPr>
          </a:p>
        </p:txBody>
      </p:sp>
      <p:sp>
        <p:nvSpPr>
          <p:cNvPr id="32805" name="Rectangle 49"/>
          <p:cNvSpPr/>
          <p:nvPr/>
        </p:nvSpPr>
        <p:spPr>
          <a:xfrm>
            <a:off x="4427538" y="4581525"/>
            <a:ext cx="1512887" cy="307975"/>
          </a:xfrm>
          <a:prstGeom prst="rect">
            <a:avLst/>
          </a:prstGeom>
          <a:noFill/>
          <a:ln w="9525">
            <a:noFill/>
          </a:ln>
        </p:spPr>
        <p:txBody>
          <a:bodyPr lIns="92075" tIns="46038" rIns="92075" bIns="46038">
            <a:spAutoFit/>
          </a:bodyPr>
          <a:p>
            <a:pPr eaLnBrk="1" hangingPunct="1"/>
            <a:r>
              <a:rPr lang="ko-KR" altLang="en-US" sz="1400" b="1" dirty="0">
                <a:latin typeface="黑体" panose="02010609060101010101" pitchFamily="49" charset="-122"/>
              </a:rPr>
              <a:t>显在化 </a:t>
            </a:r>
            <a:r>
              <a:rPr lang="zh-CN" altLang="en-US" sz="1400" b="1" dirty="0">
                <a:latin typeface="黑体" panose="02010609060101010101" pitchFamily="49" charset="-122"/>
                <a:ea typeface="黑体" panose="02010609060101010101" pitchFamily="49" charset="-122"/>
              </a:rPr>
              <a:t>困难</a:t>
            </a:r>
            <a:endParaRPr lang="ko-KR" altLang="en-US" sz="1400" b="1" dirty="0">
              <a:latin typeface="黑体" panose="02010609060101010101" pitchFamily="49" charset="-122"/>
            </a:endParaRPr>
          </a:p>
        </p:txBody>
      </p:sp>
      <p:sp>
        <p:nvSpPr>
          <p:cNvPr id="32806" name="Line 50"/>
          <p:cNvSpPr/>
          <p:nvPr/>
        </p:nvSpPr>
        <p:spPr>
          <a:xfrm>
            <a:off x="3059113" y="4581525"/>
            <a:ext cx="0" cy="1800225"/>
          </a:xfrm>
          <a:prstGeom prst="line">
            <a:avLst/>
          </a:prstGeom>
          <a:ln w="9525" cap="flat" cmpd="sng">
            <a:solidFill>
              <a:schemeClr val="tx1"/>
            </a:solidFill>
            <a:prstDash val="solid"/>
            <a:headEnd type="none" w="med" len="med"/>
            <a:tailEnd type="none" w="med" len="med"/>
          </a:ln>
        </p:spPr>
      </p:sp>
      <p:sp>
        <p:nvSpPr>
          <p:cNvPr id="32807" name="Line 51"/>
          <p:cNvSpPr/>
          <p:nvPr/>
        </p:nvSpPr>
        <p:spPr>
          <a:xfrm>
            <a:off x="4427538" y="4581525"/>
            <a:ext cx="0" cy="1800225"/>
          </a:xfrm>
          <a:prstGeom prst="line">
            <a:avLst/>
          </a:prstGeom>
          <a:ln w="9525" cap="flat" cmpd="sng">
            <a:solidFill>
              <a:schemeClr val="tx1"/>
            </a:solidFill>
            <a:prstDash val="solid"/>
            <a:headEnd type="none" w="med" len="med"/>
            <a:tailEnd type="none" w="med" len="med"/>
          </a:ln>
        </p:spPr>
      </p:sp>
      <p:sp>
        <p:nvSpPr>
          <p:cNvPr id="32808" name="TextBox 42"/>
          <p:cNvSpPr txBox="1"/>
          <p:nvPr/>
        </p:nvSpPr>
        <p:spPr>
          <a:xfrm>
            <a:off x="476250" y="838200"/>
            <a:ext cx="416814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设备的慢性</a:t>
            </a:r>
            <a:r>
              <a:rPr lang="en-US" altLang="zh-CN" sz="2400" b="1" dirty="0">
                <a:latin typeface="黑体" panose="02010609060101010101" pitchFamily="49" charset="-122"/>
                <a:ea typeface="黑体" panose="02010609060101010101" pitchFamily="49" charset="-122"/>
              </a:rPr>
              <a:t>LOSS</a:t>
            </a:r>
            <a:r>
              <a:rPr lang="zh-CN" altLang="en-US" sz="2400" b="1" dirty="0">
                <a:latin typeface="黑体" panose="02010609060101010101" pitchFamily="49" charset="-122"/>
                <a:ea typeface="黑体" panose="02010609060101010101" pitchFamily="49" charset="-122"/>
              </a:rPr>
              <a:t>和突发</a:t>
            </a:r>
            <a:r>
              <a:rPr lang="en-US" altLang="zh-CN" sz="2400" b="1" dirty="0">
                <a:latin typeface="黑体" panose="02010609060101010101" pitchFamily="49" charset="-122"/>
                <a:ea typeface="黑体" panose="02010609060101010101" pitchFamily="49" charset="-122"/>
              </a:rPr>
              <a:t>LOSS</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AutoShape 2"/>
          <p:cNvSpPr/>
          <p:nvPr/>
        </p:nvSpPr>
        <p:spPr>
          <a:xfrm>
            <a:off x="533400" y="1447800"/>
            <a:ext cx="3352800" cy="228600"/>
          </a:xfrm>
          <a:prstGeom prst="parallelogram">
            <a:avLst>
              <a:gd name="adj" fmla="val 366666"/>
            </a:avLst>
          </a:prstGeom>
          <a:solidFill>
            <a:srgbClr val="FFFF99"/>
          </a:solidFill>
          <a:ln w="3175" cap="flat" cmpd="sng">
            <a:solidFill>
              <a:srgbClr val="000080"/>
            </a:solidFill>
            <a:prstDash val="solid"/>
            <a:miter/>
            <a:headEnd type="none" w="sm" len="sm"/>
            <a:tailEnd type="none" w="sm" len="sm"/>
          </a:ln>
        </p:spPr>
        <p:txBody>
          <a:bodyPr lIns="90000" tIns="46800" rIns="90000" bIns="46800" anchor="ctr" anchorCtr="0">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147" name="WordArt 3"/>
          <p:cNvSpPr>
            <a:spLocks noTextEdit="1"/>
          </p:cNvSpPr>
          <p:nvPr/>
        </p:nvSpPr>
        <p:spPr>
          <a:xfrm>
            <a:off x="1371600" y="1143000"/>
            <a:ext cx="1595438" cy="427038"/>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chemeClr val="bg2"/>
                  </a:solidFill>
                  <a:prstDash val="solid"/>
                  <a:headEnd type="none" w="sm" len="sm"/>
                  <a:tailEnd type="none" w="sm" len="sm"/>
                </a:ln>
                <a:solidFill>
                  <a:srgbClr val="800000"/>
                </a:solidFill>
                <a:effectLst>
                  <a:outerShdw dist="35921" dir="2699999" algn="ctr" rotWithShape="0">
                    <a:schemeClr val="folHlink"/>
                  </a:outerShdw>
                </a:effectLst>
                <a:latin typeface="黑体" panose="02010609060101010101" pitchFamily="49" charset="-122"/>
                <a:ea typeface="黑体" panose="02010609060101010101" pitchFamily="49" charset="-122"/>
              </a:rPr>
              <a:t>培训内容</a:t>
            </a:r>
            <a:endParaRPr lang="zh-CN" altLang="en-US" sz="3600" b="1">
              <a:ln w="19050" cap="flat" cmpd="sng">
                <a:solidFill>
                  <a:schemeClr val="bg2"/>
                </a:solidFill>
                <a:prstDash val="solid"/>
                <a:headEnd type="none" w="sm" len="sm"/>
                <a:tailEnd type="none" w="sm" len="sm"/>
              </a:ln>
              <a:solidFill>
                <a:srgbClr val="800000"/>
              </a:solidFill>
              <a:effectLst>
                <a:outerShdw dist="35921" dir="2699999" algn="ctr" rotWithShape="0">
                  <a:schemeClr val="folHlink"/>
                </a:outerShdw>
              </a:effectLst>
              <a:latin typeface="黑体" panose="02010609060101010101" pitchFamily="49" charset="-122"/>
              <a:ea typeface="黑体" panose="02010609060101010101" pitchFamily="49" charset="-122"/>
            </a:endParaRPr>
          </a:p>
        </p:txBody>
      </p:sp>
      <p:sp>
        <p:nvSpPr>
          <p:cNvPr id="599044" name="Text Box 4"/>
          <p:cNvSpPr txBox="1"/>
          <p:nvPr/>
        </p:nvSpPr>
        <p:spPr>
          <a:xfrm>
            <a:off x="4648200" y="1258888"/>
            <a:ext cx="3657600" cy="3694112"/>
          </a:xfrm>
          <a:prstGeom prst="rect">
            <a:avLst/>
          </a:prstGeom>
          <a:solidFill>
            <a:srgbClr val="CCFFCC"/>
          </a:solidFill>
          <a:ln w="9525">
            <a:noFill/>
          </a:ln>
          <a:effectLst>
            <a:outerShdw dist="107763" dir="8100000" algn="ctr" rotWithShape="0">
              <a:schemeClr val="bg2"/>
            </a:outerShdw>
          </a:effectLst>
        </p:spPr>
        <p:txBody>
          <a:bodyPr>
            <a:spAutoFit/>
          </a:bodyPr>
          <a:p>
            <a:pPr eaLnBrk="1" hangingPunct="1">
              <a:lnSpc>
                <a:spcPct val="200000"/>
              </a:lnSpc>
              <a:spcBef>
                <a:spcPct val="20000"/>
              </a:spcBef>
            </a:pPr>
            <a:r>
              <a:rPr lang="zh-CN" altLang="en-US" sz="1800" dirty="0">
                <a:latin typeface="黑体" panose="02010609060101010101" pitchFamily="49" charset="-122"/>
                <a:ea typeface="黑体" panose="02010609060101010101" pitchFamily="49" charset="-122"/>
              </a:rPr>
              <a:t>一、</a:t>
            </a:r>
            <a:r>
              <a:rPr lang="en-US" altLang="zh-CN" sz="1800" dirty="0">
                <a:latin typeface="黑体" panose="02010609060101010101" pitchFamily="49" charset="-122"/>
                <a:ea typeface="黑体" panose="02010609060101010101" pitchFamily="49" charset="-122"/>
              </a:rPr>
              <a:t>TPM</a:t>
            </a:r>
            <a:r>
              <a:rPr lang="zh-CN" altLang="en-US" sz="1800" dirty="0">
                <a:latin typeface="黑体" panose="02010609060101010101" pitchFamily="49" charset="-122"/>
                <a:ea typeface="黑体" panose="02010609060101010101" pitchFamily="49" charset="-122"/>
              </a:rPr>
              <a:t>概论 </a:t>
            </a:r>
            <a:endParaRPr lang="zh-CN" altLang="en-US" sz="1800" dirty="0">
              <a:latin typeface="黑体" panose="02010609060101010101" pitchFamily="49" charset="-122"/>
              <a:ea typeface="黑体" panose="02010609060101010101" pitchFamily="49" charset="-122"/>
            </a:endParaRPr>
          </a:p>
          <a:p>
            <a:pPr eaLnBrk="1" hangingPunct="1">
              <a:lnSpc>
                <a:spcPct val="200000"/>
              </a:lnSpc>
              <a:spcBef>
                <a:spcPct val="20000"/>
              </a:spcBef>
            </a:pPr>
            <a:r>
              <a:rPr lang="zh-CN" altLang="en-US" sz="1800" dirty="0">
                <a:latin typeface="黑体" panose="02010609060101010101" pitchFamily="49" charset="-122"/>
                <a:ea typeface="黑体" panose="02010609060101010101" pitchFamily="49" charset="-122"/>
              </a:rPr>
              <a:t>二、设备的</a:t>
            </a:r>
            <a:r>
              <a:rPr lang="en-US" altLang="zh-CN" sz="1800" dirty="0">
                <a:latin typeface="黑体" panose="02010609060101010101" pitchFamily="49" charset="-122"/>
                <a:ea typeface="黑体" panose="02010609060101010101" pitchFamily="49" charset="-122"/>
              </a:rPr>
              <a:t>6</a:t>
            </a:r>
            <a:r>
              <a:rPr lang="zh-CN" altLang="en-US" sz="1800" dirty="0">
                <a:latin typeface="黑体" panose="02010609060101010101" pitchFamily="49" charset="-122"/>
                <a:ea typeface="黑体" panose="02010609060101010101" pitchFamily="49" charset="-122"/>
              </a:rPr>
              <a:t>大</a:t>
            </a:r>
            <a:r>
              <a:rPr lang="en-US" altLang="zh-CN" sz="1800" dirty="0">
                <a:latin typeface="黑体" panose="02010609060101010101" pitchFamily="49" charset="-122"/>
                <a:ea typeface="黑体" panose="02010609060101010101" pitchFamily="49" charset="-122"/>
              </a:rPr>
              <a:t>LOSS</a:t>
            </a:r>
            <a:endParaRPr lang="zh-CN" altLang="en-US" sz="1800" dirty="0">
              <a:latin typeface="黑体" panose="02010609060101010101" pitchFamily="49" charset="-122"/>
              <a:ea typeface="黑体" panose="02010609060101010101" pitchFamily="49" charset="-122"/>
            </a:endParaRPr>
          </a:p>
          <a:p>
            <a:pPr eaLnBrk="1" hangingPunct="1">
              <a:lnSpc>
                <a:spcPct val="200000"/>
              </a:lnSpc>
              <a:spcBef>
                <a:spcPct val="20000"/>
              </a:spcBef>
            </a:pPr>
            <a:r>
              <a:rPr lang="zh-CN" altLang="en-US" sz="1800" dirty="0">
                <a:latin typeface="黑体" panose="02010609060101010101" pitchFamily="49" charset="-122"/>
                <a:ea typeface="黑体" panose="02010609060101010101" pitchFamily="49" charset="-122"/>
              </a:rPr>
              <a:t>三、自主保全概论</a:t>
            </a:r>
            <a:endParaRPr lang="en-US" altLang="zh-CN" sz="1800" dirty="0">
              <a:latin typeface="黑体" panose="02010609060101010101" pitchFamily="49" charset="-122"/>
              <a:ea typeface="黑体" panose="02010609060101010101" pitchFamily="49" charset="-122"/>
            </a:endParaRPr>
          </a:p>
          <a:p>
            <a:pPr eaLnBrk="1" hangingPunct="1">
              <a:lnSpc>
                <a:spcPct val="200000"/>
              </a:lnSpc>
              <a:spcBef>
                <a:spcPct val="20000"/>
              </a:spcBef>
            </a:pPr>
            <a:r>
              <a:rPr lang="zh-CN" altLang="en-US" sz="1800" dirty="0">
                <a:latin typeface="黑体" panose="02010609060101010101" pitchFamily="49" charset="-122"/>
                <a:ea typeface="黑体" panose="02010609060101010101" pitchFamily="49" charset="-122"/>
              </a:rPr>
              <a:t>四、自主保全活动工具之运用</a:t>
            </a:r>
            <a:endParaRPr lang="zh-CN" altLang="en-US" sz="1800" dirty="0">
              <a:latin typeface="黑体" panose="02010609060101010101" pitchFamily="49" charset="-122"/>
              <a:ea typeface="黑体" panose="02010609060101010101" pitchFamily="49" charset="-122"/>
            </a:endParaRPr>
          </a:p>
          <a:p>
            <a:pPr eaLnBrk="1" hangingPunct="1">
              <a:lnSpc>
                <a:spcPct val="200000"/>
              </a:lnSpc>
              <a:spcBef>
                <a:spcPct val="20000"/>
              </a:spcBef>
            </a:pPr>
            <a:r>
              <a:rPr lang="zh-CN" altLang="en-US" sz="1800" dirty="0">
                <a:latin typeface="黑体" panose="02010609060101010101" pitchFamily="49" charset="-122"/>
                <a:ea typeface="黑体" panose="02010609060101010101" pitchFamily="49" charset="-122"/>
              </a:rPr>
              <a:t>五、工厂体验</a:t>
            </a:r>
            <a:endParaRPr lang="en-US" altLang="zh-CN" sz="1800" dirty="0">
              <a:latin typeface="黑体" panose="02010609060101010101" pitchFamily="49" charset="-122"/>
              <a:ea typeface="黑体" panose="02010609060101010101" pitchFamily="49" charset="-122"/>
            </a:endParaRPr>
          </a:p>
          <a:p>
            <a:pPr eaLnBrk="1" hangingPunct="1">
              <a:lnSpc>
                <a:spcPct val="200000"/>
              </a:lnSpc>
              <a:spcBef>
                <a:spcPct val="20000"/>
              </a:spcBef>
            </a:pPr>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（自主保全工具实战）</a:t>
            </a:r>
            <a:endParaRPr lang="zh-CN" altLang="en-US" sz="1800" dirty="0">
              <a:latin typeface="黑体" panose="02010609060101010101" pitchFamily="49" charset="-122"/>
              <a:ea typeface="黑体" panose="02010609060101010101" pitchFamily="49" charset="-122"/>
            </a:endParaRPr>
          </a:p>
        </p:txBody>
      </p:sp>
      <p:pic>
        <p:nvPicPr>
          <p:cNvPr id="6149" name="Picture 5" descr="该15 copy"/>
          <p:cNvPicPr>
            <a:picLocks noChangeAspect="1"/>
          </p:cNvPicPr>
          <p:nvPr/>
        </p:nvPicPr>
        <p:blipFill>
          <a:blip r:embed="rId1"/>
          <a:stretch>
            <a:fillRect/>
          </a:stretch>
        </p:blipFill>
        <p:spPr>
          <a:xfrm>
            <a:off x="609600" y="2209800"/>
            <a:ext cx="2736850" cy="2736850"/>
          </a:xfrm>
          <a:prstGeom prst="rect">
            <a:avLst/>
          </a:prstGeom>
          <a:solidFill>
            <a:srgbClr val="3399FF"/>
          </a:solidFill>
          <a:ln w="76200" cap="flat" cmpd="sng">
            <a:solidFill>
              <a:schemeClr val="bg1"/>
            </a:solidFill>
            <a:prstDash val="solid"/>
            <a:miter/>
            <a:headEnd type="none" w="med" len="med"/>
            <a:tailEnd type="none" w="med" len="med"/>
          </a:ln>
        </p:spPr>
      </p:pic>
      <p:sp>
        <p:nvSpPr>
          <p:cNvPr id="6" name="矩形 5"/>
          <p:cNvSpPr/>
          <p:nvPr/>
        </p:nvSpPr>
        <p:spPr>
          <a:xfrm>
            <a:off x="1371600" y="5172670"/>
            <a:ext cx="61722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5400" b="1" i="0" u="none" strike="noStrike" kern="1200" cap="none" spc="0" normalizeH="0" baseline="0" noProof="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uLnTx/>
                <a:uFillTx/>
                <a:latin typeface="黑体" panose="02010609060101010101" pitchFamily="49" charset="-122"/>
                <a:ea typeface="黑体" panose="02010609060101010101" pitchFamily="49" charset="-122"/>
                <a:cs typeface="+mn-cs"/>
              </a:rPr>
              <a:t>只 要 做 就 可 行</a:t>
            </a:r>
            <a:endParaRPr kumimoji="1" lang="zh-CN" altLang="en-US" sz="5400" b="1" i="0" u="none" strike="noStrike" kern="1200" cap="none" spc="0" normalizeH="0" baseline="0" noProof="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9044"/>
                                        </p:tgtEl>
                                        <p:attrNameLst>
                                          <p:attrName>style.visibility</p:attrName>
                                        </p:attrNameLst>
                                      </p:cBhvr>
                                      <p:to>
                                        <p:strVal val="visible"/>
                                      </p:to>
                                    </p:set>
                                    <p:animEffect transition="in" filter="wipe(right)">
                                      <p:cBhvr>
                                        <p:cTn id="7" dur="1000"/>
                                        <p:tgtEl>
                                          <p:spTgt spid="599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4" name="Object 3"/>
          <p:cNvGraphicFramePr>
            <a:graphicFrameLocks noChangeAspect="1"/>
          </p:cNvGraphicFramePr>
          <p:nvPr/>
        </p:nvGraphicFramePr>
        <p:xfrm>
          <a:off x="1331913" y="1447800"/>
          <a:ext cx="6388100" cy="4176713"/>
        </p:xfrm>
        <a:graphic>
          <a:graphicData uri="http://schemas.openxmlformats.org/presentationml/2006/ole">
            <mc:AlternateContent xmlns:mc="http://schemas.openxmlformats.org/markup-compatibility/2006">
              <mc:Choice xmlns:v="urn:schemas-microsoft-com:vml" Requires="v">
                <p:oleObj spid="_x0000_s3090" name="" r:id="rId1" imgW="13992225" imgH="11210925" progId="MSPhotoEd.3">
                  <p:embed/>
                </p:oleObj>
              </mc:Choice>
              <mc:Fallback>
                <p:oleObj name="" r:id="rId1" imgW="13992225" imgH="11210925" progId="MSPhotoEd.3">
                  <p:embed/>
                  <p:pic>
                    <p:nvPicPr>
                      <p:cNvPr id="0" name="图片 3089"/>
                      <p:cNvPicPr/>
                      <p:nvPr/>
                    </p:nvPicPr>
                    <p:blipFill>
                      <a:blip r:embed="rId2">
                        <a:clrChange>
                          <a:clrFrom>
                            <a:srgbClr val="FFFFFF"/>
                          </a:clrFrom>
                          <a:clrTo>
                            <a:srgbClr val="FFFFFF">
                              <a:alpha val="0"/>
                            </a:srgbClr>
                          </a:clrTo>
                        </a:clrChange>
                      </a:blip>
                      <a:stretch>
                        <a:fillRect/>
                      </a:stretch>
                    </p:blipFill>
                    <p:spPr>
                      <a:xfrm>
                        <a:off x="1331913" y="1447800"/>
                        <a:ext cx="6388100" cy="4176713"/>
                      </a:xfrm>
                      <a:prstGeom prst="rect">
                        <a:avLst/>
                      </a:prstGeom>
                      <a:noFill/>
                      <a:ln w="38100">
                        <a:noFill/>
                        <a:miter/>
                      </a:ln>
                    </p:spPr>
                  </p:pic>
                </p:oleObj>
              </mc:Fallback>
            </mc:AlternateContent>
          </a:graphicData>
        </a:graphic>
      </p:graphicFrame>
      <p:sp>
        <p:nvSpPr>
          <p:cNvPr id="243716" name="Rectangle 4"/>
          <p:cNvSpPr/>
          <p:nvPr/>
        </p:nvSpPr>
        <p:spPr>
          <a:xfrm>
            <a:off x="609600" y="2808288"/>
            <a:ext cx="8077200" cy="10810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pPr marL="342900" indent="-342900" algn="ctr" eaLnBrk="1" hangingPunct="1">
              <a:spcBef>
                <a:spcPct val="20000"/>
              </a:spcBef>
            </a:pPr>
            <a:r>
              <a:rPr lang="zh-CN" altLang="en-US" sz="3200" b="1" dirty="0">
                <a:solidFill>
                  <a:schemeClr val="bg1"/>
                </a:solidFill>
                <a:latin typeface="Arial" panose="020B0604020202020204" pitchFamily="34" charset="0"/>
                <a:ea typeface="黑体" panose="02010609060101010101" pitchFamily="49" charset="-122"/>
              </a:rPr>
              <a:t>“</a:t>
            </a:r>
            <a:r>
              <a:rPr lang="zh-CN" altLang="en-US" sz="3200" b="1" dirty="0">
                <a:solidFill>
                  <a:schemeClr val="bg1"/>
                </a:solidFill>
                <a:latin typeface="黑体" panose="02010609060101010101" pitchFamily="49" charset="-122"/>
                <a:ea typeface="黑体" panose="02010609060101010101" pitchFamily="49" charset="-122"/>
              </a:rPr>
              <a:t>设备的不良</a:t>
            </a:r>
            <a:r>
              <a:rPr lang="en-US" altLang="zh-CN" sz="3200" b="1" dirty="0">
                <a:solidFill>
                  <a:schemeClr val="bg1"/>
                </a:solidFill>
                <a:latin typeface="黑体" panose="02010609060101010101" pitchFamily="49" charset="-122"/>
                <a:ea typeface="黑体" panose="02010609060101010101" pitchFamily="49" charset="-122"/>
              </a:rPr>
              <a:t>70%</a:t>
            </a:r>
            <a:r>
              <a:rPr lang="zh-CN" altLang="en-US" sz="3200" b="1" dirty="0">
                <a:solidFill>
                  <a:schemeClr val="bg1"/>
                </a:solidFill>
                <a:latin typeface="黑体" panose="02010609060101010101" pitchFamily="49" charset="-122"/>
                <a:ea typeface="黑体" panose="02010609060101010101" pitchFamily="49" charset="-122"/>
              </a:rPr>
              <a:t>以上来自润滑与清扫的不良</a:t>
            </a:r>
            <a:r>
              <a:rPr lang="zh-CN" altLang="en-US" sz="3200" b="1" dirty="0">
                <a:solidFill>
                  <a:schemeClr val="bg1"/>
                </a:solidFill>
                <a:latin typeface="Arial" panose="020B0604020202020204" pitchFamily="34" charset="0"/>
                <a:ea typeface="黑体" panose="02010609060101010101" pitchFamily="49" charset="-122"/>
              </a:rPr>
              <a:t>”</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33796" name="TextBox 5"/>
          <p:cNvSpPr txBox="1"/>
          <p:nvPr/>
        </p:nvSpPr>
        <p:spPr>
          <a:xfrm>
            <a:off x="476250" y="838200"/>
            <a:ext cx="35509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设备的故障原因是什么</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anim calcmode="lin" valueType="num">
                                      <p:cBhvr additive="base">
                                        <p:cTn id="7" dur="500" fill="hold"/>
                                        <p:tgtEl>
                                          <p:spTgt spid="243716"/>
                                        </p:tgtEl>
                                        <p:attrNameLst>
                                          <p:attrName>ppt_x</p:attrName>
                                        </p:attrNameLst>
                                      </p:cBhvr>
                                      <p:tavLst>
                                        <p:tav tm="0">
                                          <p:val>
                                            <p:strVal val="#ppt_x"/>
                                          </p:val>
                                        </p:tav>
                                        <p:tav tm="100000">
                                          <p:val>
                                            <p:strVal val="#ppt_x"/>
                                          </p:val>
                                        </p:tav>
                                      </p:tavLst>
                                    </p:anim>
                                    <p:anim calcmode="lin" valueType="num">
                                      <p:cBhvr additive="base">
                                        <p:cTn id="8" dur="500" fill="hold"/>
                                        <p:tgtEl>
                                          <p:spTgt spid="243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Freeform 2"/>
          <p:cNvSpPr/>
          <p:nvPr/>
        </p:nvSpPr>
        <p:spPr>
          <a:xfrm>
            <a:off x="1905000" y="2133600"/>
            <a:ext cx="4497388" cy="3962400"/>
          </a:xfrm>
          <a:custGeom>
            <a:avLst/>
            <a:gdLst>
              <a:gd name="txL" fmla="*/ 0 w 2737"/>
              <a:gd name="txT" fmla="*/ 0 h 2400"/>
              <a:gd name="txR" fmla="*/ 2737 w 2737"/>
              <a:gd name="txB" fmla="*/ 2400 h 240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737" h="2400">
                <a:moveTo>
                  <a:pt x="1349" y="23"/>
                </a:moveTo>
                <a:cubicBezTo>
                  <a:pt x="1421" y="0"/>
                  <a:pt x="1441" y="7"/>
                  <a:pt x="1532" y="14"/>
                </a:cubicBezTo>
                <a:cubicBezTo>
                  <a:pt x="1563" y="34"/>
                  <a:pt x="1575" y="43"/>
                  <a:pt x="1587" y="78"/>
                </a:cubicBezTo>
                <a:cubicBezTo>
                  <a:pt x="1592" y="145"/>
                  <a:pt x="1580" y="190"/>
                  <a:pt x="1624" y="234"/>
                </a:cubicBezTo>
                <a:cubicBezTo>
                  <a:pt x="1627" y="243"/>
                  <a:pt x="1631" y="252"/>
                  <a:pt x="1633" y="261"/>
                </a:cubicBezTo>
                <a:cubicBezTo>
                  <a:pt x="1637" y="276"/>
                  <a:pt x="1637" y="292"/>
                  <a:pt x="1642" y="307"/>
                </a:cubicBezTo>
                <a:cubicBezTo>
                  <a:pt x="1671" y="394"/>
                  <a:pt x="1651" y="300"/>
                  <a:pt x="1669" y="371"/>
                </a:cubicBezTo>
                <a:cubicBezTo>
                  <a:pt x="1673" y="386"/>
                  <a:pt x="1672" y="402"/>
                  <a:pt x="1678" y="416"/>
                </a:cubicBezTo>
                <a:cubicBezTo>
                  <a:pt x="1686" y="434"/>
                  <a:pt x="1704" y="446"/>
                  <a:pt x="1715" y="462"/>
                </a:cubicBezTo>
                <a:cubicBezTo>
                  <a:pt x="1718" y="453"/>
                  <a:pt x="1715" y="435"/>
                  <a:pt x="1724" y="435"/>
                </a:cubicBezTo>
                <a:cubicBezTo>
                  <a:pt x="1761" y="435"/>
                  <a:pt x="1796" y="491"/>
                  <a:pt x="1825" y="508"/>
                </a:cubicBezTo>
                <a:cubicBezTo>
                  <a:pt x="1835" y="514"/>
                  <a:pt x="1881" y="524"/>
                  <a:pt x="1889" y="526"/>
                </a:cubicBezTo>
                <a:cubicBezTo>
                  <a:pt x="1953" y="569"/>
                  <a:pt x="1975" y="629"/>
                  <a:pt x="2017" y="691"/>
                </a:cubicBezTo>
                <a:cubicBezTo>
                  <a:pt x="2036" y="749"/>
                  <a:pt x="2035" y="773"/>
                  <a:pt x="2081" y="819"/>
                </a:cubicBezTo>
                <a:cubicBezTo>
                  <a:pt x="2092" y="851"/>
                  <a:pt x="2103" y="946"/>
                  <a:pt x="2117" y="965"/>
                </a:cubicBezTo>
                <a:cubicBezTo>
                  <a:pt x="2155" y="1015"/>
                  <a:pt x="2243" y="1101"/>
                  <a:pt x="2300" y="1120"/>
                </a:cubicBezTo>
                <a:cubicBezTo>
                  <a:pt x="2330" y="1166"/>
                  <a:pt x="2309" y="1142"/>
                  <a:pt x="2373" y="1184"/>
                </a:cubicBezTo>
                <a:cubicBezTo>
                  <a:pt x="2397" y="1199"/>
                  <a:pt x="2408" y="1228"/>
                  <a:pt x="2428" y="1248"/>
                </a:cubicBezTo>
                <a:cubicBezTo>
                  <a:pt x="2449" y="1334"/>
                  <a:pt x="2418" y="1245"/>
                  <a:pt x="2465" y="1303"/>
                </a:cubicBezTo>
                <a:cubicBezTo>
                  <a:pt x="2471" y="1311"/>
                  <a:pt x="2468" y="1323"/>
                  <a:pt x="2474" y="1331"/>
                </a:cubicBezTo>
                <a:cubicBezTo>
                  <a:pt x="2521" y="1394"/>
                  <a:pt x="2511" y="1360"/>
                  <a:pt x="2565" y="1404"/>
                </a:cubicBezTo>
                <a:cubicBezTo>
                  <a:pt x="2582" y="1418"/>
                  <a:pt x="2611" y="1450"/>
                  <a:pt x="2611" y="1450"/>
                </a:cubicBezTo>
                <a:cubicBezTo>
                  <a:pt x="2617" y="1444"/>
                  <a:pt x="2622" y="1426"/>
                  <a:pt x="2629" y="1431"/>
                </a:cubicBezTo>
                <a:cubicBezTo>
                  <a:pt x="2658" y="1450"/>
                  <a:pt x="2683" y="1521"/>
                  <a:pt x="2702" y="1550"/>
                </a:cubicBezTo>
                <a:cubicBezTo>
                  <a:pt x="2723" y="1632"/>
                  <a:pt x="2713" y="1599"/>
                  <a:pt x="2730" y="1651"/>
                </a:cubicBezTo>
                <a:cubicBezTo>
                  <a:pt x="2723" y="1719"/>
                  <a:pt x="2737" y="1782"/>
                  <a:pt x="2666" y="1806"/>
                </a:cubicBezTo>
                <a:cubicBezTo>
                  <a:pt x="2657" y="1876"/>
                  <a:pt x="2640" y="1920"/>
                  <a:pt x="2611" y="1980"/>
                </a:cubicBezTo>
                <a:cubicBezTo>
                  <a:pt x="2594" y="2016"/>
                  <a:pt x="2590" y="2049"/>
                  <a:pt x="2565" y="2080"/>
                </a:cubicBezTo>
                <a:cubicBezTo>
                  <a:pt x="2497" y="2165"/>
                  <a:pt x="2340" y="2219"/>
                  <a:pt x="2236" y="2236"/>
                </a:cubicBezTo>
                <a:cubicBezTo>
                  <a:pt x="2173" y="2331"/>
                  <a:pt x="2069" y="2373"/>
                  <a:pt x="1962" y="2400"/>
                </a:cubicBezTo>
                <a:cubicBezTo>
                  <a:pt x="1815" y="2394"/>
                  <a:pt x="1631" y="2388"/>
                  <a:pt x="1486" y="2336"/>
                </a:cubicBezTo>
                <a:cubicBezTo>
                  <a:pt x="1228" y="2364"/>
                  <a:pt x="1355" y="2355"/>
                  <a:pt x="883" y="2346"/>
                </a:cubicBezTo>
                <a:cubicBezTo>
                  <a:pt x="743" y="2294"/>
                  <a:pt x="587" y="2355"/>
                  <a:pt x="444" y="2309"/>
                </a:cubicBezTo>
                <a:cubicBezTo>
                  <a:pt x="382" y="2267"/>
                  <a:pt x="456" y="2311"/>
                  <a:pt x="325" y="2282"/>
                </a:cubicBezTo>
                <a:cubicBezTo>
                  <a:pt x="295" y="2276"/>
                  <a:pt x="261" y="2241"/>
                  <a:pt x="234" y="2227"/>
                </a:cubicBezTo>
                <a:cubicBezTo>
                  <a:pt x="190" y="2183"/>
                  <a:pt x="149" y="2151"/>
                  <a:pt x="115" y="2099"/>
                </a:cubicBezTo>
                <a:cubicBezTo>
                  <a:pt x="93" y="2031"/>
                  <a:pt x="92" y="1959"/>
                  <a:pt x="51" y="1898"/>
                </a:cubicBezTo>
                <a:cubicBezTo>
                  <a:pt x="40" y="1842"/>
                  <a:pt x="23" y="1787"/>
                  <a:pt x="5" y="1733"/>
                </a:cubicBezTo>
                <a:cubicBezTo>
                  <a:pt x="8" y="1699"/>
                  <a:pt x="0" y="1663"/>
                  <a:pt x="14" y="1632"/>
                </a:cubicBezTo>
                <a:cubicBezTo>
                  <a:pt x="32" y="1591"/>
                  <a:pt x="97" y="1554"/>
                  <a:pt x="133" y="1523"/>
                </a:cubicBezTo>
                <a:cubicBezTo>
                  <a:pt x="160" y="1500"/>
                  <a:pt x="187" y="1470"/>
                  <a:pt x="216" y="1450"/>
                </a:cubicBezTo>
                <a:cubicBezTo>
                  <a:pt x="235" y="1437"/>
                  <a:pt x="260" y="1434"/>
                  <a:pt x="280" y="1422"/>
                </a:cubicBezTo>
                <a:cubicBezTo>
                  <a:pt x="300" y="1410"/>
                  <a:pt x="313" y="1387"/>
                  <a:pt x="334" y="1376"/>
                </a:cubicBezTo>
                <a:cubicBezTo>
                  <a:pt x="382" y="1352"/>
                  <a:pt x="425" y="1341"/>
                  <a:pt x="472" y="1312"/>
                </a:cubicBezTo>
                <a:cubicBezTo>
                  <a:pt x="479" y="1301"/>
                  <a:pt x="501" y="1274"/>
                  <a:pt x="499" y="1258"/>
                </a:cubicBezTo>
                <a:cubicBezTo>
                  <a:pt x="497" y="1239"/>
                  <a:pt x="481" y="1203"/>
                  <a:pt x="481" y="1203"/>
                </a:cubicBezTo>
                <a:cubicBezTo>
                  <a:pt x="500" y="1145"/>
                  <a:pt x="560" y="1094"/>
                  <a:pt x="618" y="1075"/>
                </a:cubicBezTo>
                <a:cubicBezTo>
                  <a:pt x="627" y="1048"/>
                  <a:pt x="622" y="1016"/>
                  <a:pt x="636" y="992"/>
                </a:cubicBezTo>
                <a:cubicBezTo>
                  <a:pt x="676" y="923"/>
                  <a:pt x="681" y="953"/>
                  <a:pt x="728" y="919"/>
                </a:cubicBezTo>
                <a:cubicBezTo>
                  <a:pt x="761" y="895"/>
                  <a:pt x="773" y="856"/>
                  <a:pt x="801" y="828"/>
                </a:cubicBezTo>
                <a:cubicBezTo>
                  <a:pt x="809" y="820"/>
                  <a:pt x="820" y="817"/>
                  <a:pt x="828" y="810"/>
                </a:cubicBezTo>
                <a:cubicBezTo>
                  <a:pt x="835" y="804"/>
                  <a:pt x="840" y="797"/>
                  <a:pt x="846" y="791"/>
                </a:cubicBezTo>
                <a:cubicBezTo>
                  <a:pt x="849" y="782"/>
                  <a:pt x="853" y="773"/>
                  <a:pt x="856" y="764"/>
                </a:cubicBezTo>
                <a:cubicBezTo>
                  <a:pt x="882" y="687"/>
                  <a:pt x="856" y="721"/>
                  <a:pt x="929" y="672"/>
                </a:cubicBezTo>
                <a:cubicBezTo>
                  <a:pt x="938" y="666"/>
                  <a:pt x="947" y="660"/>
                  <a:pt x="956" y="654"/>
                </a:cubicBezTo>
                <a:cubicBezTo>
                  <a:pt x="965" y="648"/>
                  <a:pt x="984" y="636"/>
                  <a:pt x="984" y="636"/>
                </a:cubicBezTo>
                <a:cubicBezTo>
                  <a:pt x="990" y="627"/>
                  <a:pt x="993" y="615"/>
                  <a:pt x="1002" y="608"/>
                </a:cubicBezTo>
                <a:cubicBezTo>
                  <a:pt x="1009" y="602"/>
                  <a:pt x="1027" y="608"/>
                  <a:pt x="1029" y="599"/>
                </a:cubicBezTo>
                <a:cubicBezTo>
                  <a:pt x="1033" y="582"/>
                  <a:pt x="992" y="559"/>
                  <a:pt x="984" y="554"/>
                </a:cubicBezTo>
                <a:cubicBezTo>
                  <a:pt x="967" y="506"/>
                  <a:pt x="989" y="527"/>
                  <a:pt x="1002" y="480"/>
                </a:cubicBezTo>
                <a:cubicBezTo>
                  <a:pt x="1018" y="421"/>
                  <a:pt x="1022" y="364"/>
                  <a:pt x="1084" y="343"/>
                </a:cubicBezTo>
                <a:cubicBezTo>
                  <a:pt x="1202" y="257"/>
                  <a:pt x="1048" y="362"/>
                  <a:pt x="1157" y="307"/>
                </a:cubicBezTo>
                <a:cubicBezTo>
                  <a:pt x="1177" y="297"/>
                  <a:pt x="1194" y="282"/>
                  <a:pt x="1212" y="270"/>
                </a:cubicBezTo>
                <a:cubicBezTo>
                  <a:pt x="1221" y="264"/>
                  <a:pt x="1240" y="252"/>
                  <a:pt x="1240" y="252"/>
                </a:cubicBezTo>
                <a:cubicBezTo>
                  <a:pt x="1223" y="190"/>
                  <a:pt x="1211" y="170"/>
                  <a:pt x="1230" y="96"/>
                </a:cubicBezTo>
                <a:cubicBezTo>
                  <a:pt x="1240" y="57"/>
                  <a:pt x="1328" y="44"/>
                  <a:pt x="1349" y="23"/>
                </a:cubicBezTo>
                <a:close/>
              </a:path>
            </a:pathLst>
          </a:custGeom>
          <a:noFill/>
          <a:ln w="25400" cap="flat" cmpd="sng">
            <a:solidFill>
              <a:schemeClr val="tx1">
                <a:alpha val="100000"/>
              </a:schemeClr>
            </a:solidFill>
            <a:prstDash val="solid"/>
            <a:round/>
            <a:headEnd type="none" w="med" len="med"/>
            <a:tailEnd type="none" w="med" len="med"/>
          </a:ln>
        </p:spPr>
        <p:txBody>
          <a:bodyPr/>
          <a:p>
            <a:endParaRPr lang="zh-CN" altLang="en-US"/>
          </a:p>
        </p:txBody>
      </p:sp>
      <p:sp>
        <p:nvSpPr>
          <p:cNvPr id="35843" name="Freeform 3"/>
          <p:cNvSpPr/>
          <p:nvPr/>
        </p:nvSpPr>
        <p:spPr>
          <a:xfrm>
            <a:off x="2971800" y="3733800"/>
            <a:ext cx="2471738" cy="192088"/>
          </a:xfrm>
          <a:custGeom>
            <a:avLst/>
            <a:gdLst>
              <a:gd name="txL" fmla="*/ 0 w 1436"/>
              <a:gd name="txT" fmla="*/ 0 h 113"/>
              <a:gd name="txR" fmla="*/ 1436 w 1436"/>
              <a:gd name="txB" fmla="*/ 113 h 113"/>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6" h="113">
                <a:moveTo>
                  <a:pt x="0" y="40"/>
                </a:moveTo>
                <a:cubicBezTo>
                  <a:pt x="122" y="0"/>
                  <a:pt x="36" y="21"/>
                  <a:pt x="266" y="31"/>
                </a:cubicBezTo>
                <a:cubicBezTo>
                  <a:pt x="308" y="45"/>
                  <a:pt x="352" y="44"/>
                  <a:pt x="394" y="58"/>
                </a:cubicBezTo>
                <a:cubicBezTo>
                  <a:pt x="421" y="86"/>
                  <a:pt x="419" y="100"/>
                  <a:pt x="458" y="113"/>
                </a:cubicBezTo>
                <a:cubicBezTo>
                  <a:pt x="510" y="110"/>
                  <a:pt x="562" y="111"/>
                  <a:pt x="613" y="104"/>
                </a:cubicBezTo>
                <a:cubicBezTo>
                  <a:pt x="655" y="99"/>
                  <a:pt x="691" y="60"/>
                  <a:pt x="732" y="58"/>
                </a:cubicBezTo>
                <a:cubicBezTo>
                  <a:pt x="839" y="52"/>
                  <a:pt x="945" y="52"/>
                  <a:pt x="1052" y="49"/>
                </a:cubicBezTo>
                <a:cubicBezTo>
                  <a:pt x="1117" y="36"/>
                  <a:pt x="1126" y="31"/>
                  <a:pt x="1198" y="40"/>
                </a:cubicBezTo>
                <a:cubicBezTo>
                  <a:pt x="1272" y="64"/>
                  <a:pt x="1377" y="90"/>
                  <a:pt x="1436" y="31"/>
                </a:cubicBezTo>
              </a:path>
            </a:pathLst>
          </a:custGeom>
          <a:noFill/>
          <a:ln w="25400" cap="flat" cmpd="sng">
            <a:solidFill>
              <a:schemeClr val="tx1">
                <a:alpha val="100000"/>
              </a:schemeClr>
            </a:solidFill>
            <a:prstDash val="solid"/>
            <a:round/>
            <a:headEnd type="none" w="med" len="med"/>
            <a:tailEnd type="none" w="med" len="med"/>
          </a:ln>
        </p:spPr>
        <p:txBody>
          <a:bodyPr/>
          <a:p>
            <a:endParaRPr lang="zh-CN" altLang="en-US"/>
          </a:p>
        </p:txBody>
      </p:sp>
      <p:sp>
        <p:nvSpPr>
          <p:cNvPr id="35844" name="Freeform 4"/>
          <p:cNvSpPr/>
          <p:nvPr/>
        </p:nvSpPr>
        <p:spPr>
          <a:xfrm>
            <a:off x="533400" y="2743200"/>
            <a:ext cx="6324600" cy="76200"/>
          </a:xfrm>
          <a:custGeom>
            <a:avLst/>
            <a:gdLst>
              <a:gd name="txL" fmla="*/ 0 w 4516"/>
              <a:gd name="txT" fmla="*/ 0 h 138"/>
              <a:gd name="txR" fmla="*/ 4516 w 4516"/>
              <a:gd name="txB" fmla="*/ 138 h 138"/>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516" h="138">
                <a:moveTo>
                  <a:pt x="0" y="80"/>
                </a:moveTo>
                <a:cubicBezTo>
                  <a:pt x="173" y="138"/>
                  <a:pt x="416" y="104"/>
                  <a:pt x="558" y="107"/>
                </a:cubicBezTo>
                <a:cubicBezTo>
                  <a:pt x="656" y="48"/>
                  <a:pt x="725" y="75"/>
                  <a:pt x="850" y="80"/>
                </a:cubicBezTo>
                <a:cubicBezTo>
                  <a:pt x="929" y="83"/>
                  <a:pt x="1009" y="86"/>
                  <a:pt x="1088" y="89"/>
                </a:cubicBezTo>
                <a:cubicBezTo>
                  <a:pt x="1249" y="84"/>
                  <a:pt x="1388" y="69"/>
                  <a:pt x="1545" y="80"/>
                </a:cubicBezTo>
                <a:cubicBezTo>
                  <a:pt x="1642" y="112"/>
                  <a:pt x="1755" y="77"/>
                  <a:pt x="1856" y="71"/>
                </a:cubicBezTo>
                <a:cubicBezTo>
                  <a:pt x="1979" y="64"/>
                  <a:pt x="2137" y="58"/>
                  <a:pt x="2258" y="53"/>
                </a:cubicBezTo>
                <a:cubicBezTo>
                  <a:pt x="2550" y="0"/>
                  <a:pt x="2850" y="70"/>
                  <a:pt x="3145" y="43"/>
                </a:cubicBezTo>
                <a:cubicBezTo>
                  <a:pt x="3188" y="29"/>
                  <a:pt x="3228" y="22"/>
                  <a:pt x="3273" y="16"/>
                </a:cubicBezTo>
                <a:cubicBezTo>
                  <a:pt x="3345" y="22"/>
                  <a:pt x="3412" y="49"/>
                  <a:pt x="3483" y="53"/>
                </a:cubicBezTo>
                <a:cubicBezTo>
                  <a:pt x="3645" y="62"/>
                  <a:pt x="3806" y="64"/>
                  <a:pt x="3968" y="71"/>
                </a:cubicBezTo>
                <a:cubicBezTo>
                  <a:pt x="4008" y="68"/>
                  <a:pt x="4048" y="68"/>
                  <a:pt x="4087" y="62"/>
                </a:cubicBezTo>
                <a:cubicBezTo>
                  <a:pt x="4106" y="59"/>
                  <a:pt x="4142" y="43"/>
                  <a:pt x="4142" y="43"/>
                </a:cubicBezTo>
                <a:cubicBezTo>
                  <a:pt x="4323" y="76"/>
                  <a:pt x="4099" y="43"/>
                  <a:pt x="4233" y="43"/>
                </a:cubicBezTo>
                <a:cubicBezTo>
                  <a:pt x="4327" y="43"/>
                  <a:pt x="4422" y="53"/>
                  <a:pt x="4516" y="53"/>
                </a:cubicBezTo>
              </a:path>
            </a:pathLst>
          </a:custGeom>
          <a:noFill/>
          <a:ln w="28575" cap="flat" cmpd="sng">
            <a:solidFill>
              <a:schemeClr val="tx1">
                <a:alpha val="100000"/>
              </a:schemeClr>
            </a:solidFill>
            <a:prstDash val="solid"/>
            <a:round/>
            <a:headEnd type="none" w="med" len="med"/>
            <a:tailEnd type="none" w="med" len="med"/>
          </a:ln>
        </p:spPr>
        <p:txBody>
          <a:bodyPr/>
          <a:p>
            <a:endParaRPr lang="zh-CN" altLang="en-US"/>
          </a:p>
        </p:txBody>
      </p:sp>
      <p:graphicFrame>
        <p:nvGraphicFramePr>
          <p:cNvPr id="35845" name="Object 5"/>
          <p:cNvGraphicFramePr>
            <a:graphicFrameLocks noChangeAspect="1"/>
          </p:cNvGraphicFramePr>
          <p:nvPr/>
        </p:nvGraphicFramePr>
        <p:xfrm>
          <a:off x="6248400" y="2590800"/>
          <a:ext cx="1893888" cy="712788"/>
        </p:xfrm>
        <a:graphic>
          <a:graphicData uri="http://schemas.openxmlformats.org/presentationml/2006/ole">
            <mc:AlternateContent xmlns:mc="http://schemas.openxmlformats.org/markup-compatibility/2006">
              <mc:Choice xmlns:v="urn:schemas-microsoft-com:vml" Requires="v">
                <p:oleObj spid="_x0000_s3091" name="" r:id="rId1" imgW="5121275" imgH="1805305" progId="">
                  <p:embed/>
                </p:oleObj>
              </mc:Choice>
              <mc:Fallback>
                <p:oleObj name="" r:id="rId1" imgW="5121275" imgH="1805305" progId="">
                  <p:embed/>
                  <p:pic>
                    <p:nvPicPr>
                      <p:cNvPr id="0" name="图片 3090"/>
                      <p:cNvPicPr/>
                      <p:nvPr/>
                    </p:nvPicPr>
                    <p:blipFill>
                      <a:blip r:embed="rId2"/>
                      <a:stretch>
                        <a:fillRect/>
                      </a:stretch>
                    </p:blipFill>
                    <p:spPr>
                      <a:xfrm>
                        <a:off x="6248400" y="2590800"/>
                        <a:ext cx="1893888" cy="712788"/>
                      </a:xfrm>
                      <a:prstGeom prst="rect">
                        <a:avLst/>
                      </a:prstGeom>
                      <a:noFill/>
                      <a:ln w="38100">
                        <a:noFill/>
                        <a:miter/>
                      </a:ln>
                    </p:spPr>
                  </p:pic>
                </p:oleObj>
              </mc:Fallback>
            </mc:AlternateContent>
          </a:graphicData>
        </a:graphic>
      </p:graphicFrame>
      <p:sp>
        <p:nvSpPr>
          <p:cNvPr id="35846" name="AutoShape 6"/>
          <p:cNvSpPr/>
          <p:nvPr/>
        </p:nvSpPr>
        <p:spPr>
          <a:xfrm rot="-5400000">
            <a:off x="6035675" y="2879725"/>
            <a:ext cx="139700" cy="171450"/>
          </a:xfrm>
          <a:prstGeom prst="cloudCallout">
            <a:avLst>
              <a:gd name="adj1" fmla="val 77778"/>
              <a:gd name="adj2" fmla="val 400000"/>
            </a:avLst>
          </a:prstGeom>
          <a:solidFill>
            <a:srgbClr val="FFFFFF"/>
          </a:solidFill>
          <a:ln w="9525" cap="flat" cmpd="sng">
            <a:solidFill>
              <a:srgbClr val="000000"/>
            </a:solidFill>
            <a:prstDash val="solid"/>
            <a:headEnd type="none" w="med" len="med"/>
            <a:tailEnd type="none" w="med" len="med"/>
          </a:ln>
        </p:spPr>
        <p:txBody>
          <a:bodyPr vert="eaVert"/>
          <a:p>
            <a:pPr marL="342900" indent="-342900" eaLnBrk="1" hangingPunct="1">
              <a:spcBef>
                <a:spcPct val="20000"/>
              </a:spcBef>
            </a:pP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35847" name="AutoShape 7"/>
          <p:cNvSpPr/>
          <p:nvPr/>
        </p:nvSpPr>
        <p:spPr>
          <a:xfrm rot="-5400000">
            <a:off x="5808663" y="2727325"/>
            <a:ext cx="139700" cy="173038"/>
          </a:xfrm>
          <a:prstGeom prst="cloudCallout">
            <a:avLst>
              <a:gd name="adj1" fmla="val 65593"/>
              <a:gd name="adj2" fmla="val 323861"/>
            </a:avLst>
          </a:prstGeom>
          <a:solidFill>
            <a:srgbClr val="FFFFFF"/>
          </a:solidFill>
          <a:ln w="9525" cap="flat" cmpd="sng">
            <a:solidFill>
              <a:srgbClr val="000000"/>
            </a:solidFill>
            <a:prstDash val="solid"/>
            <a:headEnd type="none" w="med" len="med"/>
            <a:tailEnd type="none" w="med" len="med"/>
          </a:ln>
        </p:spPr>
        <p:txBody>
          <a:bodyPr vert="eaVert"/>
          <a:p>
            <a:pPr marL="342900" indent="-342900" eaLnBrk="1" hangingPunct="1">
              <a:spcBef>
                <a:spcPct val="20000"/>
              </a:spcBef>
            </a:pP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35848" name="AutoShape 8"/>
          <p:cNvSpPr/>
          <p:nvPr/>
        </p:nvSpPr>
        <p:spPr>
          <a:xfrm rot="-5400000">
            <a:off x="5808663" y="2501900"/>
            <a:ext cx="88900" cy="125413"/>
          </a:xfrm>
          <a:prstGeom prst="cloudCallout">
            <a:avLst>
              <a:gd name="adj1" fmla="val 103162"/>
              <a:gd name="adj2" fmla="val 417856"/>
            </a:avLst>
          </a:prstGeom>
          <a:solidFill>
            <a:srgbClr val="FFFFFF"/>
          </a:solidFill>
          <a:ln w="9525" cap="flat" cmpd="sng">
            <a:solidFill>
              <a:srgbClr val="000000"/>
            </a:solidFill>
            <a:prstDash val="solid"/>
            <a:headEnd type="none" w="med" len="med"/>
            <a:tailEnd type="none" w="med" len="med"/>
          </a:ln>
        </p:spPr>
        <p:txBody>
          <a:bodyPr vert="eaVert"/>
          <a:p>
            <a:pPr marL="342900" indent="-342900" eaLnBrk="1" hangingPunct="1">
              <a:spcBef>
                <a:spcPct val="20000"/>
              </a:spcBef>
            </a:pP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35849" name="AutoShape 9"/>
          <p:cNvSpPr/>
          <p:nvPr/>
        </p:nvSpPr>
        <p:spPr>
          <a:xfrm rot="-5400000">
            <a:off x="5781675" y="2293938"/>
            <a:ext cx="50800" cy="33337"/>
          </a:xfrm>
          <a:prstGeom prst="cloudCallout">
            <a:avLst>
              <a:gd name="adj1" fmla="val 392856"/>
              <a:gd name="adj2" fmla="val 125000"/>
            </a:avLst>
          </a:prstGeom>
          <a:solidFill>
            <a:srgbClr val="FFFFFF"/>
          </a:solidFill>
          <a:ln w="9525" cap="flat" cmpd="sng">
            <a:solidFill>
              <a:srgbClr val="000000"/>
            </a:solidFill>
            <a:prstDash val="solid"/>
            <a:headEnd type="none" w="med" len="med"/>
            <a:tailEnd type="none" w="med" len="med"/>
          </a:ln>
        </p:spPr>
        <p:txBody>
          <a:bodyPr vert="eaVert"/>
          <a:p>
            <a:pPr marL="342900" indent="-342900" eaLnBrk="1" hangingPunct="1">
              <a:spcBef>
                <a:spcPct val="20000"/>
              </a:spcBef>
            </a:pP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35850" name="Rectangle 10"/>
          <p:cNvSpPr/>
          <p:nvPr/>
        </p:nvSpPr>
        <p:spPr>
          <a:xfrm>
            <a:off x="1828800" y="2895600"/>
            <a:ext cx="609600" cy="1828800"/>
          </a:xfrm>
          <a:prstGeom prst="rect">
            <a:avLst/>
          </a:prstGeom>
          <a:noFill/>
          <a:ln w="9525">
            <a:noFill/>
          </a:ln>
        </p:spPr>
        <p:txBody>
          <a:bodyPr/>
          <a:p>
            <a:pPr marL="342900" indent="-342900" algn="just" eaLnBrk="1" hangingPunct="1">
              <a:spcBef>
                <a:spcPct val="20000"/>
              </a:spcBef>
            </a:pPr>
            <a:r>
              <a:rPr lang="zh-CN" altLang="en-US" b="1" dirty="0">
                <a:solidFill>
                  <a:srgbClr val="0000FF"/>
                </a:solidFill>
                <a:latin typeface="黑体" panose="02010609060101010101" pitchFamily="49" charset="-122"/>
                <a:ea typeface="黑体" panose="02010609060101010101" pitchFamily="49" charset="-122"/>
              </a:rPr>
              <a:t>潜</a:t>
            </a:r>
            <a:endParaRPr lang="zh-CN" altLang="en-US" b="1" dirty="0">
              <a:solidFill>
                <a:srgbClr val="0000FF"/>
              </a:solidFill>
              <a:latin typeface="黑体" panose="02010609060101010101" pitchFamily="49" charset="-122"/>
              <a:ea typeface="黑体" panose="02010609060101010101" pitchFamily="49" charset="-122"/>
            </a:endParaRPr>
          </a:p>
          <a:p>
            <a:pPr marL="342900" indent="-342900" algn="just" eaLnBrk="1" hangingPunct="1">
              <a:spcBef>
                <a:spcPct val="20000"/>
              </a:spcBef>
            </a:pPr>
            <a:r>
              <a:rPr lang="zh-CN" altLang="en-US" b="1" dirty="0">
                <a:solidFill>
                  <a:srgbClr val="0000FF"/>
                </a:solidFill>
                <a:latin typeface="黑体" panose="02010609060101010101" pitchFamily="49" charset="-122"/>
                <a:ea typeface="黑体" panose="02010609060101010101" pitchFamily="49" charset="-122"/>
              </a:rPr>
              <a:t>在</a:t>
            </a:r>
            <a:endParaRPr lang="zh-CN" altLang="en-US" b="1" dirty="0">
              <a:solidFill>
                <a:srgbClr val="0000FF"/>
              </a:solidFill>
              <a:latin typeface="黑体" panose="02010609060101010101" pitchFamily="49" charset="-122"/>
              <a:ea typeface="黑体" panose="02010609060101010101" pitchFamily="49" charset="-122"/>
            </a:endParaRPr>
          </a:p>
          <a:p>
            <a:pPr marL="342900" indent="-342900" algn="just" eaLnBrk="1" hangingPunct="1">
              <a:spcBef>
                <a:spcPct val="20000"/>
              </a:spcBef>
            </a:pPr>
            <a:r>
              <a:rPr lang="zh-CN" altLang="en-US" b="1" dirty="0">
                <a:solidFill>
                  <a:srgbClr val="0000FF"/>
                </a:solidFill>
                <a:latin typeface="黑体" panose="02010609060101010101" pitchFamily="49" charset="-122"/>
                <a:ea typeface="黑体" panose="02010609060101010101" pitchFamily="49" charset="-122"/>
              </a:rPr>
              <a:t>缺</a:t>
            </a:r>
            <a:endParaRPr lang="zh-CN" altLang="en-US" b="1" dirty="0">
              <a:solidFill>
                <a:srgbClr val="0000FF"/>
              </a:solidFill>
              <a:latin typeface="黑体" panose="02010609060101010101" pitchFamily="49" charset="-122"/>
              <a:ea typeface="黑体" panose="02010609060101010101" pitchFamily="49" charset="-122"/>
            </a:endParaRPr>
          </a:p>
          <a:p>
            <a:pPr marL="342900" indent="-342900" algn="just" eaLnBrk="1" hangingPunct="1">
              <a:spcBef>
                <a:spcPct val="20000"/>
              </a:spcBef>
            </a:pPr>
            <a:r>
              <a:rPr lang="zh-CN" altLang="en-US" b="1" dirty="0">
                <a:solidFill>
                  <a:srgbClr val="0000FF"/>
                </a:solidFill>
                <a:latin typeface="黑体" panose="02010609060101010101" pitchFamily="49" charset="-122"/>
                <a:ea typeface="黑体" panose="02010609060101010101" pitchFamily="49" charset="-122"/>
              </a:rPr>
              <a:t>陷</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5851" name="Rectangle 11"/>
          <p:cNvSpPr/>
          <p:nvPr/>
        </p:nvSpPr>
        <p:spPr>
          <a:xfrm>
            <a:off x="1676400" y="2209800"/>
            <a:ext cx="1524000" cy="471488"/>
          </a:xfrm>
          <a:prstGeom prst="rect">
            <a:avLst/>
          </a:prstGeom>
          <a:solidFill>
            <a:srgbClr val="FFFFFF"/>
          </a:solidFill>
          <a:ln w="9525">
            <a:noFill/>
          </a:ln>
        </p:spPr>
        <p:txBody>
          <a:bodyPr/>
          <a:p>
            <a:pPr marL="342900" indent="-342900" algn="just" eaLnBrk="1" hangingPunct="1">
              <a:spcBef>
                <a:spcPct val="20000"/>
              </a:spcBef>
            </a:pPr>
            <a:r>
              <a:rPr lang="zh-CN" altLang="en-US" b="1" dirty="0">
                <a:solidFill>
                  <a:srgbClr val="990000"/>
                </a:solidFill>
                <a:latin typeface="黑体" panose="02010609060101010101" pitchFamily="49" charset="-122"/>
                <a:ea typeface="黑体" panose="02010609060101010101" pitchFamily="49" charset="-122"/>
              </a:rPr>
              <a:t>明显缺陷</a:t>
            </a:r>
            <a:endParaRPr lang="zh-CN" altLang="en-US" b="1" dirty="0">
              <a:solidFill>
                <a:srgbClr val="990000"/>
              </a:solidFill>
              <a:latin typeface="黑体" panose="02010609060101010101" pitchFamily="49" charset="-122"/>
              <a:ea typeface="黑体" panose="02010609060101010101" pitchFamily="49" charset="-122"/>
            </a:endParaRPr>
          </a:p>
        </p:txBody>
      </p:sp>
      <p:sp>
        <p:nvSpPr>
          <p:cNvPr id="1303564" name="AutoShape 12"/>
          <p:cNvSpPr/>
          <p:nvPr/>
        </p:nvSpPr>
        <p:spPr>
          <a:xfrm>
            <a:off x="4267200" y="1524000"/>
            <a:ext cx="2895600" cy="1181100"/>
          </a:xfrm>
          <a:prstGeom prst="irregularSeal2">
            <a:avLst/>
          </a:prstGeom>
          <a:solidFill>
            <a:srgbClr val="FF0000"/>
          </a:solidFill>
          <a:ln w="3175" cap="flat" cmpd="sng">
            <a:solidFill>
              <a:srgbClr val="FFFF00"/>
            </a:solidFill>
            <a:prstDash val="solid"/>
            <a:miter/>
            <a:headEnd type="none" w="med" len="med"/>
            <a:tailEnd type="none" w="med" len="med"/>
          </a:ln>
        </p:spPr>
        <p:txBody>
          <a:bodyPr lIns="90000" tIns="46800" rIns="90000" bIns="46800" anchor="ctr" anchorCtr="0">
            <a:spAutoFit/>
          </a:bodyPr>
          <a:p>
            <a:pPr algn="ctr"/>
            <a:r>
              <a:rPr lang="zh-CN" altLang="en-US" sz="1400" b="1" dirty="0">
                <a:solidFill>
                  <a:schemeClr val="bg1"/>
                </a:solidFill>
                <a:latin typeface="黑体" panose="02010609060101010101" pitchFamily="49" charset="-122"/>
                <a:ea typeface="黑体" panose="02010609060101010101" pitchFamily="49" charset="-122"/>
              </a:rPr>
              <a:t>一次重大的</a:t>
            </a:r>
            <a:endParaRPr lang="zh-CN" altLang="en-US" sz="1400" b="1" dirty="0">
              <a:solidFill>
                <a:schemeClr val="bg1"/>
              </a:solidFill>
              <a:latin typeface="黑体" panose="02010609060101010101" pitchFamily="49" charset="-122"/>
              <a:ea typeface="黑体" panose="02010609060101010101" pitchFamily="49" charset="-122"/>
            </a:endParaRPr>
          </a:p>
          <a:p>
            <a:pPr algn="ctr"/>
            <a:r>
              <a:rPr lang="zh-CN" altLang="en-US" sz="1400" b="1" dirty="0">
                <a:solidFill>
                  <a:schemeClr val="bg1"/>
                </a:solidFill>
                <a:latin typeface="黑体" panose="02010609060101010101" pitchFamily="49" charset="-122"/>
                <a:ea typeface="黑体" panose="02010609060101010101" pitchFamily="49" charset="-122"/>
              </a:rPr>
              <a:t>停机事故</a:t>
            </a:r>
            <a:endParaRPr lang="zh-CN" altLang="en-US" sz="1400" b="1" dirty="0">
              <a:solidFill>
                <a:schemeClr val="bg1"/>
              </a:solidFill>
              <a:latin typeface="黑体" panose="02010609060101010101" pitchFamily="49" charset="-122"/>
              <a:ea typeface="黑体" panose="02010609060101010101" pitchFamily="49" charset="-122"/>
            </a:endParaRPr>
          </a:p>
        </p:txBody>
      </p:sp>
      <p:sp>
        <p:nvSpPr>
          <p:cNvPr id="35853" name="Rectangle 13"/>
          <p:cNvSpPr/>
          <p:nvPr/>
        </p:nvSpPr>
        <p:spPr>
          <a:xfrm>
            <a:off x="3657600" y="2895600"/>
            <a:ext cx="1206500" cy="547688"/>
          </a:xfrm>
          <a:prstGeom prst="rect">
            <a:avLst/>
          </a:prstGeom>
          <a:noFill/>
          <a:ln w="9525">
            <a:noFill/>
          </a:ln>
        </p:spPr>
        <p:txBody>
          <a:bodyPr/>
          <a:p>
            <a:pPr marL="342900" indent="-342900" algn="just" eaLnBrk="1" hangingPunct="1">
              <a:spcBef>
                <a:spcPct val="20000"/>
              </a:spcBef>
            </a:pPr>
            <a:r>
              <a:rPr lang="zh-CN" altLang="en-US" sz="2400" b="1" dirty="0">
                <a:latin typeface="黑体" panose="02010609060101010101" pitchFamily="49" charset="-122"/>
                <a:ea typeface="黑体" panose="02010609060101010101" pitchFamily="49" charset="-122"/>
              </a:rPr>
              <a:t>中缺陷</a:t>
            </a:r>
            <a:endParaRPr lang="zh-CN" altLang="en-US" sz="2400" b="1" dirty="0">
              <a:latin typeface="黑体" panose="02010609060101010101" pitchFamily="49" charset="-122"/>
              <a:ea typeface="黑体" panose="02010609060101010101" pitchFamily="49" charset="-122"/>
            </a:endParaRPr>
          </a:p>
        </p:txBody>
      </p:sp>
      <p:sp>
        <p:nvSpPr>
          <p:cNvPr id="35854" name="Rectangle 14"/>
          <p:cNvSpPr/>
          <p:nvPr/>
        </p:nvSpPr>
        <p:spPr>
          <a:xfrm>
            <a:off x="3200400" y="4343400"/>
            <a:ext cx="2057400" cy="762000"/>
          </a:xfrm>
          <a:prstGeom prst="rect">
            <a:avLst/>
          </a:prstGeom>
          <a:noFill/>
          <a:ln w="9525">
            <a:noFill/>
          </a:ln>
        </p:spPr>
        <p:txBody>
          <a:bodyPr/>
          <a:p>
            <a:pPr marL="342900" indent="-342900" algn="ctr" eaLnBrk="1" hangingPunct="1">
              <a:spcBef>
                <a:spcPct val="20000"/>
              </a:spcBef>
            </a:pPr>
            <a:r>
              <a:rPr lang="zh-CN" altLang="en-US" sz="4000" b="1" dirty="0">
                <a:latin typeface="黑体" panose="02010609060101010101" pitchFamily="49" charset="-122"/>
                <a:ea typeface="黑体" panose="02010609060101010101" pitchFamily="49" charset="-122"/>
              </a:rPr>
              <a:t>微缺陷</a:t>
            </a:r>
            <a:endParaRPr lang="zh-CN" altLang="en-US" sz="4000" b="1" dirty="0">
              <a:latin typeface="黑体" panose="02010609060101010101" pitchFamily="49" charset="-122"/>
              <a:ea typeface="黑体" panose="02010609060101010101" pitchFamily="49" charset="-122"/>
            </a:endParaRPr>
          </a:p>
        </p:txBody>
      </p:sp>
      <p:sp>
        <p:nvSpPr>
          <p:cNvPr id="35855" name="Rectangle 15"/>
          <p:cNvSpPr/>
          <p:nvPr/>
        </p:nvSpPr>
        <p:spPr>
          <a:xfrm>
            <a:off x="3886200" y="2438400"/>
            <a:ext cx="887413" cy="373063"/>
          </a:xfrm>
          <a:prstGeom prst="rect">
            <a:avLst/>
          </a:prstGeom>
          <a:noFill/>
          <a:ln w="9525">
            <a:noFill/>
          </a:ln>
        </p:spPr>
        <p:txBody>
          <a:bodyPr/>
          <a:p>
            <a:pPr marL="342900" indent="-342900" algn="just" eaLnBrk="1" hangingPunct="1">
              <a:spcBef>
                <a:spcPct val="20000"/>
              </a:spcBef>
            </a:pPr>
            <a:r>
              <a:rPr lang="zh-CN" altLang="en-US" sz="1400" b="1" dirty="0">
                <a:solidFill>
                  <a:srgbClr val="FF0000"/>
                </a:solidFill>
                <a:latin typeface="黑体" panose="02010609060101010101" pitchFamily="49" charset="-122"/>
                <a:ea typeface="黑体" panose="02010609060101010101" pitchFamily="49" charset="-122"/>
              </a:rPr>
              <a:t>大缺陷</a:t>
            </a:r>
            <a:endParaRPr lang="zh-CN" altLang="en-US" sz="1400" b="1" dirty="0">
              <a:solidFill>
                <a:srgbClr val="FF0000"/>
              </a:solidFill>
              <a:latin typeface="黑体" panose="02010609060101010101" pitchFamily="49" charset="-122"/>
              <a:ea typeface="黑体" panose="02010609060101010101" pitchFamily="49" charset="-122"/>
            </a:endParaRPr>
          </a:p>
        </p:txBody>
      </p:sp>
      <p:sp>
        <p:nvSpPr>
          <p:cNvPr id="1303568" name="Rectangle 16"/>
          <p:cNvSpPr/>
          <p:nvPr/>
        </p:nvSpPr>
        <p:spPr>
          <a:xfrm>
            <a:off x="3429000" y="3352800"/>
            <a:ext cx="1676400" cy="457200"/>
          </a:xfrm>
          <a:prstGeom prst="rect">
            <a:avLst/>
          </a:prstGeom>
          <a:noFill/>
          <a:ln w="9525">
            <a:noFill/>
          </a:ln>
        </p:spPr>
        <p:txBody>
          <a:bodyPr/>
          <a:p>
            <a:pPr marL="342900" indent="-342900" algn="ctr" eaLnBrk="1" hangingPunct="1">
              <a:spcBef>
                <a:spcPct val="20000"/>
              </a:spcBef>
            </a:pPr>
            <a:r>
              <a:rPr lang="zh-CN" altLang="en-US" sz="2400" b="1" dirty="0">
                <a:latin typeface="黑体" panose="02010609060101010101" pitchFamily="49" charset="-122"/>
                <a:ea typeface="黑体" panose="02010609060101010101" pitchFamily="49" charset="-122"/>
              </a:rPr>
              <a:t>（</a:t>
            </a:r>
            <a:r>
              <a:rPr lang="en-US" altLang="zh-CN" sz="2400" b="1" dirty="0">
                <a:solidFill>
                  <a:srgbClr val="000066"/>
                </a:solidFill>
                <a:latin typeface="黑体" panose="02010609060101010101" pitchFamily="49" charset="-122"/>
                <a:ea typeface="黑体" panose="02010609060101010101" pitchFamily="49" charset="-122"/>
              </a:rPr>
              <a:t>29</a:t>
            </a:r>
            <a:r>
              <a:rPr lang="zh-CN" altLang="en-US" sz="2400" b="1" dirty="0">
                <a:solidFill>
                  <a:srgbClr val="000066"/>
                </a:solidFill>
                <a:latin typeface="黑体" panose="02010609060101010101" pitchFamily="49" charset="-122"/>
                <a:ea typeface="黑体" panose="02010609060101010101" pitchFamily="49" charset="-122"/>
              </a:rPr>
              <a:t>个</a:t>
            </a:r>
            <a:r>
              <a:rPr lang="zh-CN" altLang="en-US"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sp>
        <p:nvSpPr>
          <p:cNvPr id="1303569" name="Rectangle 17"/>
          <p:cNvSpPr/>
          <p:nvPr/>
        </p:nvSpPr>
        <p:spPr>
          <a:xfrm>
            <a:off x="3276600" y="5105400"/>
            <a:ext cx="2133600" cy="685800"/>
          </a:xfrm>
          <a:prstGeom prst="rect">
            <a:avLst/>
          </a:prstGeom>
          <a:noFill/>
          <a:ln w="9525">
            <a:noFill/>
          </a:ln>
        </p:spPr>
        <p:txBody>
          <a:bodyPr/>
          <a:p>
            <a:pPr marL="342900" indent="-342900" algn="ctr" eaLnBrk="1" hangingPunct="1">
              <a:spcBef>
                <a:spcPct val="20000"/>
              </a:spcBef>
            </a:pPr>
            <a:r>
              <a:rPr lang="zh-CN" altLang="en-US" sz="3200" b="1" dirty="0">
                <a:solidFill>
                  <a:srgbClr val="000066"/>
                </a:solidFill>
                <a:latin typeface="黑体" panose="02010609060101010101" pitchFamily="49" charset="-122"/>
                <a:ea typeface="黑体" panose="02010609060101010101" pitchFamily="49" charset="-122"/>
              </a:rPr>
              <a:t>（</a:t>
            </a:r>
            <a:r>
              <a:rPr lang="en-US" altLang="zh-CN" sz="3200" b="1" dirty="0">
                <a:solidFill>
                  <a:srgbClr val="000066"/>
                </a:solidFill>
                <a:latin typeface="黑体" panose="02010609060101010101" pitchFamily="49" charset="-122"/>
                <a:ea typeface="黑体" panose="02010609060101010101" pitchFamily="49" charset="-122"/>
              </a:rPr>
              <a:t>300</a:t>
            </a:r>
            <a:r>
              <a:rPr lang="zh-CN" altLang="en-US" sz="3200" b="1" dirty="0">
                <a:solidFill>
                  <a:srgbClr val="000066"/>
                </a:solidFill>
                <a:latin typeface="黑体" panose="02010609060101010101" pitchFamily="49" charset="-122"/>
                <a:ea typeface="黑体" panose="02010609060101010101" pitchFamily="49" charset="-122"/>
              </a:rPr>
              <a:t>个</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pic>
        <p:nvPicPr>
          <p:cNvPr id="35858" name="Picture 18" descr="j0118667"/>
          <p:cNvPicPr>
            <a:picLocks noChangeAspect="1"/>
          </p:cNvPicPr>
          <p:nvPr/>
        </p:nvPicPr>
        <p:blipFill>
          <a:blip r:embed="rId3"/>
          <a:stretch>
            <a:fillRect/>
          </a:stretch>
        </p:blipFill>
        <p:spPr>
          <a:xfrm>
            <a:off x="6553200" y="3962400"/>
            <a:ext cx="1958975" cy="1903413"/>
          </a:xfrm>
          <a:prstGeom prst="rect">
            <a:avLst/>
          </a:prstGeom>
          <a:noFill/>
          <a:ln w="9525">
            <a:noFill/>
          </a:ln>
        </p:spPr>
      </p:pic>
      <p:sp>
        <p:nvSpPr>
          <p:cNvPr id="35859" name="TextBox 20"/>
          <p:cNvSpPr txBox="1"/>
          <p:nvPr/>
        </p:nvSpPr>
        <p:spPr>
          <a:xfrm>
            <a:off x="476250" y="752475"/>
            <a:ext cx="2811463" cy="923925"/>
          </a:xfrm>
          <a:prstGeom prst="rect">
            <a:avLst/>
          </a:prstGeom>
          <a:noFill/>
          <a:ln w="9525">
            <a:noFill/>
          </a:ln>
        </p:spPr>
        <p:txBody>
          <a:bodyPr wrap="none">
            <a:spAutoFit/>
          </a:bodyPr>
          <a:p>
            <a:pPr eaLnBrk="1" hangingPunct="1">
              <a:buFont typeface="Wingdings" panose="05000000000000000000" pitchFamily="2" charset="2"/>
              <a:buChar char="n"/>
            </a:pPr>
            <a:r>
              <a:rPr lang="zh-CN" altLang="en-US" sz="2400" b="1" dirty="0">
                <a:solidFill>
                  <a:srgbClr val="0000FF"/>
                </a:solidFill>
                <a:latin typeface="黑体" panose="02010609060101010101" pitchFamily="49" charset="-122"/>
                <a:ea typeface="黑体" panose="02010609060101010101" pitchFamily="49" charset="-122"/>
              </a:rPr>
              <a:t> 微缺陷思想</a:t>
            </a:r>
            <a:r>
              <a:rPr lang="zh-CN" altLang="en-US" sz="5400" b="1" dirty="0">
                <a:solidFill>
                  <a:srgbClr val="0000FF"/>
                </a:solidFill>
                <a:latin typeface="黑体" panose="02010609060101010101" pitchFamily="49" charset="-122"/>
                <a:ea typeface="黑体" panose="02010609060101010101" pitchFamily="49" charset="-122"/>
              </a:rPr>
              <a:t>？</a:t>
            </a:r>
            <a:endParaRPr lang="zh-CN" altLang="en-US" sz="54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03569"/>
                                        </p:tgtEl>
                                        <p:attrNameLst>
                                          <p:attrName>style.visibility</p:attrName>
                                        </p:attrNameLst>
                                      </p:cBhvr>
                                      <p:to>
                                        <p:strVal val="visible"/>
                                      </p:to>
                                    </p:set>
                                    <p:anim calcmode="lin" valueType="num">
                                      <p:cBhvr>
                                        <p:cTn id="7" dur="1000" fill="hold"/>
                                        <p:tgtEl>
                                          <p:spTgt spid="1303569"/>
                                        </p:tgtEl>
                                        <p:attrNameLst>
                                          <p:attrName>ppt_w</p:attrName>
                                        </p:attrNameLst>
                                      </p:cBhvr>
                                      <p:tavLst>
                                        <p:tav tm="0">
                                          <p:val>
                                            <p:fltVal val="0.000000"/>
                                          </p:val>
                                        </p:tav>
                                        <p:tav tm="100000">
                                          <p:val>
                                            <p:strVal val="#ppt_w"/>
                                          </p:val>
                                        </p:tav>
                                      </p:tavLst>
                                    </p:anim>
                                    <p:anim calcmode="lin" valueType="num">
                                      <p:cBhvr>
                                        <p:cTn id="8" dur="1000" fill="hold"/>
                                        <p:tgtEl>
                                          <p:spTgt spid="1303569"/>
                                        </p:tgtEl>
                                        <p:attrNameLst>
                                          <p:attrName>ppt_h</p:attrName>
                                        </p:attrNameLst>
                                      </p:cBhvr>
                                      <p:tavLst>
                                        <p:tav tm="0">
                                          <p:val>
                                            <p:fltVal val="0.000000"/>
                                          </p:val>
                                        </p:tav>
                                        <p:tav tm="100000">
                                          <p:val>
                                            <p:strVal val="#ppt_h"/>
                                          </p:val>
                                        </p:tav>
                                      </p:tavLst>
                                    </p:anim>
                                    <p:anim calcmode="lin" valueType="num">
                                      <p:cBhvr>
                                        <p:cTn id="9" dur="1000" fill="hold"/>
                                        <p:tgtEl>
                                          <p:spTgt spid="1303569"/>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30356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03568"/>
                                        </p:tgtEl>
                                        <p:attrNameLst>
                                          <p:attrName>style.visibility</p:attrName>
                                        </p:attrNameLst>
                                      </p:cBhvr>
                                      <p:to>
                                        <p:strVal val="visible"/>
                                      </p:to>
                                    </p:set>
                                    <p:anim calcmode="lin" valueType="num">
                                      <p:cBhvr>
                                        <p:cTn id="15" dur="1000" fill="hold"/>
                                        <p:tgtEl>
                                          <p:spTgt spid="1303568"/>
                                        </p:tgtEl>
                                        <p:attrNameLst>
                                          <p:attrName>ppt_w</p:attrName>
                                        </p:attrNameLst>
                                      </p:cBhvr>
                                      <p:tavLst>
                                        <p:tav tm="0">
                                          <p:val>
                                            <p:fltVal val="0.000000"/>
                                          </p:val>
                                        </p:tav>
                                        <p:tav tm="100000">
                                          <p:val>
                                            <p:strVal val="#ppt_w"/>
                                          </p:val>
                                        </p:tav>
                                      </p:tavLst>
                                    </p:anim>
                                    <p:anim calcmode="lin" valueType="num">
                                      <p:cBhvr>
                                        <p:cTn id="16" dur="1000" fill="hold"/>
                                        <p:tgtEl>
                                          <p:spTgt spid="1303568"/>
                                        </p:tgtEl>
                                        <p:attrNameLst>
                                          <p:attrName>ppt_h</p:attrName>
                                        </p:attrNameLst>
                                      </p:cBhvr>
                                      <p:tavLst>
                                        <p:tav tm="0">
                                          <p:val>
                                            <p:fltVal val="0.000000"/>
                                          </p:val>
                                        </p:tav>
                                        <p:tav tm="100000">
                                          <p:val>
                                            <p:strVal val="#ppt_h"/>
                                          </p:val>
                                        </p:tav>
                                      </p:tavLst>
                                    </p:anim>
                                    <p:anim calcmode="lin" valueType="num">
                                      <p:cBhvr>
                                        <p:cTn id="17" dur="1000" fill="hold"/>
                                        <p:tgtEl>
                                          <p:spTgt spid="1303568"/>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130356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303564"/>
                                        </p:tgtEl>
                                        <p:attrNameLst>
                                          <p:attrName>style.visibility</p:attrName>
                                        </p:attrNameLst>
                                      </p:cBhvr>
                                      <p:to>
                                        <p:strVal val="visible"/>
                                      </p:to>
                                    </p:set>
                                    <p:anim calcmode="lin" valueType="num">
                                      <p:cBhvr>
                                        <p:cTn id="23" dur="1000" fill="hold"/>
                                        <p:tgtEl>
                                          <p:spTgt spid="1303564"/>
                                        </p:tgtEl>
                                        <p:attrNameLst>
                                          <p:attrName>ppt_w</p:attrName>
                                        </p:attrNameLst>
                                      </p:cBhvr>
                                      <p:tavLst>
                                        <p:tav tm="0">
                                          <p:val>
                                            <p:fltVal val="0.000000"/>
                                          </p:val>
                                        </p:tav>
                                        <p:tav tm="100000">
                                          <p:val>
                                            <p:strVal val="#ppt_w"/>
                                          </p:val>
                                        </p:tav>
                                      </p:tavLst>
                                    </p:anim>
                                    <p:anim calcmode="lin" valueType="num">
                                      <p:cBhvr>
                                        <p:cTn id="24" dur="1000" fill="hold"/>
                                        <p:tgtEl>
                                          <p:spTgt spid="1303564"/>
                                        </p:tgtEl>
                                        <p:attrNameLst>
                                          <p:attrName>ppt_h</p:attrName>
                                        </p:attrNameLst>
                                      </p:cBhvr>
                                      <p:tavLst>
                                        <p:tav tm="0">
                                          <p:val>
                                            <p:fltVal val="0.000000"/>
                                          </p:val>
                                        </p:tav>
                                        <p:tav tm="100000">
                                          <p:val>
                                            <p:strVal val="#ppt_h"/>
                                          </p:val>
                                        </p:tav>
                                      </p:tavLst>
                                    </p:anim>
                                    <p:anim calcmode="lin" valueType="num">
                                      <p:cBhvr>
                                        <p:cTn id="25" dur="1000" fill="hold"/>
                                        <p:tgtEl>
                                          <p:spTgt spid="1303564"/>
                                        </p:tgtEl>
                                        <p:attrNameLst>
                                          <p:attrName>style.rotation</p:attrName>
                                        </p:attrNameLst>
                                      </p:cBhvr>
                                      <p:tavLst>
                                        <p:tav tm="0">
                                          <p:val>
                                            <p:fltVal val="90.000000"/>
                                          </p:val>
                                        </p:tav>
                                        <p:tav tm="100000">
                                          <p:val>
                                            <p:fltVal val="0.000000"/>
                                          </p:val>
                                        </p:tav>
                                      </p:tavLst>
                                    </p:anim>
                                    <p:animEffect transition="in" filter="fade">
                                      <p:cBhvr>
                                        <p:cTn id="26" dur="1000"/>
                                        <p:tgtEl>
                                          <p:spTgt spid="130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64" grpId="0" animBg="1"/>
      <p:bldP spid="1303568" grpId="0"/>
      <p:bldP spid="13035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p:nvPr/>
        </p:nvSpPr>
        <p:spPr>
          <a:xfrm>
            <a:off x="3581400" y="4419600"/>
            <a:ext cx="3429000" cy="1981200"/>
          </a:xfrm>
          <a:prstGeom prst="rect">
            <a:avLst/>
          </a:prstGeom>
          <a:solidFill>
            <a:srgbClr val="FFFF99"/>
          </a:solidFill>
          <a:ln w="3175">
            <a:noFill/>
          </a:ln>
          <a:effectLst>
            <a:outerShdw dist="107763" dir="2699999" algn="ctr" rotWithShape="0">
              <a:schemeClr val="bg2">
                <a:alpha val="50000"/>
              </a:schemeClr>
            </a:outerShdw>
          </a:effectLst>
        </p:spPr>
        <p:txBody>
          <a:bodyPr lIns="90000" tIns="46800" rIns="90000" bIns="46800" anchor="ctr" anchorCtr="0">
            <a:spAutoFit/>
          </a:bodyPr>
          <a:p>
            <a:pPr eaLnBrk="1" hangingPunct="1"/>
            <a:endParaRPr lang="zh-CN" altLang="en-US" dirty="0">
              <a:latin typeface="华文中宋" panose="02010600040101010101" pitchFamily="2" charset="-122"/>
            </a:endParaRPr>
          </a:p>
        </p:txBody>
      </p:sp>
      <p:pic>
        <p:nvPicPr>
          <p:cNvPr id="37891" name="Picture 5" descr="img_003"/>
          <p:cNvPicPr>
            <a:picLocks noChangeAspect="1"/>
          </p:cNvPicPr>
          <p:nvPr/>
        </p:nvPicPr>
        <p:blipFill>
          <a:blip r:embed="rId1"/>
          <a:stretch>
            <a:fillRect/>
          </a:stretch>
        </p:blipFill>
        <p:spPr>
          <a:xfrm>
            <a:off x="5791200" y="3959225"/>
            <a:ext cx="2819400" cy="2136775"/>
          </a:xfrm>
          <a:prstGeom prst="rect">
            <a:avLst/>
          </a:prstGeom>
          <a:noFill/>
          <a:ln w="9525">
            <a:noFill/>
          </a:ln>
        </p:spPr>
      </p:pic>
      <p:sp>
        <p:nvSpPr>
          <p:cNvPr id="37892" name="TextBox 5"/>
          <p:cNvSpPr txBox="1"/>
          <p:nvPr/>
        </p:nvSpPr>
        <p:spPr>
          <a:xfrm>
            <a:off x="1295400" y="2362200"/>
            <a:ext cx="6365875" cy="1016000"/>
          </a:xfrm>
          <a:prstGeom prst="rect">
            <a:avLst/>
          </a:prstGeom>
          <a:noFill/>
          <a:ln w="9525">
            <a:noFill/>
          </a:ln>
        </p:spPr>
        <p:txBody>
          <a:bodyPr wrap="none">
            <a:spAutoFit/>
          </a:bodyPr>
          <a:p>
            <a:pPr eaLnBrk="1" hangingPunct="1"/>
            <a:r>
              <a:rPr lang="zh-CN" altLang="en-US" sz="6000" b="1" dirty="0">
                <a:latin typeface="黑体" panose="02010609060101010101" pitchFamily="49" charset="-122"/>
                <a:ea typeface="黑体" panose="02010609060101010101" pitchFamily="49" charset="-122"/>
              </a:rPr>
              <a:t>三、自主保全概论</a:t>
            </a:r>
            <a:endParaRPr lang="zh-CN" altLang="en-US" sz="60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5602" name="Rectangle 2"/>
          <p:cNvSpPr>
            <a:spLocks noChangeArrowheads="1"/>
          </p:cNvSpPr>
          <p:nvPr/>
        </p:nvSpPr>
        <p:spPr bwMode="auto">
          <a:xfrm>
            <a:off x="914400" y="1447800"/>
            <a:ext cx="6324600" cy="251460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ln>
          <a:effectLst/>
        </p:spPr>
        <p:txBody>
          <a:bodyPr/>
          <a:lstStyle/>
          <a:p>
            <a:pPr marL="0" marR="0" lvl="0" indent="536575" algn="l" defTabSz="914400" rtl="0" eaLnBrk="0" fontAlgn="base" latinLnBrk="0" hangingPunct="0">
              <a:lnSpc>
                <a:spcPct val="200000"/>
              </a:lnSpc>
              <a:spcBef>
                <a:spcPct val="30000"/>
              </a:spcBef>
              <a:spcAft>
                <a:spcPct val="0"/>
              </a:spcAft>
              <a:buClrTx/>
              <a:buSzPct val="100000"/>
              <a:buFontTx/>
              <a:buNone/>
              <a:defRPr/>
            </a:pPr>
            <a:r>
              <a:rPr kumimoji="1"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通过设备操作人员自己维持和改善（自己的设备和工程），从而实现和维</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持设备最佳状态的改善活动。</a:t>
            </a:r>
            <a:endPar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39" name="TextBox 4"/>
          <p:cNvSpPr txBox="1"/>
          <p:nvPr/>
        </p:nvSpPr>
        <p:spPr>
          <a:xfrm>
            <a:off x="476250" y="838200"/>
            <a:ext cx="263271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自主保全的定义</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2"/>
          <p:cNvSpPr txBox="1"/>
          <p:nvPr/>
        </p:nvSpPr>
        <p:spPr>
          <a:xfrm>
            <a:off x="609600" y="1371600"/>
            <a:ext cx="7924800" cy="1587500"/>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p>
            <a:pPr>
              <a:spcBef>
                <a:spcPct val="30000"/>
              </a:spcBef>
              <a:buChar char="•"/>
            </a:pPr>
            <a:r>
              <a:rPr lang="zh-CN" altLang="en-US" sz="1800" b="1" dirty="0">
                <a:solidFill>
                  <a:srgbClr val="FF0000"/>
                </a:solidFill>
                <a:latin typeface="黑体" panose="02010609060101010101" pitchFamily="49" charset="-122"/>
                <a:ea typeface="黑体" panose="02010609060101010101" pitchFamily="49" charset="-122"/>
              </a:rPr>
              <a:t>可以发现异常的现场管理</a:t>
            </a:r>
            <a:endParaRPr lang="ko-KR" altLang="en-US" sz="1800" b="1" dirty="0">
              <a:solidFill>
                <a:srgbClr val="FF0000"/>
              </a:solidFill>
              <a:latin typeface="黑体" panose="02010609060101010101" pitchFamily="49" charset="-122"/>
            </a:endParaRPr>
          </a:p>
          <a:p>
            <a:pPr>
              <a:lnSpc>
                <a:spcPct val="80000"/>
              </a:lnSpc>
              <a:spcBef>
                <a:spcPct val="30000"/>
              </a:spcBef>
            </a:pPr>
            <a:r>
              <a:rPr lang="ko-KR" altLang="en-US" sz="1800" dirty="0">
                <a:solidFill>
                  <a:srgbClr val="000000"/>
                </a:solidFill>
                <a:latin typeface="黑体" panose="02010609060101010101" pitchFamily="49" charset="-122"/>
              </a:rPr>
              <a:t> </a:t>
            </a:r>
            <a:r>
              <a:rPr lang="zh-CN" altLang="en-US" sz="1800" dirty="0">
                <a:solidFill>
                  <a:srgbClr val="000000"/>
                </a:solidFill>
                <a:latin typeface="黑体" panose="02010609060101010101" pitchFamily="49" charset="-122"/>
                <a:ea typeface="黑体" panose="02010609060101010101" pitchFamily="49" charset="-122"/>
              </a:rPr>
              <a:t>目视管理和操作者的五感</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眼</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鼻</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舌</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耳</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手</a:t>
            </a:r>
            <a:r>
              <a:rPr lang="ko-KR" altLang="en-US" sz="1800" dirty="0">
                <a:solidFill>
                  <a:srgbClr val="000000"/>
                </a:solidFill>
                <a:latin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就可以随时发现缺陷的现场</a:t>
            </a:r>
            <a:endParaRPr lang="ko-KR" altLang="en-US" sz="1800" dirty="0">
              <a:solidFill>
                <a:srgbClr val="000000"/>
              </a:solidFill>
              <a:latin typeface="黑体" panose="02010609060101010101" pitchFamily="49" charset="-122"/>
            </a:endParaRPr>
          </a:p>
          <a:p>
            <a:pPr>
              <a:lnSpc>
                <a:spcPct val="80000"/>
              </a:lnSpc>
              <a:spcBef>
                <a:spcPct val="30000"/>
              </a:spcBef>
              <a:buChar char="•"/>
            </a:pPr>
            <a:r>
              <a:rPr lang="zh-CN" altLang="en-US" sz="1800" b="1" dirty="0">
                <a:solidFill>
                  <a:srgbClr val="FF0000"/>
                </a:solidFill>
                <a:latin typeface="黑体" panose="02010609060101010101" pitchFamily="49" charset="-122"/>
                <a:ea typeface="黑体" panose="02010609060101010101" pitchFamily="49" charset="-122"/>
              </a:rPr>
              <a:t>设备的理想状态</a:t>
            </a:r>
            <a:endParaRPr lang="ko-KR" altLang="en-US" sz="1800" b="1" dirty="0">
              <a:solidFill>
                <a:srgbClr val="FF0000"/>
              </a:solidFill>
              <a:latin typeface="黑体" panose="02010609060101010101" pitchFamily="49" charset="-122"/>
            </a:endParaRPr>
          </a:p>
          <a:p>
            <a:pPr>
              <a:lnSpc>
                <a:spcPct val="80000"/>
              </a:lnSpc>
              <a:spcBef>
                <a:spcPct val="30000"/>
              </a:spcBef>
            </a:pPr>
            <a:r>
              <a:rPr lang="ko-KR" altLang="en-US" sz="1800" dirty="0">
                <a:latin typeface="黑体" panose="02010609060101010101" pitchFamily="49" charset="-122"/>
              </a:rPr>
              <a:t> </a:t>
            </a:r>
            <a:r>
              <a:rPr lang="zh-CN" altLang="en-US" sz="1800" dirty="0">
                <a:latin typeface="黑体" panose="02010609060101010101" pitchFamily="49" charset="-122"/>
                <a:ea typeface="黑体" panose="02010609060101010101" pitchFamily="49" charset="-122"/>
              </a:rPr>
              <a:t>设备的基本条件和使用条件的精确达成和老化的复原及其正确运转和操</a:t>
            </a:r>
            <a:endParaRPr lang="en-US" altLang="zh-CN" sz="1800" dirty="0">
              <a:latin typeface="黑体" panose="02010609060101010101" pitchFamily="49" charset="-122"/>
              <a:ea typeface="黑体" panose="02010609060101010101" pitchFamily="49" charset="-122"/>
            </a:endParaRPr>
          </a:p>
          <a:p>
            <a:pPr>
              <a:lnSpc>
                <a:spcPct val="80000"/>
              </a:lnSpc>
              <a:spcBef>
                <a:spcPct val="30000"/>
              </a:spcBef>
            </a:pPr>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作所需基本条件的遵守状态。</a:t>
            </a:r>
            <a:endParaRPr lang="ko-KR" altLang="en-US" sz="1800" dirty="0">
              <a:latin typeface="黑体" panose="02010609060101010101" pitchFamily="49" charset="-122"/>
              <a:ea typeface="Gulim" panose="020B0600000101010101" pitchFamily="34" charset="-127"/>
            </a:endParaRPr>
          </a:p>
        </p:txBody>
      </p:sp>
      <p:sp>
        <p:nvSpPr>
          <p:cNvPr id="40963" name="Rectangle 3"/>
          <p:cNvSpPr/>
          <p:nvPr/>
        </p:nvSpPr>
        <p:spPr>
          <a:xfrm>
            <a:off x="609600" y="3562350"/>
            <a:ext cx="7924800" cy="2362200"/>
          </a:xfrm>
          <a:prstGeom prst="rect">
            <a:avLst/>
          </a:prstGeom>
          <a:noFill/>
          <a:ln w="9525" cap="flat" cmpd="sng">
            <a:solidFill>
              <a:schemeClr val="tx1"/>
            </a:solidFill>
            <a:prstDash val="solid"/>
            <a:miter/>
            <a:headEnd type="none" w="med" len="med"/>
            <a:tailEnd type="none" w="med" len="med"/>
          </a:ln>
        </p:spPr>
        <p:txBody>
          <a:bodyPr/>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rgbClr val="990000"/>
                </a:solidFill>
                <a:latin typeface="黑体" panose="02010609060101010101" pitchFamily="49" charset="-122"/>
                <a:ea typeface="黑体" panose="02010609060101010101" pitchFamily="49" charset="-122"/>
              </a:rPr>
              <a:t>自己的设备自己负责</a:t>
            </a:r>
            <a:endParaRPr lang="en-US" altLang="ko-KR" dirty="0">
              <a:solidFill>
                <a:srgbClr val="990000"/>
              </a:solidFill>
              <a:latin typeface="黑体" panose="02010609060101010101" pitchFamily="49" charset="-122"/>
              <a:ea typeface="黑体" panose="02010609060101010101" pitchFamily="49" charset="-122"/>
            </a:endParaRPr>
          </a:p>
          <a:p>
            <a:pPr marL="285750" indent="-285750">
              <a:lnSpc>
                <a:spcPct val="90000"/>
              </a:lnSpc>
              <a:spcBef>
                <a:spcPct val="30000"/>
              </a:spcBef>
              <a:buSzPct val="100000"/>
            </a:pPr>
            <a:r>
              <a:rPr lang="en-US" altLang="ko-KR" dirty="0">
                <a:solidFill>
                  <a:srgbClr val="0066FF"/>
                </a:solidFill>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  1</a:t>
            </a:r>
            <a:r>
              <a:rPr lang="zh-CN" altLang="en-US" dirty="0">
                <a:latin typeface="黑体" panose="02010609060101010101" pitchFamily="49" charset="-122"/>
                <a:ea typeface="黑体" panose="02010609060101010101" pitchFamily="49" charset="-122"/>
              </a:rPr>
              <a:t>、对设备要有爱心和用心管理。</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、努力发挥操作人员的作用。</a:t>
            </a:r>
            <a:endParaRPr lang="ko-KR" altLang="en-US" dirty="0">
              <a:latin typeface="黑体" panose="02010609060101010101" pitchFamily="49" charset="-122"/>
            </a:endParaRPr>
          </a:p>
          <a:p>
            <a:pPr marL="285750" indent="-285750">
              <a:lnSpc>
                <a:spcPct val="90000"/>
              </a:lnSpc>
              <a:spcBef>
                <a:spcPct val="30000"/>
              </a:spcBef>
              <a:buClr>
                <a:schemeClr val="hlink"/>
              </a:buClr>
              <a:buSzPct val="100000"/>
              <a:buFont typeface="Wingdings" panose="05000000000000000000" pitchFamily="2" charset="2"/>
              <a:buChar char="n"/>
            </a:pPr>
            <a:r>
              <a:rPr lang="zh-CN" altLang="en-US" dirty="0">
                <a:solidFill>
                  <a:srgbClr val="990000"/>
                </a:solidFill>
                <a:latin typeface="黑体" panose="02010609060101010101" pitchFamily="49" charset="-122"/>
                <a:ea typeface="黑体" panose="02010609060101010101" pitchFamily="49" charset="-122"/>
              </a:rPr>
              <a:t>成为设备主人的操作者</a:t>
            </a:r>
            <a:endParaRPr lang="ko-KR" altLang="zh-CN" dirty="0">
              <a:solidFill>
                <a:srgbClr val="990000"/>
              </a:solidFill>
              <a:latin typeface="黑体" panose="02010609060101010101" pitchFamily="49" charset="-122"/>
            </a:endParaRPr>
          </a:p>
          <a:p>
            <a:pPr marL="285750" indent="-285750">
              <a:lnSpc>
                <a:spcPct val="90000"/>
              </a:lnSpc>
              <a:spcBef>
                <a:spcPct val="30000"/>
              </a:spcBef>
              <a:buClr>
                <a:schemeClr val="hlink"/>
              </a:buClr>
              <a:buSzPct val="100000"/>
              <a:buFont typeface="Wingdings" panose="05000000000000000000" pitchFamily="2" charset="2"/>
            </a:pPr>
            <a:r>
              <a:rPr lang="zh-CN"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、作业者的专家化。</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、培养对应能力极强的设备操作人员。</a:t>
            </a:r>
            <a:endParaRPr lang="ko-KR" altLang="en-US" dirty="0">
              <a:latin typeface="黑体" panose="02010609060101010101" pitchFamily="49" charset="-122"/>
            </a:endParaRPr>
          </a:p>
          <a:p>
            <a:pPr marL="285750" indent="-285750">
              <a:lnSpc>
                <a:spcPct val="90000"/>
              </a:lnSpc>
              <a:spcBef>
                <a:spcPct val="30000"/>
              </a:spcBef>
              <a:buClr>
                <a:schemeClr val="hlink"/>
              </a:buClr>
              <a:buSzPct val="100000"/>
              <a:buFont typeface="Wingdings" panose="05000000000000000000" pitchFamily="2" charset="2"/>
              <a:buChar char="n"/>
            </a:pPr>
            <a:r>
              <a:rPr lang="zh-CN" altLang="en-US" dirty="0">
                <a:solidFill>
                  <a:srgbClr val="990000"/>
                </a:solidFill>
                <a:latin typeface="黑体" panose="02010609060101010101" pitchFamily="49" charset="-122"/>
                <a:ea typeface="黑体" panose="02010609060101010101" pitchFamily="49" charset="-122"/>
              </a:rPr>
              <a:t>可以发现异常的现场管理</a:t>
            </a:r>
            <a:endParaRPr lang="ko-KR" altLang="en-US" dirty="0">
              <a:solidFill>
                <a:srgbClr val="990000"/>
              </a:solidFill>
              <a:latin typeface="黑体" panose="02010609060101010101" pitchFamily="49" charset="-122"/>
            </a:endParaRPr>
          </a:p>
          <a:p>
            <a:pPr marL="285750" indent="-285750">
              <a:lnSpc>
                <a:spcPct val="90000"/>
              </a:lnSpc>
              <a:spcBef>
                <a:spcPct val="30000"/>
              </a:spcBef>
              <a:buSzPct val="100000"/>
            </a:pPr>
            <a:r>
              <a:rPr lang="ko-KR" altLang="en-US" dirty="0">
                <a:solidFill>
                  <a:srgbClr val="0066FF"/>
                </a:solidFill>
                <a:latin typeface="黑体" panose="02010609060101010101" pitchFamily="49" charset="-122"/>
              </a:rPr>
              <a:t>  </a:t>
            </a:r>
            <a:r>
              <a:rPr lang="ko-KR" altLang="zh-CN" dirty="0">
                <a:latin typeface="黑体" panose="02010609060101010101" pitchFamily="49" charset="-122"/>
              </a:rPr>
              <a:t> </a:t>
            </a:r>
            <a:r>
              <a:rPr lang="ko-KR" altLang="en-US" dirty="0">
                <a:latin typeface="黑体" panose="02010609060101010101" pitchFamily="49" charset="-122"/>
              </a:rPr>
              <a:t> </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、设备的理想状态。</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、目视管理。</a:t>
            </a:r>
            <a:endParaRPr lang="zh-CN" altLang="en-US" dirty="0">
              <a:latin typeface="黑体" panose="02010609060101010101" pitchFamily="49" charset="-122"/>
              <a:ea typeface="黑体" panose="02010609060101010101" pitchFamily="49" charset="-122"/>
            </a:endParaRPr>
          </a:p>
        </p:txBody>
      </p:sp>
      <p:sp>
        <p:nvSpPr>
          <p:cNvPr id="40964" name="AutoShape 6"/>
          <p:cNvSpPr/>
          <p:nvPr/>
        </p:nvSpPr>
        <p:spPr>
          <a:xfrm>
            <a:off x="2803525" y="3048000"/>
            <a:ext cx="3170238" cy="438150"/>
          </a:xfrm>
          <a:prstGeom prst="upArrow">
            <a:avLst>
              <a:gd name="adj1" fmla="val 50000"/>
              <a:gd name="adj2" fmla="val 25000"/>
            </a:avLst>
          </a:prstGeom>
          <a:solidFill>
            <a:srgbClr val="0000FF"/>
          </a:solidFill>
          <a:ln w="12700" cap="flat" cmpd="sng">
            <a:solidFill>
              <a:srgbClr val="FF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40965" name="TextBox 6"/>
          <p:cNvSpPr txBox="1"/>
          <p:nvPr/>
        </p:nvSpPr>
        <p:spPr>
          <a:xfrm>
            <a:off x="476250" y="838200"/>
            <a:ext cx="263271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自主保全的目的</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Box 2"/>
          <p:cNvSpPr txBox="1"/>
          <p:nvPr/>
        </p:nvSpPr>
        <p:spPr>
          <a:xfrm>
            <a:off x="571500" y="1470025"/>
            <a:ext cx="7786688" cy="2328863"/>
          </a:xfrm>
          <a:prstGeom prst="rect">
            <a:avLst/>
          </a:prstGeom>
          <a:noFill/>
          <a:ln w="9525">
            <a:noFill/>
          </a:ln>
        </p:spPr>
        <p:txBody>
          <a:bodyPr>
            <a:spAutoFit/>
          </a:bodyPr>
          <a:p>
            <a:pPr eaLnBrk="1" hangingPunct="1">
              <a:lnSpc>
                <a:spcPct val="150000"/>
              </a:lnSpc>
            </a:pPr>
            <a:r>
              <a:rPr lang="zh-CN" altLang="en-US" dirty="0">
                <a:latin typeface="黑体" panose="02010609060101010101" pitchFamily="49" charset="-122"/>
                <a:ea typeface="黑体" panose="02010609060101010101" pitchFamily="49" charset="-122"/>
              </a:rPr>
              <a:t>         驾车途中出现异常时，经常到整备工厂接收点检。但是换轮胎之类的，自己可以解决，要经常检查油量和干净程度。拆散整个零件是自己做不到的。</a:t>
            </a:r>
            <a:endParaRPr lang="en-US" altLang="zh-CN" dirty="0">
              <a:latin typeface="黑体" panose="02010609060101010101" pitchFamily="49" charset="-122"/>
              <a:ea typeface="黑体" panose="02010609060101010101" pitchFamily="49" charset="-122"/>
            </a:endParaRPr>
          </a:p>
          <a:p>
            <a:pPr eaLnBrk="1" hangingPunct="1">
              <a:lnSpc>
                <a:spcPct val="150000"/>
              </a:lnSpc>
            </a:pPr>
            <a:r>
              <a:rPr lang="zh-CN" altLang="en-US" dirty="0">
                <a:latin typeface="黑体" panose="02010609060101010101" pitchFamily="49" charset="-122"/>
                <a:ea typeface="黑体" panose="02010609060101010101" pitchFamily="49" charset="-122"/>
              </a:rPr>
              <a:t>         跟上述情况一样，担当设备出现异常时，马上跟保全部门联系，单是</a:t>
            </a:r>
            <a:r>
              <a:rPr lang="en-US" altLang="zh-CN" dirty="0">
                <a:latin typeface="黑体" panose="02010609060101010101" pitchFamily="49" charset="-122"/>
                <a:ea typeface="黑体" panose="02010609060101010101" pitchFamily="49" charset="-122"/>
              </a:rPr>
              <a:t>V</a:t>
            </a:r>
            <a:r>
              <a:rPr lang="zh-CN" altLang="en-US" dirty="0">
                <a:latin typeface="黑体" panose="02010609060101010101" pitchFamily="49" charset="-122"/>
                <a:ea typeface="黑体" panose="02010609060101010101" pitchFamily="49" charset="-122"/>
              </a:rPr>
              <a:t>型传送带交换之类，希望自己能做到。</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524000"/>
            <a:ext cx="79248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41988" name="TextBox 4">
            <a:hlinkClick r:id="rId1" action="ppaction://hlinkfile"/>
          </p:cNvPr>
          <p:cNvSpPr txBox="1"/>
          <p:nvPr/>
        </p:nvSpPr>
        <p:spPr>
          <a:xfrm>
            <a:off x="5214938" y="4243388"/>
            <a:ext cx="2643187" cy="40005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ctr" eaLnBrk="1" hangingPunct="1"/>
            <a:r>
              <a:rPr lang="zh-CN" altLang="en-US" dirty="0">
                <a:latin typeface="华文中宋" panose="02010600040101010101" pitchFamily="2" charset="-122"/>
              </a:rPr>
              <a:t>自主保全范围案例</a:t>
            </a:r>
            <a:endParaRPr lang="zh-CN" altLang="en-US" dirty="0">
              <a:latin typeface="华文中宋" panose="02010600040101010101" pitchFamily="2" charset="-122"/>
            </a:endParaRPr>
          </a:p>
        </p:txBody>
      </p:sp>
      <p:sp>
        <p:nvSpPr>
          <p:cNvPr id="41989" name="TextBox 5"/>
          <p:cNvSpPr txBox="1"/>
          <p:nvPr/>
        </p:nvSpPr>
        <p:spPr>
          <a:xfrm>
            <a:off x="476250" y="838200"/>
            <a:ext cx="324485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自主保全要做些什么</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Box 2"/>
          <p:cNvSpPr txBox="1"/>
          <p:nvPr/>
        </p:nvSpPr>
        <p:spPr>
          <a:xfrm>
            <a:off x="838200" y="1409700"/>
            <a:ext cx="7391400" cy="1866900"/>
          </a:xfrm>
          <a:prstGeom prst="rect">
            <a:avLst/>
          </a:prstGeom>
          <a:noFill/>
          <a:ln w="9525">
            <a:noFill/>
          </a:ln>
        </p:spPr>
        <p:txBody>
          <a:bodyPr>
            <a:spAutoFit/>
          </a:bodyPr>
          <a:p>
            <a:pPr eaLnBrk="1" hangingPunct="1">
              <a:lnSpc>
                <a:spcPct val="150000"/>
              </a:lnSpc>
            </a:pPr>
            <a:r>
              <a:rPr lang="zh-CN" altLang="en-US" dirty="0">
                <a:latin typeface="黑体" panose="02010609060101010101" pitchFamily="49" charset="-122"/>
                <a:ea typeface="黑体" panose="02010609060101010101" pitchFamily="49" charset="-122"/>
              </a:rPr>
              <a:t>      在自主保全活动中，我们有必要把，“我是操作者，你是修理者”的思考方式和行动变为</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自己的设备自己保护</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的思想。</a:t>
            </a:r>
            <a:endParaRPr lang="en-US" altLang="zh-CN" dirty="0">
              <a:latin typeface="黑体" panose="02010609060101010101" pitchFamily="49" charset="-122"/>
              <a:ea typeface="黑体" panose="02010609060101010101" pitchFamily="49" charset="-122"/>
            </a:endParaRPr>
          </a:p>
          <a:p>
            <a:pPr eaLnBrk="1" hangingPunct="1">
              <a:lnSpc>
                <a:spcPct val="150000"/>
              </a:lnSpc>
            </a:pPr>
            <a:r>
              <a:rPr lang="zh-CN" altLang="en-US" dirty="0">
                <a:latin typeface="黑体" panose="02010609060101010101" pitchFamily="49" charset="-122"/>
                <a:ea typeface="黑体" panose="02010609060101010101" pitchFamily="49" charset="-122"/>
              </a:rPr>
              <a:t>      为了实行</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自己的设备自己保护</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，不仅需要制造产品的能力，还需要具备设备保全的</a:t>
            </a: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个能力。</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381125"/>
            <a:ext cx="7924800" cy="2047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214438" y="3810000"/>
            <a:ext cx="2714625" cy="92868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发现异常的能力</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1214438" y="4881563"/>
            <a:ext cx="2714625" cy="92868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处置恢复的能力</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5214938" y="3810000"/>
            <a:ext cx="2714625" cy="92868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设定条件的能力</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8" name="矩形 7"/>
          <p:cNvSpPr/>
          <p:nvPr/>
        </p:nvSpPr>
        <p:spPr>
          <a:xfrm>
            <a:off x="5214938" y="4881563"/>
            <a:ext cx="2714625" cy="92868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维持管理的能力</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3016" name="TextBox 8"/>
          <p:cNvSpPr txBox="1"/>
          <p:nvPr/>
        </p:nvSpPr>
        <p:spPr>
          <a:xfrm>
            <a:off x="476250" y="838200"/>
            <a:ext cx="446913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自主保全培养</a:t>
            </a:r>
            <a:r>
              <a:rPr lang="zh-CN" altLang="en-US" sz="2400" b="1" dirty="0">
                <a:latin typeface="黑体" panose="02010609060101010101" pitchFamily="49" charset="-122"/>
                <a:ea typeface="黑体" panose="02010609060101010101" pitchFamily="49" charset="-122"/>
                <a:hlinkClick r:id="rId1" action="ppaction://hlinkfile"/>
              </a:rPr>
              <a:t>强能力</a:t>
            </a:r>
            <a:r>
              <a:rPr lang="zh-CN" altLang="en-US" sz="2400" b="1" dirty="0">
                <a:latin typeface="黑体" panose="02010609060101010101" pitchFamily="49" charset="-122"/>
                <a:ea typeface="黑体" panose="02010609060101010101" pitchFamily="49" charset="-122"/>
              </a:rPr>
              <a:t>的操作者</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Box 2"/>
          <p:cNvSpPr txBox="1"/>
          <p:nvPr/>
        </p:nvSpPr>
        <p:spPr>
          <a:xfrm>
            <a:off x="698500" y="1457325"/>
            <a:ext cx="7659688" cy="2400300"/>
          </a:xfrm>
          <a:prstGeom prst="rect">
            <a:avLst/>
          </a:prstGeom>
          <a:noFill/>
          <a:ln w="9525">
            <a:noFill/>
          </a:ln>
        </p:spPr>
        <p:txBody>
          <a:bodyPr>
            <a:spAutoFit/>
          </a:bodyPr>
          <a:p>
            <a:pPr eaLnBrk="1" hangingPunct="1">
              <a:lnSpc>
                <a:spcPct val="150000"/>
              </a:lnSpc>
            </a:pPr>
            <a:r>
              <a:rPr lang="zh-CN" altLang="en-US" dirty="0">
                <a:latin typeface="黑体" panose="02010609060101010101" pitchFamily="49" charset="-122"/>
                <a:ea typeface="黑体" panose="02010609060101010101" pitchFamily="49" charset="-122"/>
              </a:rPr>
              <a:t>      想成“这不算什么缺点”，把不合理忽视了，这称之为微缺陷。比如说管子的磨损，少量的漏气，部品传感器的陈旧、松动，旋转部和注油区的垃圾、脏物等。因为这些微缺陷发生瞬间停止和故障，造成浪费。</a:t>
            </a:r>
            <a:endParaRPr lang="en-US" altLang="zh-CN" dirty="0">
              <a:latin typeface="黑体" panose="02010609060101010101" pitchFamily="49" charset="-122"/>
              <a:ea typeface="黑体" panose="02010609060101010101" pitchFamily="49" charset="-122"/>
            </a:endParaRPr>
          </a:p>
          <a:p>
            <a:pPr eaLnBrk="1" hangingPunct="1">
              <a:lnSpc>
                <a:spcPct val="150000"/>
              </a:lnSpc>
            </a:pPr>
            <a:r>
              <a:rPr lang="zh-CN" altLang="en-US" dirty="0">
                <a:latin typeface="黑体" panose="02010609060101010101" pitchFamily="49" charset="-122"/>
                <a:ea typeface="黑体" panose="02010609060101010101" pitchFamily="49" charset="-122"/>
              </a:rPr>
              <a:t>      自主保全是把这些微缺陷摘出、复原，并加以改善。</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447800"/>
            <a:ext cx="7924800" cy="2562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4036" name="TextBox 5"/>
          <p:cNvSpPr txBox="1"/>
          <p:nvPr/>
        </p:nvSpPr>
        <p:spPr>
          <a:xfrm>
            <a:off x="476250" y="838200"/>
            <a:ext cx="35509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自主保全要消除微缺陷</a:t>
            </a:r>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576293" y="4626114"/>
            <a:ext cx="7996235"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300</a:t>
            </a:r>
            <a:r>
              <a:rPr kumimoji="1" lang="zh-CN" altLang="en-US"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微缺陷</a:t>
            </a:r>
            <a:r>
              <a:rPr kumimoji="1" lang="en-US" altLang="zh-CN"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=29</a:t>
            </a:r>
            <a:r>
              <a:rPr kumimoji="1" lang="zh-CN" altLang="en-US"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中缺陷</a:t>
            </a:r>
            <a:r>
              <a:rPr kumimoji="1" lang="en-US" altLang="zh-CN"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=1</a:t>
            </a:r>
            <a:r>
              <a:rPr kumimoji="1" lang="zh-CN" altLang="en-US"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rPr>
              <a:t>大故障</a:t>
            </a:r>
            <a:endParaRPr kumimoji="1" lang="zh-CN" altLang="en-US" sz="4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Box 2"/>
          <p:cNvSpPr txBox="1"/>
          <p:nvPr/>
        </p:nvSpPr>
        <p:spPr>
          <a:xfrm>
            <a:off x="881063" y="1447800"/>
            <a:ext cx="7424737" cy="923925"/>
          </a:xfrm>
          <a:prstGeom prst="rect">
            <a:avLst/>
          </a:prstGeom>
          <a:noFill/>
          <a:ln w="9525">
            <a:noFill/>
          </a:ln>
        </p:spPr>
        <p:txBody>
          <a:bodyPr>
            <a:spAutoFit/>
          </a:bodyPr>
          <a:p>
            <a:pPr eaLnBrk="1" hangingPunct="1"/>
            <a:r>
              <a:rPr lang="zh-CN" altLang="en-US" sz="1800" dirty="0">
                <a:latin typeface="黑体" panose="02010609060101010101" pitchFamily="49" charset="-122"/>
                <a:ea typeface="黑体" panose="02010609060101010101" pitchFamily="49" charset="-122"/>
              </a:rPr>
              <a:t>    一口气想做很多事，但总是做不好。在自主保全里采取先做好一件事，达到一定的成果之后，再做下一步。利用好各步骤的目的和具体的活动内容，一步一步认真进行才是紧要的。</a:t>
            </a:r>
            <a:endParaRPr lang="zh-CN" altLang="en-US" sz="1800" dirty="0">
              <a:latin typeface="黑体" panose="02010609060101010101" pitchFamily="49" charset="-122"/>
              <a:ea typeface="黑体" panose="02010609060101010101" pitchFamily="49" charset="-122"/>
            </a:endParaRPr>
          </a:p>
        </p:txBody>
      </p:sp>
      <p:sp>
        <p:nvSpPr>
          <p:cNvPr id="4" name="矩形 3"/>
          <p:cNvSpPr/>
          <p:nvPr/>
        </p:nvSpPr>
        <p:spPr>
          <a:xfrm>
            <a:off x="609600" y="1371600"/>
            <a:ext cx="79248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5" name="矩形 4"/>
          <p:cNvSpPr/>
          <p:nvPr/>
        </p:nvSpPr>
        <p:spPr>
          <a:xfrm>
            <a:off x="785813" y="5072063"/>
            <a:ext cx="15001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1.</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初期清扫</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1785938" y="4643438"/>
            <a:ext cx="221456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2.</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发生源困难点对策</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2892425" y="4214813"/>
            <a:ext cx="24653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3.</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自主保全基准书制作</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8" name="矩形 7"/>
          <p:cNvSpPr/>
          <p:nvPr/>
        </p:nvSpPr>
        <p:spPr>
          <a:xfrm>
            <a:off x="3857625" y="3786188"/>
            <a:ext cx="15001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4.</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总点检</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4786313" y="3357563"/>
            <a:ext cx="15001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5.</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自主点检</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0" name="矩形 9">
            <a:hlinkClick r:id="rId1" action="ppaction://hlinkfile"/>
          </p:cNvPr>
          <p:cNvSpPr/>
          <p:nvPr/>
        </p:nvSpPr>
        <p:spPr>
          <a:xfrm>
            <a:off x="6429375" y="2500313"/>
            <a:ext cx="21050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7.</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彻底做自主管理</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1" name="燕尾形箭头 10"/>
          <p:cNvSpPr/>
          <p:nvPr/>
        </p:nvSpPr>
        <p:spPr>
          <a:xfrm rot="20102216">
            <a:off x="487363" y="3543300"/>
            <a:ext cx="5465763" cy="403225"/>
          </a:xfrm>
          <a:prstGeom prst="notchedRightArrow">
            <a:avLst>
              <a:gd name="adj1" fmla="val 50000"/>
              <a:gd name="adj2" fmla="val 13343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2" name="矩形 11"/>
          <p:cNvSpPr/>
          <p:nvPr/>
        </p:nvSpPr>
        <p:spPr>
          <a:xfrm>
            <a:off x="5643563" y="2928938"/>
            <a:ext cx="150018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6.</a:t>
            </a:r>
            <a:r>
              <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标准化</a:t>
            </a:r>
            <a:endParaRPr kumimoji="1" lang="zh-CN" altLang="en-US" sz="16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5068" name="TextBox 12"/>
          <p:cNvSpPr txBox="1"/>
          <p:nvPr/>
        </p:nvSpPr>
        <p:spPr>
          <a:xfrm>
            <a:off x="476250" y="838200"/>
            <a:ext cx="278638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自主保全的</a:t>
            </a:r>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阶段</a:t>
            </a:r>
            <a:endParaRPr lang="zh-CN" altLang="en-US" sz="2400" b="1" dirty="0">
              <a:latin typeface="黑体" panose="02010609060101010101" pitchFamily="49" charset="-122"/>
              <a:ea typeface="黑体" panose="02010609060101010101" pitchFamily="49" charset="-122"/>
            </a:endParaRPr>
          </a:p>
        </p:txBody>
      </p:sp>
      <p:pic>
        <p:nvPicPr>
          <p:cNvPr id="45069" name="Picture 6" descr="080128 012"/>
          <p:cNvPicPr>
            <a:picLocks noChangeAspect="1"/>
          </p:cNvPicPr>
          <p:nvPr/>
        </p:nvPicPr>
        <p:blipFill>
          <a:blip r:embed="rId2"/>
          <a:stretch>
            <a:fillRect/>
          </a:stretch>
        </p:blipFill>
        <p:spPr>
          <a:xfrm>
            <a:off x="5181600" y="4191000"/>
            <a:ext cx="3352800" cy="2057400"/>
          </a:xfrm>
          <a:prstGeom prst="rect">
            <a:avLst/>
          </a:prstGeom>
          <a:noFill/>
          <a:ln w="9525" cap="flat" cmpd="sng">
            <a:solidFill>
              <a:srgbClr val="FF0000"/>
            </a:solidFill>
            <a:prstDash val="solid"/>
            <a:miter/>
            <a:headEnd type="none" w="med" len="med"/>
            <a:tailEnd type="none" w="med" len="med"/>
          </a:ln>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1771" name="Group 27"/>
          <p:cNvGraphicFramePr>
            <a:graphicFrameLocks noGrp="1"/>
          </p:cNvGraphicFramePr>
          <p:nvPr/>
        </p:nvGraphicFramePr>
        <p:xfrm>
          <a:off x="609600" y="1447800"/>
          <a:ext cx="7924800" cy="4759325"/>
        </p:xfrm>
        <a:graphic>
          <a:graphicData uri="http://schemas.openxmlformats.org/drawingml/2006/table">
            <a:tbl>
              <a:tblPr/>
              <a:tblGrid>
                <a:gridCol w="1555334"/>
                <a:gridCol w="3999433"/>
                <a:gridCol w="2370033"/>
              </a:tblGrid>
              <a:tr h="347444">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STEP</a:t>
                      </a:r>
                      <a:endPar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活动内容</a:t>
                      </a:r>
                      <a:endParaRPr kumimoji="0" lang="ko-KR" altLang="en-US" sz="1400" b="1"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活动目标</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r>
              <a:tr h="1441335">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0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整理</a:t>
                      </a: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整顿</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区分必要和不必要的， 不必要的整理</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提出关于安全的不合理，并改善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提出关联于现物的整顿的不合理，并改善</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三定</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定品</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定量</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定位置</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可视化管理</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与其相关的不合理指出，改善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只保留必要的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安全确保</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及时找到必要的</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对作业没有不便性</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7062">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初期清扫</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污染的状态</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设备的污垢</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消除</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微缺陷</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100%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指出</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复原</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改善并行）</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随清扫的不合理指出，改善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次污染发生源</a:t>
                      </a:r>
                      <a:r>
                        <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清扫</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困难改小</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疑问点的学习实施</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在活动领域内体现应有的改善（目视化）</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复原设备的原来状态</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未决化</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0”</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- 1</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次发生源 困难改小对策</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疑问点解决</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不合理复原改善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484">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发生源</a:t>
                      </a: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困难改小对策</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再发 不合理指出，改善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引起行动困难的不合理改善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点检</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弄紧</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操作</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步行</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作业</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等</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污染发生源</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清扫困难改小改善活动</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发生源</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困难改小</a:t>
                      </a: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0”</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化</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清扫 假基准书</a:t>
                      </a: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作成</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120000"/>
                        </a:lnSpc>
                        <a:spcBef>
                          <a:spcPct val="3000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缩短清扫时间</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04" name="TextBox 25"/>
          <p:cNvSpPr txBox="1"/>
          <p:nvPr/>
        </p:nvSpPr>
        <p:spPr>
          <a:xfrm>
            <a:off x="476250" y="838200"/>
            <a:ext cx="3971925" cy="461963"/>
          </a:xfrm>
          <a:prstGeom prst="rect">
            <a:avLst/>
          </a:prstGeom>
          <a:noFill/>
          <a:ln w="9525">
            <a:noFill/>
          </a:ln>
        </p:spPr>
        <p:txBody>
          <a:bodyPr wrap="none">
            <a:spAutoFit/>
          </a:bodyPr>
          <a:p>
            <a:pPr eaLnBrk="1" hangingPunct="1">
              <a:buFont typeface="Wingdings" panose="05000000000000000000" pitchFamily="2" charset="2"/>
              <a:buChar char="n"/>
            </a:pPr>
            <a:r>
              <a:rPr lang="zh-CN" altLang="en-US" sz="2400" b="1" dirty="0">
                <a:solidFill>
                  <a:srgbClr val="0000FF"/>
                </a:solidFill>
                <a:latin typeface="黑体" panose="02010609060101010101" pitchFamily="49" charset="-122"/>
                <a:ea typeface="黑体" panose="02010609060101010101" pitchFamily="49" charset="-122"/>
              </a:rPr>
              <a:t> 自主保全活动体系展开例</a:t>
            </a:r>
            <a:endParaRPr lang="zh-CN" altLang="en-US" sz="24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9"/>
          <p:cNvSpPr/>
          <p:nvPr/>
        </p:nvSpPr>
        <p:spPr>
          <a:xfrm>
            <a:off x="1066800" y="4495800"/>
            <a:ext cx="3429000" cy="1981200"/>
          </a:xfrm>
          <a:prstGeom prst="rect">
            <a:avLst/>
          </a:prstGeom>
          <a:solidFill>
            <a:srgbClr val="FFFF99"/>
          </a:solidFill>
          <a:ln w="3175">
            <a:noFill/>
          </a:ln>
          <a:effectLst>
            <a:outerShdw dist="107763" dir="2699999" algn="ctr" rotWithShape="0">
              <a:schemeClr val="bg2">
                <a:alpha val="50000"/>
              </a:schemeClr>
            </a:outerShdw>
          </a:effectLst>
        </p:spPr>
        <p:txBody>
          <a:bodyPr lIns="90000" tIns="46800" rIns="90000" bIns="46800" anchor="ctr" anchorCtr="0">
            <a:spAutoFit/>
          </a:bodyPr>
          <a:p>
            <a:pPr eaLnBrk="1" hangingPunct="1"/>
            <a:endParaRPr lang="zh-CN" altLang="en-US" dirty="0">
              <a:latin typeface="华文中宋" panose="02010600040101010101" pitchFamily="2" charset="-122"/>
            </a:endParaRPr>
          </a:p>
        </p:txBody>
      </p:sp>
      <p:pic>
        <p:nvPicPr>
          <p:cNvPr id="8195" name="Picture 10" descr="img_003"/>
          <p:cNvPicPr>
            <a:picLocks noChangeAspect="1"/>
          </p:cNvPicPr>
          <p:nvPr/>
        </p:nvPicPr>
        <p:blipFill>
          <a:blip r:embed="rId1"/>
          <a:stretch>
            <a:fillRect/>
          </a:stretch>
        </p:blipFill>
        <p:spPr>
          <a:xfrm>
            <a:off x="457200" y="3657600"/>
            <a:ext cx="2819400" cy="2136775"/>
          </a:xfrm>
          <a:prstGeom prst="rect">
            <a:avLst/>
          </a:prstGeom>
          <a:noFill/>
          <a:ln w="9525">
            <a:noFill/>
          </a:ln>
        </p:spPr>
      </p:pic>
      <p:sp>
        <p:nvSpPr>
          <p:cNvPr id="8196" name="TextBox 5"/>
          <p:cNvSpPr txBox="1"/>
          <p:nvPr/>
        </p:nvSpPr>
        <p:spPr>
          <a:xfrm>
            <a:off x="1676400" y="2076450"/>
            <a:ext cx="5749925" cy="1200150"/>
          </a:xfrm>
          <a:prstGeom prst="rect">
            <a:avLst/>
          </a:prstGeom>
          <a:noFill/>
          <a:ln w="9525">
            <a:noFill/>
          </a:ln>
        </p:spPr>
        <p:txBody>
          <a:bodyPr wrap="none">
            <a:spAutoFit/>
          </a:bodyPr>
          <a:p>
            <a:pPr eaLnBrk="1" hangingPunct="1"/>
            <a:r>
              <a:rPr lang="zh-CN" altLang="en-US" sz="7200" b="1" dirty="0">
                <a:latin typeface="黑体" panose="02010609060101010101" pitchFamily="49" charset="-122"/>
                <a:ea typeface="黑体" panose="02010609060101010101" pitchFamily="49" charset="-122"/>
              </a:rPr>
              <a:t>一、</a:t>
            </a:r>
            <a:r>
              <a:rPr lang="en-US" altLang="zh-CN" sz="7200" b="1" dirty="0">
                <a:latin typeface="黑体" panose="02010609060101010101" pitchFamily="49" charset="-122"/>
                <a:ea typeface="黑体" panose="02010609060101010101" pitchFamily="49" charset="-122"/>
              </a:rPr>
              <a:t>TPM </a:t>
            </a:r>
            <a:r>
              <a:rPr lang="zh-CN" altLang="en-US" sz="7200" b="1" dirty="0">
                <a:latin typeface="黑体" panose="02010609060101010101" pitchFamily="49" charset="-122"/>
                <a:ea typeface="黑体" panose="02010609060101010101" pitchFamily="49" charset="-122"/>
              </a:rPr>
              <a:t>概论</a:t>
            </a:r>
            <a:endParaRPr lang="zh-CN" altLang="en-US" sz="72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2770" name="Group 2"/>
          <p:cNvGraphicFramePr>
            <a:graphicFrameLocks noGrp="1"/>
          </p:cNvGraphicFramePr>
          <p:nvPr>
            <p:ph idx="4294967295"/>
          </p:nvPr>
        </p:nvGraphicFramePr>
        <p:xfrm>
          <a:off x="609600" y="908050"/>
          <a:ext cx="7924800" cy="5313363"/>
        </p:xfrm>
        <a:graphic>
          <a:graphicData uri="http://schemas.openxmlformats.org/drawingml/2006/table">
            <a:tbl>
              <a:tblPr/>
              <a:tblGrid>
                <a:gridCol w="1554691"/>
                <a:gridCol w="4000618"/>
                <a:gridCol w="2369491"/>
              </a:tblGrid>
              <a:tr h="395288">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STEP</a:t>
                      </a:r>
                      <a:endPar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活动内容</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活动目标</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r>
              <a:tr h="104457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假基准书作成</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与润滑，注油关联的不合理要因指出，改善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注油缺陷</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润活</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油污染发生源</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注油困难改小对策</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清扫点检及注油项目的可视化管理推进</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Char char="-"/>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可以在目标时间内润滑注</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油</a:t>
                      </a: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注油时间缩短</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Char char="-"/>
                      </a:pPr>
                      <a:r>
                        <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清扫点检</a:t>
                      </a:r>
                      <a:r>
                        <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注油假基准书作</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成</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总点检</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a:t>
                      </a:r>
                      <a:r>
                        <a:rPr kumimoji="0" lang="ko-KR" altLang="zh-CN"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总点检，教科目别理论，实习的学习</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总点检科目别点检及不合理改善</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对点检项目的可视化管理推进</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科目别内容理解</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缩短点检时间</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Char char="-"/>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清扫</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点检</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注油基准书作</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成</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03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5 STEP</a:t>
                      </a:r>
                      <a:endParaRPr kumimoji="0" lang="en-US" altLang="ko-KR"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自主点检</a:t>
                      </a:r>
                      <a:endParaRPr kumimoji="0" lang="ko-KR" altLang="en-US" sz="1400" b="1"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组成设备的组成要素别散布和关联的不合理要</a:t>
                      </a:r>
                      <a:endPar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因指出、改善故障停止</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瞬间停止</a:t>
                      </a:r>
                      <a:r>
                        <a:rPr kumimoji="0" lang="en-US" altLang="zh-CN"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速度底下</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清扫</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点检</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注油</a:t>
                      </a: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假基准书日历作成，</a:t>
                      </a:r>
                      <a:endPar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维持及日常保全活动实施</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故障</a:t>
                      </a: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 “</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0”</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设备实现</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清扫</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点检</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注油日历作成</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6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整理、整顿</a:t>
                      </a:r>
                      <a:endPar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确实实施、明确流程规则以确保品质及安全</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a:t>
                      </a:r>
                      <a:r>
                        <a:rPr kumimoji="0" lang="ko-KR" altLang="zh-CN"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改善换产时间及库存量、</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a:t>
                      </a:r>
                      <a:r>
                        <a:rPr kumimoji="0" lang="ko-KR" altLang="zh-CN"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确立现场物流、备品、工具、半成品、成品等</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自主管理</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只生产良品的工厂</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Char char="-"/>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建立物流、备品等运行基</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准</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7 STEP</a:t>
                      </a:r>
                      <a:endParaRPr kumimoji="0" lang="en-US" altLang="ko-KR" sz="1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自主管理</a:t>
                      </a:r>
                      <a:endParaRPr kumimoji="0" lang="ko-KR" altLang="en-US" sz="1400" b="1"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EC2"/>
                    </a:solid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rPr>
                        <a:t>□ </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物流的流程阻碍要因消除</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检查</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搬运</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等待</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TPM</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活动维持</a:t>
                      </a:r>
                      <a:r>
                        <a:rPr kumimoji="0" lang="en-US" altLang="ko-KR"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改善</a:t>
                      </a:r>
                      <a:endParaRPr kumimoji="0" lang="ko-KR" altLang="en-US" sz="1400" b="0" i="0" u="none" strike="noStrike" cap="none" normalizeH="0" baseline="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灾害</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故障</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不良</a:t>
                      </a:r>
                      <a:r>
                        <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rPr>
                        <a:t>“</a:t>
                      </a: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0”</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实现</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p>
                      <a:pPr marL="0" marR="0" lvl="0" indent="0" algn="l" defTabSz="914400" rtl="0" eaLnBrk="0" fontAlgn="base" latinLnBrk="0" hangingPunct="0">
                        <a:lnSpc>
                          <a:spcPct val="80000"/>
                        </a:lnSpc>
                        <a:spcBef>
                          <a:spcPct val="30000"/>
                        </a:spcBef>
                        <a:spcAft>
                          <a:spcPct val="0"/>
                        </a:spcAft>
                        <a:buClrTx/>
                        <a:buSzPct val="100000"/>
                        <a:buFontTx/>
                        <a:buNone/>
                      </a:pPr>
                      <a:r>
                        <a:rPr kumimoji="0" lang="en-US" altLang="ko-KR"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自主管理手册作成</a:t>
                      </a:r>
                      <a:endParaRPr kumimoji="0" lang="ko-KR" altLang="en-US" sz="1400" b="0" i="0" u="none" strike="noStrike" cap="none" normalizeH="0" baseline="0" dirty="0">
                        <a:ln>
                          <a:noFill/>
                        </a:ln>
                        <a:solidFill>
                          <a:schemeClr val="tx1"/>
                        </a:solidFill>
                        <a:effectLst/>
                        <a:latin typeface="黑体" panose="02010609060101010101" pitchFamily="49" charset="-122"/>
                        <a:ea typeface="Gulim" panose="020B0600000101010101" pitchFamily="34"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Box 3"/>
          <p:cNvSpPr txBox="1"/>
          <p:nvPr/>
        </p:nvSpPr>
        <p:spPr>
          <a:xfrm>
            <a:off x="762000" y="1435100"/>
            <a:ext cx="7581900" cy="1689100"/>
          </a:xfrm>
          <a:prstGeom prst="rect">
            <a:avLst/>
          </a:prstGeom>
          <a:noFill/>
          <a:ln w="9525">
            <a:noFill/>
          </a:ln>
        </p:spPr>
        <p:txBody>
          <a:bodyPr>
            <a:spAutoFit/>
          </a:bodyPr>
          <a:p>
            <a:pPr eaLnBrk="1" hangingPunct="1">
              <a:lnSpc>
                <a:spcPct val="150000"/>
              </a:lnSpc>
            </a:pPr>
            <a:r>
              <a:rPr lang="zh-CN" altLang="en-US" sz="1800" dirty="0">
                <a:latin typeface="黑体" panose="02010609060101010101" pitchFamily="49" charset="-122"/>
                <a:ea typeface="黑体" panose="02010609060101010101" pitchFamily="49" charset="-122"/>
              </a:rPr>
              <a:t>    日本的很多制造业展开小集团活动，并且取得了很大的成果。那么，为什么小集团活动能取得成果呢？那是因为一个人难独自生活下去，人们只有在集团磨难中不断地成长，在公司集体中最小单位是小集体，所以通过小集团活动不断地自我成长。</a:t>
            </a:r>
            <a:endParaRPr lang="zh-CN" altLang="en-US" sz="1800" dirty="0">
              <a:latin typeface="黑体" panose="02010609060101010101" pitchFamily="49" charset="-122"/>
              <a:ea typeface="黑体" panose="02010609060101010101" pitchFamily="49" charset="-122"/>
            </a:endParaRPr>
          </a:p>
        </p:txBody>
      </p:sp>
      <p:sp>
        <p:nvSpPr>
          <p:cNvPr id="5" name="矩形 4"/>
          <p:cNvSpPr/>
          <p:nvPr/>
        </p:nvSpPr>
        <p:spPr>
          <a:xfrm>
            <a:off x="609600" y="1447800"/>
            <a:ext cx="7924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TextBox 5"/>
          <p:cNvSpPr txBox="1"/>
          <p:nvPr/>
        </p:nvSpPr>
        <p:spPr>
          <a:xfrm>
            <a:off x="609600" y="3487738"/>
            <a:ext cx="1570038" cy="369888"/>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none">
            <a:spAutoFit/>
          </a:bodyPr>
          <a:lstStyle/>
          <a:p>
            <a:pPr marR="0" defTabSz="914400" eaLnBrk="1" hangingPunct="1">
              <a:buClrTx/>
              <a:buSzTx/>
              <a:buFontTx/>
              <a:buNone/>
              <a:defRPr/>
            </a:pPr>
            <a:r>
              <a:rPr kumimoji="1" lang="zh-CN" altLang="en-US" sz="1800" kern="1200" cap="none" spc="0" normalizeH="0" baseline="0" noProof="0" dirty="0">
                <a:latin typeface="黑体" panose="02010609060101010101" pitchFamily="49" charset="-122"/>
                <a:ea typeface="黑体" panose="02010609060101010101" pitchFamily="49" charset="-122"/>
                <a:cs typeface="+mn-cs"/>
              </a:rPr>
              <a:t>小集团的活动</a:t>
            </a:r>
            <a:endParaRPr kumimoji="1" lang="zh-CN" altLang="en-US" sz="1800" kern="1200" cap="none" spc="0" normalizeH="0" baseline="0" noProof="0" dirty="0">
              <a:latin typeface="黑体" panose="02010609060101010101" pitchFamily="49" charset="-122"/>
              <a:ea typeface="黑体" panose="02010609060101010101" pitchFamily="49" charset="-122"/>
              <a:cs typeface="+mn-cs"/>
            </a:endParaRPr>
          </a:p>
        </p:txBody>
      </p:sp>
      <p:graphicFrame>
        <p:nvGraphicFramePr>
          <p:cNvPr id="7" name="表格 6"/>
          <p:cNvGraphicFramePr>
            <a:graphicFrameLocks noGrp="1"/>
          </p:cNvGraphicFramePr>
          <p:nvPr/>
        </p:nvGraphicFramePr>
        <p:xfrm>
          <a:off x="2971800" y="3489325"/>
          <a:ext cx="5562600" cy="2225675"/>
        </p:xfrm>
        <a:graphic>
          <a:graphicData uri="http://schemas.openxmlformats.org/drawingml/2006/table">
            <a:tbl>
              <a:tblPr firstRow="1" bandRow="1">
                <a:tableStyleId>{5C22544A-7EE6-4342-B048-85BDC9FD1C3A}</a:tableStyleId>
              </a:tblPr>
              <a:tblGrid>
                <a:gridCol w="1661578"/>
                <a:gridCol w="3901022"/>
              </a:tblGrid>
              <a:tr h="579285">
                <a:tc>
                  <a:txBody>
                    <a:bodyPr/>
                    <a:lstStyle/>
                    <a:p>
                      <a:pPr algn="l"/>
                      <a:r>
                        <a:rPr lang="en-US" altLang="zh-CN" sz="1600" dirty="0">
                          <a:latin typeface="黑体" panose="02010609060101010101" pitchFamily="49" charset="-122"/>
                          <a:ea typeface="黑体" panose="02010609060101010101" pitchFamily="49" charset="-122"/>
                        </a:rPr>
                        <a:t>1.</a:t>
                      </a:r>
                      <a:r>
                        <a:rPr lang="zh-CN" altLang="en-US" sz="1600" dirty="0">
                          <a:latin typeface="黑体" panose="02010609060101010101" pitchFamily="49" charset="-122"/>
                          <a:ea typeface="黑体" panose="02010609060101010101" pitchFamily="49" charset="-122"/>
                        </a:rPr>
                        <a:t>出现好的构想</a:t>
                      </a:r>
                      <a:endParaRPr lang="zh-CN" altLang="en-US" sz="1600" dirty="0">
                        <a:latin typeface="黑体" panose="02010609060101010101" pitchFamily="49" charset="-122"/>
                        <a:ea typeface="黑体" panose="02010609060101010101" pitchFamily="49" charset="-122"/>
                      </a:endParaRPr>
                    </a:p>
                  </a:txBody>
                  <a:tcPr marT="45733" marB="45733" anchor="ctr"/>
                </a:tc>
                <a:tc>
                  <a:txBody>
                    <a:bodyPr/>
                    <a:lstStyle/>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人多力量大，智慧也大</a:t>
                      </a:r>
                      <a:endParaRPr lang="en-US" altLang="zh-CN" sz="1600" dirty="0">
                        <a:latin typeface="黑体" panose="02010609060101010101" pitchFamily="49" charset="-122"/>
                        <a:ea typeface="黑体" panose="02010609060101010101" pitchFamily="49" charset="-122"/>
                      </a:endParaRPr>
                    </a:p>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以同事的构想为基础，能建更好的方案</a:t>
                      </a:r>
                      <a:endParaRPr lang="zh-CN" altLang="en-US" sz="1600" dirty="0">
                        <a:latin typeface="黑体" panose="02010609060101010101" pitchFamily="49" charset="-122"/>
                        <a:ea typeface="黑体" panose="02010609060101010101" pitchFamily="49" charset="-122"/>
                      </a:endParaRPr>
                    </a:p>
                  </a:txBody>
                  <a:tcPr marT="45733" marB="45733" anchor="ctr"/>
                </a:tc>
              </a:tr>
              <a:tr h="823195">
                <a:tc>
                  <a:txBody>
                    <a:bodyPr/>
                    <a:lstStyle/>
                    <a:p>
                      <a:pPr algn="l"/>
                      <a:r>
                        <a:rPr lang="en-US" altLang="zh-CN" sz="1600" dirty="0">
                          <a:latin typeface="黑体" panose="02010609060101010101" pitchFamily="49" charset="-122"/>
                          <a:ea typeface="黑体" panose="02010609060101010101" pitchFamily="49" charset="-122"/>
                        </a:rPr>
                        <a:t>2.</a:t>
                      </a:r>
                      <a:r>
                        <a:rPr lang="zh-CN" altLang="en-US" sz="1600" dirty="0">
                          <a:latin typeface="黑体" panose="02010609060101010101" pitchFamily="49" charset="-122"/>
                          <a:ea typeface="黑体" panose="02010609060101010101" pitchFamily="49" charset="-122"/>
                        </a:rPr>
                        <a:t>容易实行</a:t>
                      </a:r>
                      <a:endParaRPr lang="zh-CN" altLang="en-US" sz="1600" dirty="0">
                        <a:latin typeface="黑体" panose="02010609060101010101" pitchFamily="49" charset="-122"/>
                        <a:ea typeface="黑体" panose="02010609060101010101" pitchFamily="49" charset="-122"/>
                      </a:endParaRPr>
                    </a:p>
                  </a:txBody>
                  <a:tcPr marT="45733" marB="45733" anchor="ctr"/>
                </a:tc>
                <a:tc>
                  <a:txBody>
                    <a:bodyPr/>
                    <a:lstStyle/>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能发挥各自的特技</a:t>
                      </a:r>
                      <a:endParaRPr lang="en-US" altLang="zh-CN" sz="1600" dirty="0">
                        <a:latin typeface="黑体" panose="02010609060101010101" pitchFamily="49" charset="-122"/>
                        <a:ea typeface="黑体" panose="02010609060101010101" pitchFamily="49" charset="-122"/>
                      </a:endParaRPr>
                    </a:p>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一个人的知识和技术有限</a:t>
                      </a:r>
                      <a:endParaRPr lang="en-US" altLang="zh-CN" sz="1600" dirty="0">
                        <a:latin typeface="黑体" panose="02010609060101010101" pitchFamily="49" charset="-122"/>
                        <a:ea typeface="黑体" panose="02010609060101010101" pitchFamily="49" charset="-122"/>
                      </a:endParaRPr>
                    </a:p>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能强化行动力</a:t>
                      </a:r>
                      <a:endParaRPr lang="zh-CN" altLang="en-US" sz="1600" dirty="0">
                        <a:latin typeface="黑体" panose="02010609060101010101" pitchFamily="49" charset="-122"/>
                        <a:ea typeface="黑体" panose="02010609060101010101" pitchFamily="49" charset="-122"/>
                      </a:endParaRPr>
                    </a:p>
                  </a:txBody>
                  <a:tcPr marT="45733" marB="45733" anchor="ctr"/>
                </a:tc>
              </a:tr>
              <a:tr h="823195">
                <a:tc>
                  <a:txBody>
                    <a:bodyPr/>
                    <a:lstStyle/>
                    <a:p>
                      <a:pPr algn="l"/>
                      <a:r>
                        <a:rPr lang="en-US" altLang="zh-CN" sz="1600" dirty="0">
                          <a:latin typeface="黑体" panose="02010609060101010101" pitchFamily="49" charset="-122"/>
                          <a:ea typeface="黑体" panose="02010609060101010101" pitchFamily="49" charset="-122"/>
                        </a:rPr>
                        <a:t>3.</a:t>
                      </a:r>
                      <a:r>
                        <a:rPr lang="zh-CN" altLang="en-US" sz="1600" dirty="0">
                          <a:latin typeface="黑体" panose="02010609060101010101" pitchFamily="49" charset="-122"/>
                          <a:ea typeface="黑体" panose="02010609060101010101" pitchFamily="49" charset="-122"/>
                        </a:rPr>
                        <a:t>使人际关系更融洽</a:t>
                      </a:r>
                      <a:endParaRPr lang="zh-CN" altLang="en-US" sz="1600" dirty="0">
                        <a:latin typeface="黑体" panose="02010609060101010101" pitchFamily="49" charset="-122"/>
                        <a:ea typeface="黑体" panose="02010609060101010101" pitchFamily="49" charset="-122"/>
                      </a:endParaRPr>
                    </a:p>
                  </a:txBody>
                  <a:tcPr marT="45733" marB="45733" anchor="ctr"/>
                </a:tc>
                <a:tc>
                  <a:txBody>
                    <a:bodyPr/>
                    <a:lstStyle/>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听取他人意见，也是自我开发</a:t>
                      </a:r>
                      <a:endParaRPr lang="en-US" altLang="zh-CN" sz="1600" dirty="0">
                        <a:latin typeface="黑体" panose="02010609060101010101" pitchFamily="49" charset="-122"/>
                        <a:ea typeface="黑体" panose="02010609060101010101" pitchFamily="49" charset="-122"/>
                      </a:endParaRPr>
                    </a:p>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首先会考虑对方的立场</a:t>
                      </a:r>
                      <a:endParaRPr lang="en-US" altLang="zh-CN" sz="1600" dirty="0">
                        <a:latin typeface="黑体" panose="02010609060101010101" pitchFamily="49" charset="-122"/>
                        <a:ea typeface="黑体" panose="02010609060101010101" pitchFamily="49" charset="-122"/>
                      </a:endParaRPr>
                    </a:p>
                    <a:p>
                      <a:pPr algn="l">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互学互助</a:t>
                      </a:r>
                      <a:endParaRPr lang="zh-CN" altLang="en-US" sz="1600" dirty="0">
                        <a:latin typeface="黑体" panose="02010609060101010101" pitchFamily="49" charset="-122"/>
                        <a:ea typeface="黑体" panose="02010609060101010101" pitchFamily="49" charset="-122"/>
                      </a:endParaRPr>
                    </a:p>
                  </a:txBody>
                  <a:tcPr marT="45733" marB="45733" anchor="ctr"/>
                </a:tc>
              </a:tr>
            </a:tbl>
          </a:graphicData>
        </a:graphic>
      </p:graphicFrame>
      <p:sp>
        <p:nvSpPr>
          <p:cNvPr id="8" name="右箭头 7"/>
          <p:cNvSpPr/>
          <p:nvPr/>
        </p:nvSpPr>
        <p:spPr>
          <a:xfrm>
            <a:off x="2362200" y="3500438"/>
            <a:ext cx="428625" cy="357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9" name="爆炸形 1 8"/>
          <p:cNvSpPr/>
          <p:nvPr/>
        </p:nvSpPr>
        <p:spPr>
          <a:xfrm>
            <a:off x="533400" y="4191000"/>
            <a:ext cx="2962275" cy="12144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使人逐渐成长</a:t>
            </a:r>
            <a:endParaRPr kumimoji="1" lang="zh-CN" altLang="en-US" sz="1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p:txBody>
      </p:sp>
      <p:sp>
        <p:nvSpPr>
          <p:cNvPr id="48149" name="TextBox 9"/>
          <p:cNvSpPr txBox="1"/>
          <p:nvPr/>
        </p:nvSpPr>
        <p:spPr>
          <a:xfrm>
            <a:off x="476250" y="838200"/>
            <a:ext cx="462280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活动指导</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一）：什么是小集团</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Box 2"/>
          <p:cNvSpPr txBox="1"/>
          <p:nvPr/>
        </p:nvSpPr>
        <p:spPr>
          <a:xfrm>
            <a:off x="923925" y="1417638"/>
            <a:ext cx="7381875" cy="1477962"/>
          </a:xfrm>
          <a:prstGeom prst="rect">
            <a:avLst/>
          </a:prstGeom>
          <a:noFill/>
          <a:ln w="9525">
            <a:noFill/>
          </a:ln>
        </p:spPr>
        <p:txBody>
          <a:bodyPr>
            <a:spAutoFit/>
          </a:bodyPr>
          <a:p>
            <a:pPr eaLnBrk="1" hangingPunct="1">
              <a:lnSpc>
                <a:spcPct val="150000"/>
              </a:lnSpc>
            </a:pPr>
            <a:r>
              <a:rPr lang="zh-CN" altLang="en-US" dirty="0">
                <a:latin typeface="黑体" panose="02010609060101010101" pitchFamily="49" charset="-122"/>
                <a:ea typeface="黑体" panose="02010609060101010101" pitchFamily="49" charset="-122"/>
              </a:rPr>
              <a:t>     在小组活动里，统帅的作用很重要，统帅能力的卓越与否左右着小组活动。统帅力是指“以满足成员的要求来启发意欲和有效率地达到目标的协调能力”。</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447800"/>
            <a:ext cx="79248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49156" name="TextBox 4">
            <a:hlinkClick r:id="rId1" action="ppaction://hlinkfile"/>
          </p:cNvPr>
          <p:cNvSpPr txBox="1"/>
          <p:nvPr/>
        </p:nvSpPr>
        <p:spPr>
          <a:xfrm>
            <a:off x="785813" y="3276600"/>
            <a:ext cx="1652587" cy="400050"/>
          </a:xfrm>
          <a:prstGeom prst="rect">
            <a:avLst/>
          </a:prstGeom>
          <a:noFill/>
          <a:ln w="9525" cap="flat" cmpd="sng">
            <a:solidFill>
              <a:schemeClr val="accent1"/>
            </a:solidFill>
            <a:prstDash val="solid"/>
            <a:miter/>
            <a:headEnd type="none" w="med" len="med"/>
            <a:tailEnd type="none" w="med" len="med"/>
          </a:ln>
        </p:spPr>
        <p:txBody>
          <a:bodyPr anchor="ctr" anchorCtr="0">
            <a:spAutoFit/>
          </a:bodyPr>
          <a:p>
            <a:pPr algn="ctr" eaLnBrk="1" hangingPunct="1"/>
            <a:r>
              <a:rPr lang="zh-CN" altLang="en-US" b="1" dirty="0">
                <a:solidFill>
                  <a:srgbClr val="FF0000"/>
                </a:solidFill>
                <a:latin typeface="黑体" panose="02010609060101010101" pitchFamily="49" charset="-122"/>
                <a:ea typeface="黑体" panose="02010609060101010101" pitchFamily="49" charset="-122"/>
              </a:rPr>
              <a:t>领导的条件</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1" name="TextBox 10"/>
          <p:cNvSpPr txBox="1"/>
          <p:nvPr/>
        </p:nvSpPr>
        <p:spPr>
          <a:xfrm>
            <a:off x="785813" y="3998913"/>
            <a:ext cx="2928938" cy="400050"/>
          </a:xfrm>
          <a:prstGeom prst="rect">
            <a:avLst/>
          </a:prstGeom>
          <a:solidFill>
            <a:schemeClr val="accent2">
              <a:lumMod val="20000"/>
              <a:lumOff val="80000"/>
            </a:schemeClr>
          </a:solidFill>
          <a:ln>
            <a:solidFill>
              <a:schemeClr val="accent1"/>
            </a:solidFill>
          </a:ln>
        </p:spPr>
        <p:txBody>
          <a:bodyPr>
            <a:spAutoFit/>
          </a:bodyPr>
          <a:lstStyle/>
          <a:p>
            <a:pPr marR="0" defTabSz="914400" eaLnBrk="1" hangingPunct="1">
              <a:buClrTx/>
              <a:buSzTx/>
              <a:buFontTx/>
              <a:buNone/>
              <a:defRPr/>
            </a:pPr>
            <a:r>
              <a:rPr kumimoji="1" lang="en-US" altLang="zh-CN" kern="1200" cap="none" spc="0" normalizeH="0" baseline="0" noProof="0" dirty="0">
                <a:latin typeface="黑体" panose="02010609060101010101" pitchFamily="49" charset="-122"/>
                <a:ea typeface="黑体" panose="02010609060101010101" pitchFamily="49" charset="-122"/>
                <a:cs typeface="+mn-cs"/>
              </a:rPr>
              <a:t>1.</a:t>
            </a:r>
            <a:r>
              <a:rPr kumimoji="1" lang="zh-CN" altLang="en-US" kern="1200" cap="none" spc="0" normalizeH="0" baseline="0" noProof="0" dirty="0">
                <a:latin typeface="黑体" panose="02010609060101010101" pitchFamily="49" charset="-122"/>
                <a:ea typeface="黑体" panose="02010609060101010101" pitchFamily="49" charset="-122"/>
                <a:cs typeface="+mn-cs"/>
              </a:rPr>
              <a:t>能操作</a:t>
            </a:r>
            <a:endParaRPr kumimoji="1" lang="zh-CN" altLang="en-US" kern="1200" cap="none" spc="0" normalizeH="0" baseline="0" noProof="0" dirty="0">
              <a:latin typeface="黑体" panose="02010609060101010101" pitchFamily="49" charset="-122"/>
              <a:ea typeface="黑体" panose="02010609060101010101" pitchFamily="49" charset="-122"/>
              <a:cs typeface="+mn-cs"/>
            </a:endParaRPr>
          </a:p>
        </p:txBody>
      </p:sp>
      <p:sp>
        <p:nvSpPr>
          <p:cNvPr id="12" name="TextBox 11"/>
          <p:cNvSpPr txBox="1"/>
          <p:nvPr/>
        </p:nvSpPr>
        <p:spPr>
          <a:xfrm>
            <a:off x="785813" y="4772025"/>
            <a:ext cx="2928938" cy="400050"/>
          </a:xfrm>
          <a:prstGeom prst="rect">
            <a:avLst/>
          </a:prstGeom>
          <a:solidFill>
            <a:schemeClr val="accent2">
              <a:lumMod val="20000"/>
              <a:lumOff val="80000"/>
            </a:schemeClr>
          </a:solidFill>
          <a:ln>
            <a:solidFill>
              <a:schemeClr val="accent1"/>
            </a:solidFill>
          </a:ln>
        </p:spPr>
        <p:txBody>
          <a:bodyPr>
            <a:spAutoFit/>
          </a:bodyPr>
          <a:lstStyle/>
          <a:p>
            <a:pPr marR="0" defTabSz="914400" eaLnBrk="1" hangingPunct="1">
              <a:buClrTx/>
              <a:buSzTx/>
              <a:buFontTx/>
              <a:buNone/>
              <a:defRPr/>
            </a:pPr>
            <a:r>
              <a:rPr kumimoji="1" lang="en-US" altLang="zh-CN" kern="1200" cap="none" spc="0" normalizeH="0" baseline="0" noProof="0" dirty="0">
                <a:latin typeface="黑体" panose="02010609060101010101" pitchFamily="49" charset="-122"/>
                <a:ea typeface="黑体" panose="02010609060101010101" pitchFamily="49" charset="-122"/>
                <a:cs typeface="+mn-cs"/>
              </a:rPr>
              <a:t>2.</a:t>
            </a:r>
            <a:r>
              <a:rPr kumimoji="1" lang="zh-CN" altLang="en-US" kern="1200" cap="none" spc="0" normalizeH="0" baseline="0" noProof="0" dirty="0">
                <a:latin typeface="黑体" panose="02010609060101010101" pitchFamily="49" charset="-122"/>
                <a:ea typeface="黑体" panose="02010609060101010101" pitchFamily="49" charset="-122"/>
                <a:cs typeface="+mn-cs"/>
              </a:rPr>
              <a:t>可依靠和易接近</a:t>
            </a:r>
            <a:endParaRPr kumimoji="1" lang="zh-CN" altLang="en-US" kern="1200" cap="none" spc="0" normalizeH="0" baseline="0" noProof="0" dirty="0">
              <a:latin typeface="黑体" panose="02010609060101010101" pitchFamily="49" charset="-122"/>
              <a:ea typeface="黑体" panose="02010609060101010101" pitchFamily="49" charset="-122"/>
              <a:cs typeface="+mn-cs"/>
            </a:endParaRPr>
          </a:p>
        </p:txBody>
      </p:sp>
      <p:sp>
        <p:nvSpPr>
          <p:cNvPr id="13" name="TextBox 12"/>
          <p:cNvSpPr txBox="1"/>
          <p:nvPr/>
        </p:nvSpPr>
        <p:spPr>
          <a:xfrm>
            <a:off x="785813" y="5557838"/>
            <a:ext cx="2928938" cy="400050"/>
          </a:xfrm>
          <a:prstGeom prst="rect">
            <a:avLst/>
          </a:prstGeom>
          <a:solidFill>
            <a:schemeClr val="accent2">
              <a:lumMod val="20000"/>
              <a:lumOff val="80000"/>
            </a:schemeClr>
          </a:solidFill>
          <a:ln>
            <a:solidFill>
              <a:schemeClr val="accent1"/>
            </a:solidFill>
          </a:ln>
        </p:spPr>
        <p:txBody>
          <a:bodyPr>
            <a:spAutoFit/>
          </a:bodyPr>
          <a:lstStyle/>
          <a:p>
            <a:pPr marR="0" defTabSz="914400" eaLnBrk="1" hangingPunct="1">
              <a:buClrTx/>
              <a:buSzTx/>
              <a:buFontTx/>
              <a:buNone/>
              <a:defRPr/>
            </a:pPr>
            <a:r>
              <a:rPr kumimoji="1" lang="en-US" altLang="zh-CN" kern="1200" cap="none" spc="0" normalizeH="0" baseline="0" noProof="0" dirty="0">
                <a:latin typeface="黑体" panose="02010609060101010101" pitchFamily="49" charset="-122"/>
                <a:ea typeface="黑体" panose="02010609060101010101" pitchFamily="49" charset="-122"/>
                <a:cs typeface="+mn-cs"/>
              </a:rPr>
              <a:t>3.</a:t>
            </a:r>
            <a:r>
              <a:rPr kumimoji="1" lang="zh-CN" altLang="en-US" kern="1200" cap="none" spc="0" normalizeH="0" baseline="0" noProof="0" dirty="0">
                <a:latin typeface="黑体" panose="02010609060101010101" pitchFamily="49" charset="-122"/>
                <a:ea typeface="黑体" panose="02010609060101010101" pitchFamily="49" charset="-122"/>
                <a:cs typeface="+mn-cs"/>
              </a:rPr>
              <a:t>有意欲和热情</a:t>
            </a:r>
            <a:endParaRPr kumimoji="1" lang="zh-CN" altLang="en-US" kern="1200" cap="none" spc="0" normalizeH="0" baseline="0" noProof="0" dirty="0">
              <a:latin typeface="黑体" panose="02010609060101010101" pitchFamily="49" charset="-122"/>
              <a:ea typeface="黑体" panose="02010609060101010101" pitchFamily="49" charset="-122"/>
              <a:cs typeface="+mn-cs"/>
            </a:endParaRPr>
          </a:p>
        </p:txBody>
      </p:sp>
      <p:sp>
        <p:nvSpPr>
          <p:cNvPr id="14" name="TextBox 13"/>
          <p:cNvSpPr txBox="1"/>
          <p:nvPr/>
        </p:nvSpPr>
        <p:spPr>
          <a:xfrm>
            <a:off x="5000625" y="3998913"/>
            <a:ext cx="2928938" cy="400050"/>
          </a:xfrm>
          <a:prstGeom prst="rect">
            <a:avLst/>
          </a:prstGeom>
          <a:solidFill>
            <a:schemeClr val="accent2">
              <a:lumMod val="20000"/>
              <a:lumOff val="80000"/>
            </a:schemeClr>
          </a:solidFill>
          <a:ln>
            <a:solidFill>
              <a:schemeClr val="accent1"/>
            </a:solidFill>
          </a:ln>
        </p:spPr>
        <p:txBody>
          <a:bodyPr>
            <a:spAutoFit/>
          </a:bodyPr>
          <a:lstStyle/>
          <a:p>
            <a:pPr marR="0" defTabSz="914400" eaLnBrk="1" hangingPunct="1">
              <a:buClrTx/>
              <a:buSzTx/>
              <a:buFontTx/>
              <a:buNone/>
              <a:defRPr/>
            </a:pPr>
            <a:r>
              <a:rPr kumimoji="1" lang="en-US" altLang="zh-CN" kern="1200" cap="none" spc="0" normalizeH="0" baseline="0" noProof="0" dirty="0">
                <a:latin typeface="黑体" panose="02010609060101010101" pitchFamily="49" charset="-122"/>
                <a:ea typeface="黑体" panose="02010609060101010101" pitchFamily="49" charset="-122"/>
                <a:cs typeface="+mn-cs"/>
              </a:rPr>
              <a:t>4.</a:t>
            </a:r>
            <a:r>
              <a:rPr kumimoji="1" lang="zh-CN" altLang="en-US" kern="1200" cap="none" spc="0" normalizeH="0" baseline="0" noProof="0" dirty="0">
                <a:latin typeface="黑体" panose="02010609060101010101" pitchFamily="49" charset="-122"/>
                <a:ea typeface="黑体" panose="02010609060101010101" pitchFamily="49" charset="-122"/>
                <a:cs typeface="+mn-cs"/>
              </a:rPr>
              <a:t>有果断性</a:t>
            </a:r>
            <a:endParaRPr kumimoji="1" lang="zh-CN" altLang="en-US" kern="1200" cap="none" spc="0" normalizeH="0" baseline="0" noProof="0" dirty="0">
              <a:latin typeface="黑体" panose="02010609060101010101" pitchFamily="49" charset="-122"/>
              <a:ea typeface="黑体" panose="02010609060101010101" pitchFamily="49" charset="-122"/>
              <a:cs typeface="+mn-cs"/>
            </a:endParaRPr>
          </a:p>
        </p:txBody>
      </p:sp>
      <p:sp>
        <p:nvSpPr>
          <p:cNvPr id="15" name="TextBox 14"/>
          <p:cNvSpPr txBox="1"/>
          <p:nvPr/>
        </p:nvSpPr>
        <p:spPr>
          <a:xfrm>
            <a:off x="5000625" y="4772025"/>
            <a:ext cx="2928938" cy="400050"/>
          </a:xfrm>
          <a:prstGeom prst="rect">
            <a:avLst/>
          </a:prstGeom>
          <a:solidFill>
            <a:schemeClr val="accent2">
              <a:lumMod val="20000"/>
              <a:lumOff val="80000"/>
            </a:schemeClr>
          </a:solidFill>
          <a:ln>
            <a:solidFill>
              <a:schemeClr val="accent1"/>
            </a:solidFill>
          </a:ln>
        </p:spPr>
        <p:txBody>
          <a:bodyPr>
            <a:spAutoFit/>
          </a:bodyPr>
          <a:lstStyle/>
          <a:p>
            <a:pPr marR="0" defTabSz="914400" eaLnBrk="1" hangingPunct="1">
              <a:buClrTx/>
              <a:buSzTx/>
              <a:buFontTx/>
              <a:buNone/>
              <a:defRPr/>
            </a:pPr>
            <a:r>
              <a:rPr kumimoji="1" lang="en-US" altLang="zh-CN" kern="1200" cap="none" spc="0" normalizeH="0" baseline="0" noProof="0" dirty="0">
                <a:latin typeface="黑体" panose="02010609060101010101" pitchFamily="49" charset="-122"/>
                <a:ea typeface="黑体" panose="02010609060101010101" pitchFamily="49" charset="-122"/>
                <a:cs typeface="+mn-cs"/>
              </a:rPr>
              <a:t>5.</a:t>
            </a:r>
            <a:r>
              <a:rPr kumimoji="1" lang="zh-CN" altLang="en-US" kern="1200" cap="none" spc="0" normalizeH="0" baseline="0" noProof="0" dirty="0">
                <a:latin typeface="黑体" panose="02010609060101010101" pitchFamily="49" charset="-122"/>
                <a:ea typeface="黑体" panose="02010609060101010101" pitchFamily="49" charset="-122"/>
                <a:cs typeface="+mn-cs"/>
              </a:rPr>
              <a:t>具有先见之明</a:t>
            </a:r>
            <a:endParaRPr kumimoji="1" lang="zh-CN" altLang="en-US" kern="1200" cap="none" spc="0" normalizeH="0" baseline="0" noProof="0" dirty="0">
              <a:latin typeface="黑体" panose="02010609060101010101" pitchFamily="49" charset="-122"/>
              <a:ea typeface="黑体" panose="02010609060101010101" pitchFamily="49" charset="-122"/>
              <a:cs typeface="+mn-cs"/>
            </a:endParaRPr>
          </a:p>
        </p:txBody>
      </p:sp>
      <p:sp>
        <p:nvSpPr>
          <p:cNvPr id="49162" name="TextBox 16"/>
          <p:cNvSpPr txBox="1"/>
          <p:nvPr/>
        </p:nvSpPr>
        <p:spPr>
          <a:xfrm>
            <a:off x="476250" y="838200"/>
            <a:ext cx="370459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活动指导</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二）：统帅力</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8" name="组合 10"/>
          <p:cNvGrpSpPr/>
          <p:nvPr/>
        </p:nvGrpSpPr>
        <p:grpSpPr>
          <a:xfrm>
            <a:off x="4114800" y="3505200"/>
            <a:ext cx="2457450" cy="1643063"/>
            <a:chOff x="857224" y="2500306"/>
            <a:chExt cx="1785950" cy="1643074"/>
          </a:xfrm>
        </p:grpSpPr>
        <p:sp>
          <p:nvSpPr>
            <p:cNvPr id="12" name="矩形 11"/>
            <p:cNvSpPr/>
            <p:nvPr/>
          </p:nvSpPr>
          <p:spPr>
            <a:xfrm>
              <a:off x="857224" y="2500306"/>
              <a:ext cx="178595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要做的心情（意欲）</a:t>
              </a:r>
              <a:endPar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3" name="矩形 12"/>
            <p:cNvSpPr/>
            <p:nvPr/>
          </p:nvSpPr>
          <p:spPr>
            <a:xfrm>
              <a:off x="857224" y="3143248"/>
              <a:ext cx="1785950"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试验</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做的顺利   自己做</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向困难挑战</a:t>
              </a:r>
              <a:endPar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cxnSp>
        <p:nvCxnSpPr>
          <p:cNvPr id="15" name="直接箭头连接符 14"/>
          <p:cNvCxnSpPr/>
          <p:nvPr/>
        </p:nvCxnSpPr>
        <p:spPr>
          <a:xfrm>
            <a:off x="5410200" y="4646613"/>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a:off x="2000250" y="3576638"/>
            <a:ext cx="2114550" cy="46196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a:endCxn id="13" idx="1"/>
          </p:cNvCxnSpPr>
          <p:nvPr/>
        </p:nvCxnSpPr>
        <p:spPr>
          <a:xfrm flipV="1">
            <a:off x="2000250" y="4648200"/>
            <a:ext cx="2114550" cy="64293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2" name="TextBox 23"/>
          <p:cNvSpPr txBox="1"/>
          <p:nvPr/>
        </p:nvSpPr>
        <p:spPr>
          <a:xfrm flipH="1">
            <a:off x="2143125" y="4135438"/>
            <a:ext cx="1857375" cy="369887"/>
          </a:xfrm>
          <a:prstGeom prst="rect">
            <a:avLst/>
          </a:prstGeom>
          <a:noFill/>
          <a:ln w="9525">
            <a:noFill/>
          </a:ln>
        </p:spPr>
        <p:txBody>
          <a:bodyPr>
            <a:spAutoFit/>
          </a:bodyPr>
          <a:p>
            <a:pPr eaLnBrk="1" hangingPunct="1"/>
            <a:r>
              <a:rPr lang="zh-CN" altLang="en-US" sz="1800" dirty="0">
                <a:latin typeface="黑体" panose="02010609060101010101" pitchFamily="49" charset="-122"/>
                <a:ea typeface="黑体" panose="02010609060101010101" pitchFamily="49" charset="-122"/>
              </a:rPr>
              <a:t>引起意欲的顺序</a:t>
            </a:r>
            <a:endParaRPr lang="zh-CN" altLang="en-US" sz="1800" dirty="0">
              <a:latin typeface="黑体" panose="02010609060101010101" pitchFamily="49" charset="-122"/>
              <a:ea typeface="黑体" panose="02010609060101010101" pitchFamily="49" charset="-122"/>
            </a:endParaRPr>
          </a:p>
        </p:txBody>
      </p:sp>
      <p:sp>
        <p:nvSpPr>
          <p:cNvPr id="50183" name="TextBox 2"/>
          <p:cNvSpPr txBox="1"/>
          <p:nvPr/>
        </p:nvSpPr>
        <p:spPr>
          <a:xfrm>
            <a:off x="762000" y="1393825"/>
            <a:ext cx="7620000" cy="1338263"/>
          </a:xfrm>
          <a:prstGeom prst="rect">
            <a:avLst/>
          </a:prstGeom>
          <a:noFill/>
          <a:ln w="9525">
            <a:noFill/>
          </a:ln>
        </p:spPr>
        <p:txBody>
          <a:bodyPr>
            <a:spAutoFit/>
          </a:bodyPr>
          <a:p>
            <a:pPr eaLnBrk="1" hangingPunct="1">
              <a:lnSpc>
                <a:spcPct val="150000"/>
              </a:lnSpc>
            </a:pPr>
            <a:r>
              <a:rPr lang="zh-CN" altLang="en-US" sz="1800" dirty="0">
                <a:latin typeface="黑体" panose="02010609060101010101" pitchFamily="49" charset="-122"/>
                <a:ea typeface="黑体" panose="02010609060101010101" pitchFamily="49" charset="-122"/>
              </a:rPr>
              <a:t>    为了更好的推进自主保全，小组活动的活性化是不可避免的。为此整理意欲、手段、场所的</a:t>
            </a:r>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个条件是必要的。</a:t>
            </a:r>
            <a:endParaRPr lang="en-US" altLang="zh-CN" sz="1800" dirty="0">
              <a:latin typeface="黑体" panose="02010609060101010101" pitchFamily="49" charset="-122"/>
              <a:ea typeface="黑体" panose="02010609060101010101" pitchFamily="49" charset="-122"/>
            </a:endParaRPr>
          </a:p>
          <a:p>
            <a:pPr eaLnBrk="1" hangingPunct="1">
              <a:lnSpc>
                <a:spcPct val="150000"/>
              </a:lnSpc>
            </a:pPr>
            <a:r>
              <a:rPr lang="zh-CN" altLang="en-US" sz="1800" dirty="0">
                <a:latin typeface="黑体" panose="02010609060101010101" pitchFamily="49" charset="-122"/>
                <a:ea typeface="黑体" panose="02010609060101010101" pitchFamily="49" charset="-122"/>
              </a:rPr>
              <a:t>    还有作为整理以上</a:t>
            </a:r>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个条件的有效工具有①活动板②会议③短时间教育。</a:t>
            </a:r>
            <a:endParaRPr lang="zh-CN" altLang="en-US" sz="1800" dirty="0">
              <a:latin typeface="黑体" panose="02010609060101010101" pitchFamily="49" charset="-122"/>
              <a:ea typeface="黑体" panose="02010609060101010101" pitchFamily="49" charset="-122"/>
            </a:endParaRPr>
          </a:p>
        </p:txBody>
      </p:sp>
      <p:sp>
        <p:nvSpPr>
          <p:cNvPr id="4" name="矩形 3"/>
          <p:cNvSpPr/>
          <p:nvPr/>
        </p:nvSpPr>
        <p:spPr>
          <a:xfrm>
            <a:off x="609600" y="1452563"/>
            <a:ext cx="7924800" cy="1290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50185" name="组合 9"/>
          <p:cNvGrpSpPr/>
          <p:nvPr/>
        </p:nvGrpSpPr>
        <p:grpSpPr>
          <a:xfrm>
            <a:off x="609600" y="3009900"/>
            <a:ext cx="1571625" cy="1357313"/>
            <a:chOff x="857224" y="2786058"/>
            <a:chExt cx="1785950" cy="1357322"/>
          </a:xfrm>
        </p:grpSpPr>
        <p:sp>
          <p:nvSpPr>
            <p:cNvPr id="5" name="矩形 4"/>
            <p:cNvSpPr/>
            <p:nvPr/>
          </p:nvSpPr>
          <p:spPr>
            <a:xfrm>
              <a:off x="857224" y="2786058"/>
              <a:ext cx="178595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场    所</a:t>
              </a:r>
              <a:endPar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857224" y="3143248"/>
              <a:ext cx="1785950"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会议场所</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2.TPM</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活动板</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小组会议</a:t>
              </a:r>
              <a:endPar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nvGrpSpPr>
          <p:cNvPr id="50186" name="组合 8"/>
          <p:cNvGrpSpPr/>
          <p:nvPr/>
        </p:nvGrpSpPr>
        <p:grpSpPr>
          <a:xfrm>
            <a:off x="609600" y="4581525"/>
            <a:ext cx="1571625" cy="1285875"/>
            <a:chOff x="1857356" y="4572008"/>
            <a:chExt cx="1785950" cy="1350178"/>
          </a:xfrm>
        </p:grpSpPr>
        <p:sp>
          <p:nvSpPr>
            <p:cNvPr id="7" name="矩形 6"/>
            <p:cNvSpPr/>
            <p:nvPr/>
          </p:nvSpPr>
          <p:spPr>
            <a:xfrm>
              <a:off x="1857356" y="4572008"/>
              <a:ext cx="1785950" cy="356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手   段</a:t>
              </a:r>
              <a:endParaRPr kumimoji="1"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8" name="矩形 7"/>
            <p:cNvSpPr/>
            <p:nvPr/>
          </p:nvSpPr>
          <p:spPr>
            <a:xfrm>
              <a:off x="1857356" y="4928722"/>
              <a:ext cx="1785950" cy="993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功能教育</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区分活动</a:t>
              </a:r>
              <a:endPar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短时间教育</a:t>
              </a:r>
              <a:endPar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5" name="矩形 24"/>
          <p:cNvSpPr/>
          <p:nvPr/>
        </p:nvSpPr>
        <p:spPr>
          <a:xfrm>
            <a:off x="6786563" y="3300413"/>
            <a:ext cx="1747838" cy="64293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活动板</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6" name="矩形 25"/>
          <p:cNvSpPr/>
          <p:nvPr/>
        </p:nvSpPr>
        <p:spPr>
          <a:xfrm>
            <a:off x="6786563" y="4300538"/>
            <a:ext cx="1747838" cy="64293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会  议</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7" name="矩形 26"/>
          <p:cNvSpPr/>
          <p:nvPr/>
        </p:nvSpPr>
        <p:spPr>
          <a:xfrm>
            <a:off x="6786563" y="5300663"/>
            <a:ext cx="1747838" cy="642938"/>
          </a:xfrm>
          <a:prstGeom prst="rect">
            <a:avLst/>
          </a:prstGeom>
          <a:solidFill>
            <a:srgbClr val="8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短时间教育</a:t>
            </a:r>
            <a:endParaRPr kumimoji="1"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50190" name="TextBox 21"/>
          <p:cNvSpPr txBox="1"/>
          <p:nvPr/>
        </p:nvSpPr>
        <p:spPr>
          <a:xfrm>
            <a:off x="476250" y="838200"/>
            <a:ext cx="554101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活动指导</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三）：自主保全的三种神器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1">
            <a:hlinkClick r:id="rId1" action="ppaction://hlinkfile"/>
          </p:cNvPr>
          <p:cNvSpPr/>
          <p:nvPr/>
        </p:nvSpPr>
        <p:spPr>
          <a:xfrm>
            <a:off x="609600" y="990600"/>
            <a:ext cx="2052638" cy="500063"/>
          </a:xfrm>
          <a:prstGeom prst="rect">
            <a:avLst/>
          </a:prstGeom>
          <a:noFill/>
          <a:ln w="25400" cap="flat" cmpd="sng">
            <a:solidFill>
              <a:srgbClr val="4568BA"/>
            </a:solidFill>
            <a:prstDash val="solid"/>
            <a:miter/>
            <a:headEnd type="none" w="med" len="med"/>
            <a:tailEnd type="none" w="med" len="med"/>
          </a:ln>
        </p:spPr>
        <p:txBody>
          <a:bodyPr anchor="ctr" anchorCtr="0"/>
          <a:p>
            <a:pPr algn="ctr" eaLnBrk="1" hangingPunct="1">
              <a:buFont typeface="Wingdings" panose="05000000000000000000" pitchFamily="2" charset="2"/>
              <a:buChar char="p"/>
            </a:pPr>
            <a:r>
              <a:rPr lang="zh-CN" altLang="en-US" sz="2400" dirty="0">
                <a:latin typeface="黑体" panose="02010609060101010101" pitchFamily="49" charset="-122"/>
                <a:ea typeface="黑体" panose="02010609060101010101" pitchFamily="49" charset="-122"/>
              </a:rPr>
              <a:t>  活动板</a:t>
            </a:r>
            <a:endParaRPr lang="zh-CN" altLang="en-US" sz="2400" dirty="0">
              <a:latin typeface="黑体" panose="02010609060101010101" pitchFamily="49" charset="-122"/>
              <a:ea typeface="黑体" panose="02010609060101010101" pitchFamily="49" charset="-122"/>
            </a:endParaRPr>
          </a:p>
        </p:txBody>
      </p:sp>
      <p:sp>
        <p:nvSpPr>
          <p:cNvPr id="51203" name="TextBox 2"/>
          <p:cNvSpPr txBox="1"/>
          <p:nvPr/>
        </p:nvSpPr>
        <p:spPr>
          <a:xfrm>
            <a:off x="838200" y="1865313"/>
            <a:ext cx="7353300" cy="2554287"/>
          </a:xfrm>
          <a:prstGeom prst="rect">
            <a:avLst/>
          </a:prstGeom>
          <a:noFill/>
          <a:ln w="9525">
            <a:noFill/>
          </a:ln>
        </p:spPr>
        <p:txBody>
          <a:bodyPr>
            <a:spAutoFit/>
          </a:bodyPr>
          <a:p>
            <a:pPr eaLnBrk="1" hangingPunct="1">
              <a:lnSpc>
                <a:spcPct val="200000"/>
              </a:lnSpc>
            </a:pPr>
            <a:r>
              <a:rPr lang="zh-CN" altLang="en-US" dirty="0">
                <a:latin typeface="黑体" panose="02010609060101010101" pitchFamily="49" charset="-122"/>
                <a:ea typeface="黑体" panose="02010609060101010101" pitchFamily="49" charset="-122"/>
              </a:rPr>
              <a:t>    活动板是接受上司的方针后，为了实现它，小组明确“现在要做什么”“面临什么问题”“怎么解决它”的工具。只是做为单纯的结果和传达事项的显示板是不行的，利用这个活动板运动就是自主保全活动的活跃化的连接。</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676400"/>
            <a:ext cx="79248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pic>
        <p:nvPicPr>
          <p:cNvPr id="9" name="Picture 16" descr="1STEP活动板样式"/>
          <p:cNvPicPr>
            <a:picLocks noChangeAspect="1"/>
          </p:cNvPicPr>
          <p:nvPr/>
        </p:nvPicPr>
        <p:blipFill>
          <a:blip r:embed="rId2"/>
          <a:stretch>
            <a:fillRect/>
          </a:stretch>
        </p:blipFill>
        <p:spPr>
          <a:xfrm>
            <a:off x="5029200" y="3733800"/>
            <a:ext cx="3359150" cy="2579688"/>
          </a:xfrm>
          <a:prstGeom prst="rect">
            <a:avLst/>
          </a:prstGeom>
          <a:noFill/>
          <a:ln w="9525" cap="flat" cmpd="sng">
            <a:solidFill>
              <a:srgbClr val="FF0000"/>
            </a:solidFill>
            <a:prstDash val="solid"/>
            <a:miter/>
            <a:headEnd type="none" w="med" len="med"/>
            <a:tailEnd type="none" w="med" len="me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1">
            <a:hlinkClick r:id="rId1" action="ppaction://hlinkfile"/>
          </p:cNvPr>
          <p:cNvSpPr/>
          <p:nvPr/>
        </p:nvSpPr>
        <p:spPr>
          <a:xfrm>
            <a:off x="609600" y="990600"/>
            <a:ext cx="2057400" cy="500063"/>
          </a:xfrm>
          <a:prstGeom prst="rect">
            <a:avLst/>
          </a:prstGeom>
          <a:noFill/>
          <a:ln w="25400" cap="flat" cmpd="sng">
            <a:solidFill>
              <a:srgbClr val="4568BA"/>
            </a:solidFill>
            <a:prstDash val="solid"/>
            <a:miter/>
            <a:headEnd type="none" w="med" len="med"/>
            <a:tailEnd type="none" w="med" len="med"/>
          </a:ln>
        </p:spPr>
        <p:txBody>
          <a:bodyPr anchor="ctr" anchorCtr="0"/>
          <a:p>
            <a:pPr algn="ctr" eaLnBrk="1" hangingPunct="1">
              <a:buFont typeface="Wingdings" panose="05000000000000000000" pitchFamily="2" charset="2"/>
              <a:buChar char="p"/>
            </a:pPr>
            <a:r>
              <a:rPr lang="zh-CN" altLang="en-US" sz="2400" dirty="0">
                <a:latin typeface="黑体" panose="02010609060101010101" pitchFamily="49" charset="-122"/>
                <a:ea typeface="黑体" panose="02010609060101010101" pitchFamily="49" charset="-122"/>
              </a:rPr>
              <a:t>  会  议</a:t>
            </a:r>
            <a:endParaRPr lang="zh-CN" altLang="en-US" sz="2400" dirty="0">
              <a:latin typeface="黑体" panose="02010609060101010101" pitchFamily="49" charset="-122"/>
              <a:ea typeface="黑体" panose="02010609060101010101" pitchFamily="49" charset="-122"/>
            </a:endParaRPr>
          </a:p>
        </p:txBody>
      </p:sp>
      <p:sp>
        <p:nvSpPr>
          <p:cNvPr id="52227" name="TextBox 2"/>
          <p:cNvSpPr txBox="1"/>
          <p:nvPr/>
        </p:nvSpPr>
        <p:spPr>
          <a:xfrm>
            <a:off x="757238" y="1905000"/>
            <a:ext cx="7624762" cy="3170238"/>
          </a:xfrm>
          <a:prstGeom prst="rect">
            <a:avLst/>
          </a:prstGeom>
          <a:noFill/>
          <a:ln w="9525">
            <a:noFill/>
          </a:ln>
        </p:spPr>
        <p:txBody>
          <a:bodyPr>
            <a:spAutoFit/>
          </a:bodyPr>
          <a:p>
            <a:pPr eaLnBrk="1" hangingPunct="1">
              <a:lnSpc>
                <a:spcPct val="200000"/>
              </a:lnSpc>
            </a:pPr>
            <a:r>
              <a:rPr lang="zh-CN" altLang="en-US" dirty="0">
                <a:latin typeface="黑体" panose="02010609060101010101" pitchFamily="49" charset="-122"/>
                <a:ea typeface="黑体" panose="02010609060101010101" pitchFamily="49" charset="-122"/>
              </a:rPr>
              <a:t>     为了小组活动的活跃性，小组的全员参加举行活跃的会议是很重要的。一个人的想法是有限的，通过小组全员的确认会有意外的提案。</a:t>
            </a:r>
            <a:endParaRPr lang="en-US" altLang="zh-CN" dirty="0">
              <a:latin typeface="黑体" panose="02010609060101010101" pitchFamily="49" charset="-122"/>
              <a:ea typeface="黑体" panose="02010609060101010101" pitchFamily="49" charset="-122"/>
            </a:endParaRPr>
          </a:p>
          <a:p>
            <a:pPr eaLnBrk="1" hangingPunct="1">
              <a:lnSpc>
                <a:spcPct val="200000"/>
              </a:lnSpc>
            </a:pPr>
            <a:r>
              <a:rPr lang="zh-CN" altLang="en-US" dirty="0">
                <a:latin typeface="黑体" panose="02010609060101010101" pitchFamily="49" charset="-122"/>
                <a:ea typeface="黑体" panose="02010609060101010101" pitchFamily="49" charset="-122"/>
              </a:rPr>
              <a:t>     开会把内容、结论、以后的预定日等记录下来，给上司提出，从中可以得到正确的指示和劝告。这会成为小组活动的原动力。</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609600" y="1905000"/>
            <a:ext cx="79248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1"/>
          <p:cNvGrpSpPr/>
          <p:nvPr/>
        </p:nvGrpSpPr>
        <p:grpSpPr>
          <a:xfrm>
            <a:off x="609600" y="1657350"/>
            <a:ext cx="3248025" cy="928688"/>
            <a:chOff x="0" y="-85724"/>
            <a:chExt cx="1552575" cy="1362074"/>
          </a:xfrm>
        </p:grpSpPr>
        <p:sp>
          <p:nvSpPr>
            <p:cNvPr id="12" name="矩形 11"/>
            <p:cNvSpPr/>
            <p:nvPr/>
          </p:nvSpPr>
          <p:spPr>
            <a:xfrm>
              <a:off x="0" y="161079"/>
              <a:ext cx="1552575" cy="1115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自己成为老师一起学</a:t>
              </a:r>
              <a:endPar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矩形 12"/>
            <p:cNvSpPr/>
            <p:nvPr/>
          </p:nvSpPr>
          <p:spPr>
            <a:xfrm>
              <a:off x="200332" y="-85724"/>
              <a:ext cx="590373"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目的</a:t>
              </a:r>
              <a:endParaRPr kumimoji="1" lang="zh-CN" altLang="en-US" sz="20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3251" name="组合 2"/>
          <p:cNvGrpSpPr/>
          <p:nvPr/>
        </p:nvGrpSpPr>
        <p:grpSpPr>
          <a:xfrm>
            <a:off x="609600" y="2728913"/>
            <a:ext cx="3248025" cy="1428750"/>
            <a:chOff x="0" y="1371600"/>
            <a:chExt cx="1552575" cy="1257300"/>
          </a:xfrm>
        </p:grpSpPr>
        <p:sp>
          <p:nvSpPr>
            <p:cNvPr id="10" name="矩形 9"/>
            <p:cNvSpPr/>
            <p:nvPr/>
          </p:nvSpPr>
          <p:spPr>
            <a:xfrm>
              <a:off x="0" y="1514094"/>
              <a:ext cx="1552575" cy="1114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必要时，准时的</a:t>
              </a:r>
              <a:endPar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短时间有效率</a:t>
              </a:r>
              <a:endPar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把所教的在日常中做</a:t>
              </a:r>
              <a:r>
                <a:rPr kumimoji="1" lang="en-US" altLang="zh-CN"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FOLLOW-UP</a:t>
              </a:r>
              <a:endParaRPr kumimoji="1"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矩形 10"/>
            <p:cNvSpPr/>
            <p:nvPr/>
          </p:nvSpPr>
          <p:spPr>
            <a:xfrm>
              <a:off x="200332" y="1371600"/>
              <a:ext cx="590373" cy="276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rPr>
                <a:t>要点</a:t>
              </a:r>
              <a:endPar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3252" name="组合 3"/>
          <p:cNvGrpSpPr/>
          <p:nvPr/>
        </p:nvGrpSpPr>
        <p:grpSpPr>
          <a:xfrm>
            <a:off x="4171950" y="1657350"/>
            <a:ext cx="4362450" cy="2500313"/>
            <a:chOff x="2352675" y="11389"/>
            <a:chExt cx="1413676" cy="1196498"/>
          </a:xfrm>
        </p:grpSpPr>
        <p:sp>
          <p:nvSpPr>
            <p:cNvPr id="8" name="矩形 7"/>
            <p:cNvSpPr/>
            <p:nvPr/>
          </p:nvSpPr>
          <p:spPr>
            <a:xfrm>
              <a:off x="2352675" y="93435"/>
              <a:ext cx="1413676" cy="11144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从研修中所学的知识</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自身调查的知识</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经验中得到的知识</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作业上的体验（失败、成功的事例）</a:t>
              </a:r>
              <a:endPar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2482313" y="11389"/>
              <a:ext cx="360621" cy="170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内容</a:t>
              </a:r>
              <a:endParaRPr kumimoji="1" lang="zh-CN" altLang="en-US" sz="20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3253" name="组合 4"/>
          <p:cNvGrpSpPr/>
          <p:nvPr/>
        </p:nvGrpSpPr>
        <p:grpSpPr>
          <a:xfrm>
            <a:off x="609600" y="4300538"/>
            <a:ext cx="7924800" cy="1643062"/>
            <a:chOff x="0" y="3038475"/>
            <a:chExt cx="5095876" cy="1280946"/>
          </a:xfrm>
        </p:grpSpPr>
        <p:sp>
          <p:nvSpPr>
            <p:cNvPr id="6" name="矩形 5"/>
            <p:cNvSpPr/>
            <p:nvPr/>
          </p:nvSpPr>
          <p:spPr>
            <a:xfrm>
              <a:off x="0" y="3205555"/>
              <a:ext cx="5095876" cy="11138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从教的过程中，自身的理解也会加深</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经验和知识的积累成为可能</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在教的当中，会产生领导力</a:t>
              </a:r>
              <a:endPar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在互教中，育成成员的力量</a:t>
              </a:r>
              <a:endParaRPr kumimoji="1" lang="zh-CN" altLang="en-US" sz="1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257244" y="3038475"/>
              <a:ext cx="808480" cy="247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rPr>
                <a:t>效果</a:t>
              </a:r>
              <a:endParaRPr kumimoji="1" lang="zh-CN" altLang="en-US" sz="20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53254" name="矩形 13">
            <a:hlinkClick r:id="rId1" action="ppaction://hlinkfile"/>
          </p:cNvPr>
          <p:cNvSpPr/>
          <p:nvPr/>
        </p:nvSpPr>
        <p:spPr>
          <a:xfrm>
            <a:off x="609600" y="1014413"/>
            <a:ext cx="2390775" cy="500062"/>
          </a:xfrm>
          <a:prstGeom prst="rect">
            <a:avLst/>
          </a:prstGeom>
          <a:noFill/>
          <a:ln w="25400" cap="flat" cmpd="sng">
            <a:solidFill>
              <a:srgbClr val="4568BA"/>
            </a:solidFill>
            <a:prstDash val="solid"/>
            <a:miter/>
            <a:headEnd type="none" w="med" len="med"/>
            <a:tailEnd type="none" w="med" len="med"/>
          </a:ln>
        </p:spPr>
        <p:txBody>
          <a:bodyPr anchor="ctr" anchorCtr="0"/>
          <a:p>
            <a:pPr algn="ctr" eaLnBrk="1" hangingPunct="1">
              <a:buFont typeface="Wingdings" panose="05000000000000000000" pitchFamily="2" charset="2"/>
              <a:buChar char="p"/>
            </a:pPr>
            <a:r>
              <a:rPr lang="zh-CN" altLang="en-US" sz="2400" dirty="0">
                <a:latin typeface="黑体" panose="02010609060101010101" pitchFamily="49" charset="-122"/>
                <a:ea typeface="黑体" panose="02010609060101010101" pitchFamily="49" charset="-122"/>
              </a:rPr>
              <a:t>  短时间教育</a:t>
            </a:r>
            <a:endParaRPr lang="zh-CN" altLang="en-US" sz="2400" dirty="0">
              <a:latin typeface="黑体" panose="02010609060101010101" pitchFamily="49" charset="-122"/>
              <a:ea typeface="黑体" panose="02010609060101010101" pitchFamily="49" charset="-122"/>
            </a:endParaRPr>
          </a:p>
        </p:txBody>
      </p:sp>
      <p:pic>
        <p:nvPicPr>
          <p:cNvPr id="53255" name="Picture 15"/>
          <p:cNvPicPr>
            <a:picLocks noChangeAspect="1"/>
          </p:cNvPicPr>
          <p:nvPr/>
        </p:nvPicPr>
        <p:blipFill>
          <a:blip r:embed="rId2"/>
          <a:stretch>
            <a:fillRect/>
          </a:stretch>
        </p:blipFill>
        <p:spPr>
          <a:xfrm>
            <a:off x="4876800" y="3581400"/>
            <a:ext cx="3505200" cy="2690813"/>
          </a:xfrm>
          <a:prstGeom prst="rect">
            <a:avLst/>
          </a:prstGeom>
          <a:noFill/>
          <a:ln w="9525" cap="flat" cmpd="sng">
            <a:solidFill>
              <a:srgbClr val="FF0000"/>
            </a:solidFill>
            <a:prstDash val="solid"/>
            <a:miter/>
            <a:headEnd type="none" w="med" len="med"/>
            <a:tailEnd type="none" w="med" len="med"/>
          </a:ln>
        </p:spPr>
      </p:pic>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p:nvPr/>
        </p:nvSpPr>
        <p:spPr>
          <a:xfrm>
            <a:off x="381000" y="2209800"/>
            <a:ext cx="8153400" cy="1219200"/>
          </a:xfrm>
          <a:prstGeom prst="rect">
            <a:avLst/>
          </a:prstGeom>
          <a:noFill/>
          <a:ln w="9525">
            <a:noFill/>
          </a:ln>
        </p:spPr>
        <p:txBody>
          <a:bodyPr/>
          <a:p>
            <a:pPr algn="ctr" defTabSz="762000"/>
            <a:r>
              <a:rPr lang="zh-CN" altLang="en-US" sz="5400" b="1" dirty="0">
                <a:solidFill>
                  <a:srgbClr val="000066"/>
                </a:solidFill>
                <a:latin typeface="黑体" panose="02010609060101010101" pitchFamily="49" charset="-122"/>
                <a:ea typeface="黑体" panose="02010609060101010101" pitchFamily="49" charset="-122"/>
              </a:rPr>
              <a:t>四、自主保全工具之运用</a:t>
            </a:r>
            <a:endParaRPr lang="zh-CN" altLang="en-US" sz="5400" b="1" dirty="0">
              <a:solidFill>
                <a:schemeClr val="hlink"/>
              </a:solidFill>
              <a:latin typeface="黑体" panose="02010609060101010101" pitchFamily="49" charset="-122"/>
              <a:ea typeface="黑体" panose="02010609060101010101" pitchFamily="49" charset="-122"/>
            </a:endParaRPr>
          </a:p>
        </p:txBody>
      </p:sp>
      <p:sp>
        <p:nvSpPr>
          <p:cNvPr id="54275" name="Rectangle 4"/>
          <p:cNvSpPr/>
          <p:nvPr/>
        </p:nvSpPr>
        <p:spPr>
          <a:xfrm>
            <a:off x="3581400" y="4419600"/>
            <a:ext cx="3429000" cy="1981200"/>
          </a:xfrm>
          <a:prstGeom prst="rect">
            <a:avLst/>
          </a:prstGeom>
          <a:solidFill>
            <a:srgbClr val="FFFF99"/>
          </a:solidFill>
          <a:ln w="3175">
            <a:noFill/>
          </a:ln>
          <a:effectLst>
            <a:outerShdw dist="107763" dir="2699999" algn="ctr" rotWithShape="0">
              <a:schemeClr val="bg2">
                <a:alpha val="50000"/>
              </a:schemeClr>
            </a:outerShdw>
          </a:effectLst>
        </p:spPr>
        <p:txBody>
          <a:bodyPr lIns="90000" tIns="46800" rIns="90000" bIns="46800" anchor="ctr" anchorCtr="0">
            <a:spAutoFit/>
          </a:bodyPr>
          <a:p>
            <a:pPr eaLnBrk="1" hangingPunct="1"/>
            <a:endParaRPr lang="zh-CN" altLang="en-US" dirty="0">
              <a:latin typeface="华文中宋" panose="02010600040101010101" pitchFamily="2" charset="-122"/>
            </a:endParaRPr>
          </a:p>
        </p:txBody>
      </p:sp>
      <p:pic>
        <p:nvPicPr>
          <p:cNvPr id="54276" name="Picture 5" descr="img_003"/>
          <p:cNvPicPr>
            <a:picLocks noChangeAspect="1"/>
          </p:cNvPicPr>
          <p:nvPr/>
        </p:nvPicPr>
        <p:blipFill>
          <a:blip r:embed="rId1"/>
          <a:stretch>
            <a:fillRect/>
          </a:stretch>
        </p:blipFill>
        <p:spPr>
          <a:xfrm>
            <a:off x="5791200" y="3886200"/>
            <a:ext cx="2819400" cy="2136775"/>
          </a:xfrm>
          <a:prstGeom prst="rect">
            <a:avLst/>
          </a:prstGeom>
          <a:noFill/>
          <a:ln w="9525">
            <a:noFill/>
          </a:ln>
        </p:spPr>
      </p:pic>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4"/>
          <p:cNvSpPr/>
          <p:nvPr/>
        </p:nvSpPr>
        <p:spPr>
          <a:xfrm>
            <a:off x="2976563" y="1546225"/>
            <a:ext cx="3576637" cy="387350"/>
          </a:xfrm>
          <a:prstGeom prst="rect">
            <a:avLst/>
          </a:prstGeom>
          <a:solidFill>
            <a:srgbClr val="FF0000"/>
          </a:solidFill>
          <a:ln w="9525" cap="flat" cmpd="sng">
            <a:solidFill>
              <a:srgbClr val="000000"/>
            </a:solidFill>
            <a:prstDash val="solid"/>
            <a:miter/>
            <a:headEnd type="none" w="med" len="med"/>
            <a:tailEnd type="none" w="med" len="med"/>
          </a:ln>
        </p:spPr>
        <p:txBody>
          <a:bodyPr/>
          <a:p>
            <a:pPr marL="190500" indent="-190500" algn="ctr" eaLnBrk="1" hangingPunct="1">
              <a:lnSpc>
                <a:spcPct val="90000"/>
              </a:lnSpc>
              <a:spcBef>
                <a:spcPct val="20000"/>
              </a:spcBef>
            </a:pPr>
            <a:r>
              <a:rPr lang="en-US" altLang="zh-CN" sz="2200" b="1" dirty="0">
                <a:solidFill>
                  <a:srgbClr val="FFFF00"/>
                </a:solidFill>
                <a:latin typeface="黑体" panose="02010609060101010101" pitchFamily="49" charset="-122"/>
                <a:ea typeface="黑体" panose="02010609060101010101" pitchFamily="49" charset="-122"/>
              </a:rPr>
              <a:t>TPM“1”STEP</a:t>
            </a:r>
            <a:r>
              <a:rPr lang="zh-CN" altLang="en-US" sz="2200" b="1" dirty="0">
                <a:solidFill>
                  <a:srgbClr val="FFFF00"/>
                </a:solidFill>
                <a:latin typeface="黑体" panose="02010609060101010101" pitchFamily="49" charset="-122"/>
                <a:ea typeface="黑体" panose="02010609060101010101" pitchFamily="49" charset="-122"/>
              </a:rPr>
              <a:t>活动 现况板</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3" name="Rectangle 5"/>
          <p:cNvSpPr/>
          <p:nvPr/>
        </p:nvSpPr>
        <p:spPr>
          <a:xfrm>
            <a:off x="681038" y="1992313"/>
            <a:ext cx="1614487" cy="247650"/>
          </a:xfrm>
          <a:prstGeom prst="rect">
            <a:avLst/>
          </a:prstGeom>
          <a:solidFill>
            <a:srgbClr val="00FF00"/>
          </a:solidFill>
          <a:ln w="9525" cap="flat" cmpd="sng">
            <a:solidFill>
              <a:srgbClr val="000000"/>
            </a:solidFill>
            <a:prstDash val="solid"/>
            <a:miter/>
            <a:headEnd type="none" w="med" len="med"/>
            <a:tailEnd type="none" w="med" len="med"/>
          </a:ln>
        </p:spPr>
        <p:txBody>
          <a:bodyPr/>
          <a:p>
            <a:pPr marL="190500" indent="-190500" algn="just" eaLnBrk="1" hangingPunct="1">
              <a:spcBef>
                <a:spcPct val="20000"/>
              </a:spcBef>
            </a:pPr>
            <a:r>
              <a:rPr lang="zh-CN" altLang="en-US" sz="1200" b="1" dirty="0">
                <a:solidFill>
                  <a:srgbClr val="FFFFFF"/>
                </a:solidFill>
                <a:latin typeface="黑体" panose="02010609060101010101" pitchFamily="49" charset="-122"/>
                <a:ea typeface="黑体" panose="02010609060101010101" pitchFamily="49" charset="-122"/>
              </a:rPr>
              <a:t>同心组：</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4" name="Rectangle 6"/>
          <p:cNvSpPr/>
          <p:nvPr/>
        </p:nvSpPr>
        <p:spPr>
          <a:xfrm>
            <a:off x="3125788" y="2012950"/>
            <a:ext cx="1622425" cy="250825"/>
          </a:xfrm>
          <a:prstGeom prst="rect">
            <a:avLst/>
          </a:prstGeom>
          <a:solidFill>
            <a:srgbClr val="00FF00"/>
          </a:solidFill>
          <a:ln w="9525" cap="flat" cmpd="sng">
            <a:solidFill>
              <a:srgbClr val="000000"/>
            </a:solidFill>
            <a:prstDash val="solid"/>
            <a:miter/>
            <a:headEnd type="none" w="med" len="med"/>
            <a:tailEnd type="none" w="med" len="med"/>
          </a:ln>
        </p:spPr>
        <p:txBody>
          <a:bodyPr/>
          <a:p>
            <a:pPr marL="190500" indent="-190500" algn="just" eaLnBrk="1" hangingPunct="1">
              <a:spcBef>
                <a:spcPct val="20000"/>
              </a:spcBef>
            </a:pPr>
            <a:r>
              <a:rPr lang="zh-CN" altLang="en-US" sz="1200" b="1" dirty="0">
                <a:solidFill>
                  <a:srgbClr val="FFFFFF"/>
                </a:solidFill>
                <a:latin typeface="黑体" panose="02010609060101010101" pitchFamily="49" charset="-122"/>
                <a:ea typeface="黑体" panose="02010609060101010101" pitchFamily="49" charset="-122"/>
              </a:rPr>
              <a:t>区域：</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5" name="Rectangle 7"/>
          <p:cNvSpPr/>
          <p:nvPr/>
        </p:nvSpPr>
        <p:spPr>
          <a:xfrm>
            <a:off x="5699125" y="2022475"/>
            <a:ext cx="2068513" cy="241300"/>
          </a:xfrm>
          <a:prstGeom prst="rect">
            <a:avLst/>
          </a:prstGeom>
          <a:solidFill>
            <a:srgbClr val="00FF00"/>
          </a:solidFill>
          <a:ln w="9525" cap="flat" cmpd="sng">
            <a:solidFill>
              <a:srgbClr val="000000"/>
            </a:solidFill>
            <a:prstDash val="solid"/>
            <a:miter/>
            <a:headEnd type="none" w="med" len="med"/>
            <a:tailEnd type="none" w="med" len="med"/>
          </a:ln>
        </p:spPr>
        <p:txBody>
          <a:bodyPr/>
          <a:p>
            <a:pPr marL="190500" indent="-190500" algn="just" eaLnBrk="1" hangingPunct="1">
              <a:spcBef>
                <a:spcPct val="20000"/>
              </a:spcBef>
            </a:pPr>
            <a:r>
              <a:rPr lang="zh-CN" altLang="en-US" sz="1200" b="1" dirty="0">
                <a:solidFill>
                  <a:srgbClr val="FFFFFF"/>
                </a:solidFill>
                <a:latin typeface="黑体" panose="02010609060101010101" pitchFamily="49" charset="-122"/>
                <a:ea typeface="黑体" panose="02010609060101010101" pitchFamily="49" charset="-122"/>
              </a:rPr>
              <a:t>口号：</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6" name="Text Box 8"/>
          <p:cNvSpPr txBox="1"/>
          <p:nvPr/>
        </p:nvSpPr>
        <p:spPr>
          <a:xfrm>
            <a:off x="7689850" y="2389188"/>
            <a:ext cx="1089025" cy="223837"/>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对策树立</a:t>
            </a:r>
            <a:endParaRPr lang="zh-CN" altLang="en-US" sz="1000" dirty="0">
              <a:solidFill>
                <a:srgbClr val="FFFFFF"/>
              </a:solidFill>
              <a:latin typeface="黑体" panose="02010609060101010101" pitchFamily="49" charset="-122"/>
              <a:ea typeface="黑体" panose="02010609060101010101" pitchFamily="49" charset="-122"/>
            </a:endParaRPr>
          </a:p>
        </p:txBody>
      </p:sp>
      <p:sp>
        <p:nvSpPr>
          <p:cNvPr id="56327" name="Text Box 9"/>
          <p:cNvSpPr txBox="1"/>
          <p:nvPr/>
        </p:nvSpPr>
        <p:spPr>
          <a:xfrm>
            <a:off x="7693025" y="4078288"/>
            <a:ext cx="1090613"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效果把握</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8" name="Text Box 10"/>
          <p:cNvSpPr txBox="1"/>
          <p:nvPr/>
        </p:nvSpPr>
        <p:spPr>
          <a:xfrm>
            <a:off x="7681913" y="4935538"/>
            <a:ext cx="1090612"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标准化</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29" name="Text Box 11"/>
          <p:cNvSpPr txBox="1"/>
          <p:nvPr/>
        </p:nvSpPr>
        <p:spPr>
          <a:xfrm>
            <a:off x="7712075" y="3240088"/>
            <a:ext cx="1089025"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实施改善</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30" name="Text Box 12"/>
          <p:cNvSpPr txBox="1"/>
          <p:nvPr/>
        </p:nvSpPr>
        <p:spPr>
          <a:xfrm>
            <a:off x="334963" y="2393950"/>
            <a:ext cx="1089025"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组织表</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6331" name="Text Box 13"/>
          <p:cNvSpPr txBox="1"/>
          <p:nvPr/>
        </p:nvSpPr>
        <p:spPr>
          <a:xfrm>
            <a:off x="334963" y="3238500"/>
            <a:ext cx="1089025"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活动</a:t>
            </a:r>
            <a:r>
              <a:rPr lang="en-US" altLang="zh-CN" sz="1000" dirty="0">
                <a:solidFill>
                  <a:schemeClr val="bg1"/>
                </a:solidFill>
                <a:latin typeface="黑体" panose="02010609060101010101" pitchFamily="49" charset="-122"/>
                <a:ea typeface="黑体" panose="02010609060101010101" pitchFamily="49" charset="-122"/>
              </a:rPr>
              <a:t>MAP</a:t>
            </a:r>
            <a:endParaRPr lang="en-US" altLang="zh-CN" dirty="0">
              <a:solidFill>
                <a:schemeClr val="bg1"/>
              </a:solidFill>
              <a:latin typeface="黑体" panose="02010609060101010101" pitchFamily="49" charset="-122"/>
              <a:ea typeface="黑体" panose="02010609060101010101" pitchFamily="49" charset="-122"/>
            </a:endParaRPr>
          </a:p>
        </p:txBody>
      </p:sp>
      <p:sp>
        <p:nvSpPr>
          <p:cNvPr id="56332" name="Text Box 14"/>
          <p:cNvSpPr txBox="1"/>
          <p:nvPr/>
        </p:nvSpPr>
        <p:spPr>
          <a:xfrm>
            <a:off x="334963" y="4078288"/>
            <a:ext cx="1089025"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维持管理日历卡</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6333" name="Text Box 15"/>
          <p:cNvSpPr txBox="1"/>
          <p:nvPr/>
        </p:nvSpPr>
        <p:spPr>
          <a:xfrm>
            <a:off x="334963" y="4935538"/>
            <a:ext cx="1089025"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活动目标</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6334" name="Text Box 16"/>
          <p:cNvSpPr txBox="1"/>
          <p:nvPr/>
        </p:nvSpPr>
        <p:spPr>
          <a:xfrm>
            <a:off x="6486525" y="2393950"/>
            <a:ext cx="1090613"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主题选定</a:t>
            </a:r>
            <a:endParaRPr lang="zh-CN" altLang="en-US" sz="1000" dirty="0">
              <a:solidFill>
                <a:srgbClr val="FFFFFF"/>
              </a:solidFill>
              <a:latin typeface="黑体" panose="02010609060101010101" pitchFamily="49" charset="-122"/>
              <a:ea typeface="黑体" panose="02010609060101010101" pitchFamily="49" charset="-122"/>
            </a:endParaRPr>
          </a:p>
        </p:txBody>
      </p:sp>
      <p:sp>
        <p:nvSpPr>
          <p:cNvPr id="56335" name="Text Box 17"/>
          <p:cNvSpPr txBox="1"/>
          <p:nvPr/>
        </p:nvSpPr>
        <p:spPr>
          <a:xfrm>
            <a:off x="6486525" y="3238500"/>
            <a:ext cx="1090613"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现象把握</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36" name="Text Box 18"/>
          <p:cNvSpPr txBox="1"/>
          <p:nvPr/>
        </p:nvSpPr>
        <p:spPr>
          <a:xfrm>
            <a:off x="6488113" y="4078288"/>
            <a:ext cx="1089025"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原因分析</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37" name="Text Box 19"/>
          <p:cNvSpPr txBox="1"/>
          <p:nvPr/>
        </p:nvSpPr>
        <p:spPr>
          <a:xfrm>
            <a:off x="6488113" y="4935538"/>
            <a:ext cx="1089025"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目标设定</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38" name="Text Box 20"/>
          <p:cNvSpPr txBox="1"/>
          <p:nvPr/>
        </p:nvSpPr>
        <p:spPr>
          <a:xfrm>
            <a:off x="2790825" y="2393950"/>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spcBef>
                <a:spcPct val="20000"/>
              </a:spcBef>
            </a:pPr>
            <a:r>
              <a:rPr lang="zh-CN" altLang="en-US" sz="1000" dirty="0">
                <a:solidFill>
                  <a:schemeClr val="bg1"/>
                </a:solidFill>
                <a:latin typeface="黑体" panose="02010609060101010101" pitchFamily="49" charset="-122"/>
                <a:ea typeface="黑体" panose="02010609060101010101" pitchFamily="49" charset="-122"/>
              </a:rPr>
              <a:t>活动计划</a:t>
            </a:r>
            <a:endParaRPr lang="zh-CN" altLang="en-US" sz="1000" dirty="0">
              <a:solidFill>
                <a:schemeClr val="bg1"/>
              </a:solidFill>
              <a:latin typeface="黑体" panose="02010609060101010101" pitchFamily="49" charset="-122"/>
              <a:ea typeface="黑体" panose="02010609060101010101" pitchFamily="49" charset="-122"/>
            </a:endParaRPr>
          </a:p>
        </p:txBody>
      </p:sp>
      <p:sp>
        <p:nvSpPr>
          <p:cNvPr id="56339" name="Text Box 21"/>
          <p:cNvSpPr txBox="1"/>
          <p:nvPr/>
        </p:nvSpPr>
        <p:spPr>
          <a:xfrm>
            <a:off x="2790825" y="4078288"/>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缺陷发现</a:t>
            </a:r>
            <a:r>
              <a:rPr lang="en-US" altLang="zh-CN" sz="1000" dirty="0">
                <a:solidFill>
                  <a:schemeClr val="bg1"/>
                </a:solidFill>
                <a:latin typeface="黑体" panose="02010609060101010101" pitchFamily="49" charset="-122"/>
                <a:ea typeface="黑体" panose="02010609060101010101" pitchFamily="49" charset="-122"/>
              </a:rPr>
              <a:t>LIST</a:t>
            </a:r>
            <a:endParaRPr lang="en-US" altLang="zh-CN" dirty="0">
              <a:solidFill>
                <a:schemeClr val="bg1"/>
              </a:solidFill>
              <a:latin typeface="黑体" panose="02010609060101010101" pitchFamily="49" charset="-122"/>
              <a:ea typeface="黑体" panose="02010609060101010101" pitchFamily="49" charset="-122"/>
            </a:endParaRPr>
          </a:p>
        </p:txBody>
      </p:sp>
      <p:sp>
        <p:nvSpPr>
          <p:cNvPr id="56340" name="Text Box 22"/>
          <p:cNvSpPr txBox="1"/>
          <p:nvPr/>
        </p:nvSpPr>
        <p:spPr>
          <a:xfrm>
            <a:off x="2790825" y="4935538"/>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发生源 </a:t>
            </a:r>
            <a:r>
              <a:rPr lang="en-US" altLang="zh-CN" sz="1000" dirty="0">
                <a:solidFill>
                  <a:schemeClr val="bg1"/>
                </a:solidFill>
                <a:latin typeface="黑体" panose="02010609060101010101" pitchFamily="49" charset="-122"/>
                <a:ea typeface="黑体" panose="02010609060101010101" pitchFamily="49" charset="-122"/>
              </a:rPr>
              <a:t>LIST</a:t>
            </a:r>
            <a:endParaRPr lang="en-US" altLang="zh-CN" dirty="0">
              <a:solidFill>
                <a:schemeClr val="bg1"/>
              </a:solidFill>
              <a:latin typeface="黑体" panose="02010609060101010101" pitchFamily="49" charset="-122"/>
              <a:ea typeface="黑体" panose="02010609060101010101" pitchFamily="49" charset="-122"/>
            </a:endParaRPr>
          </a:p>
        </p:txBody>
      </p:sp>
      <p:sp>
        <p:nvSpPr>
          <p:cNvPr id="56341" name="Text Box 23"/>
          <p:cNvSpPr txBox="1"/>
          <p:nvPr/>
        </p:nvSpPr>
        <p:spPr>
          <a:xfrm>
            <a:off x="2790825" y="3238500"/>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en-US" altLang="zh-CN" sz="1000" dirty="0">
                <a:solidFill>
                  <a:schemeClr val="bg1"/>
                </a:solidFill>
                <a:latin typeface="黑体" panose="02010609060101010101" pitchFamily="49" charset="-122"/>
                <a:ea typeface="黑体" panose="02010609060101010101" pitchFamily="49" charset="-122"/>
              </a:rPr>
              <a:t>IN/OUT</a:t>
            </a:r>
            <a:r>
              <a:rPr lang="zh-CN" altLang="en-US" sz="1000" dirty="0">
                <a:solidFill>
                  <a:schemeClr val="bg1"/>
                </a:solidFill>
                <a:latin typeface="黑体" panose="02010609060101010101" pitchFamily="49" charset="-122"/>
                <a:ea typeface="黑体" panose="02010609060101010101" pitchFamily="49" charset="-122"/>
              </a:rPr>
              <a:t>指标</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6342" name="Text Box 24"/>
          <p:cNvSpPr txBox="1"/>
          <p:nvPr/>
        </p:nvSpPr>
        <p:spPr>
          <a:xfrm>
            <a:off x="1563688" y="2393950"/>
            <a:ext cx="1089025"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三现地图</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6343" name="Text Box 25"/>
          <p:cNvSpPr txBox="1"/>
          <p:nvPr/>
        </p:nvSpPr>
        <p:spPr>
          <a:xfrm>
            <a:off x="1562100" y="4078288"/>
            <a:ext cx="1090613" cy="225425"/>
          </a:xfrm>
          <a:prstGeom prst="rect">
            <a:avLst/>
          </a:prstGeom>
          <a:solidFill>
            <a:srgbClr val="0000FF"/>
          </a:solidFill>
          <a:ln w="9525">
            <a:noFill/>
          </a:ln>
        </p:spPr>
        <p:txBody>
          <a:bodyPr/>
          <a:p>
            <a:pPr marL="190500" indent="-190500" algn="ctr" eaLnBrk="1" hangingPunct="1">
              <a:lnSpc>
                <a:spcPct val="120000"/>
              </a:lnSpc>
              <a:spcBef>
                <a:spcPct val="20000"/>
              </a:spcBef>
            </a:pPr>
            <a:r>
              <a:rPr lang="zh-CN" altLang="en-US" sz="800" dirty="0">
                <a:solidFill>
                  <a:schemeClr val="bg1"/>
                </a:solidFill>
                <a:latin typeface="黑体" panose="02010609060101010101" pitchFamily="49" charset="-122"/>
                <a:ea typeface="黑体" panose="02010609060101010101" pitchFamily="49" charset="-122"/>
              </a:rPr>
              <a:t>设备污染品质关联</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56344" name="Text Box 26"/>
          <p:cNvSpPr txBox="1"/>
          <p:nvPr/>
        </p:nvSpPr>
        <p:spPr>
          <a:xfrm>
            <a:off x="5270500" y="2393950"/>
            <a:ext cx="1089025" cy="225425"/>
          </a:xfrm>
          <a:prstGeom prst="rect">
            <a:avLst/>
          </a:prstGeom>
          <a:solidFill>
            <a:srgbClr val="FF0000"/>
          </a:solidFill>
          <a:ln w="9525">
            <a:noFill/>
          </a:ln>
        </p:spPr>
        <p:txBody>
          <a:bodyPr/>
          <a:p>
            <a:pPr marL="190500" indent="-190500" algn="ctr" eaLnBrk="1" hangingPunct="1">
              <a:lnSpc>
                <a:spcPct val="120000"/>
              </a:lnSpc>
              <a:spcBef>
                <a:spcPct val="20000"/>
              </a:spcBef>
            </a:pPr>
            <a:r>
              <a:rPr lang="zh-CN" altLang="en-US" sz="1000" dirty="0">
                <a:solidFill>
                  <a:srgbClr val="FFFFFF"/>
                </a:solidFill>
                <a:latin typeface="黑体" panose="02010609060101010101" pitchFamily="49" charset="-122"/>
                <a:ea typeface="黑体" panose="02010609060101010101" pitchFamily="49" charset="-122"/>
              </a:rPr>
              <a:t>改善前后照片</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56345" name="Text Box 27"/>
          <p:cNvSpPr txBox="1"/>
          <p:nvPr/>
        </p:nvSpPr>
        <p:spPr>
          <a:xfrm>
            <a:off x="4044950" y="2393950"/>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困难部位</a:t>
            </a:r>
            <a:r>
              <a:rPr lang="en-US" altLang="zh-CN" sz="1000" dirty="0">
                <a:solidFill>
                  <a:schemeClr val="bg1"/>
                </a:solidFill>
                <a:latin typeface="黑体" panose="02010609060101010101" pitchFamily="49" charset="-122"/>
                <a:ea typeface="黑体" panose="02010609060101010101" pitchFamily="49" charset="-122"/>
              </a:rPr>
              <a:t>LIST</a:t>
            </a:r>
            <a:endParaRPr lang="en-US" altLang="zh-CN" dirty="0">
              <a:solidFill>
                <a:schemeClr val="bg1"/>
              </a:solidFill>
              <a:latin typeface="黑体" panose="02010609060101010101" pitchFamily="49" charset="-122"/>
              <a:ea typeface="黑体" panose="02010609060101010101" pitchFamily="49" charset="-122"/>
            </a:endParaRPr>
          </a:p>
        </p:txBody>
      </p:sp>
      <p:sp>
        <p:nvSpPr>
          <p:cNvPr id="56346" name="Text Box 28"/>
          <p:cNvSpPr txBox="1"/>
          <p:nvPr/>
        </p:nvSpPr>
        <p:spPr>
          <a:xfrm>
            <a:off x="4044950" y="3238500"/>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zh-CN" altLang="en-US" sz="1000" dirty="0">
                <a:solidFill>
                  <a:schemeClr val="bg1"/>
                </a:solidFill>
                <a:latin typeface="黑体" panose="02010609060101010101" pitchFamily="49" charset="-122"/>
                <a:ea typeface="黑体" panose="02010609060101010101" pitchFamily="49" charset="-122"/>
              </a:rPr>
              <a:t>疑问点</a:t>
            </a:r>
            <a:r>
              <a:rPr lang="en-US" altLang="zh-CN" sz="1000" dirty="0">
                <a:solidFill>
                  <a:schemeClr val="bg1"/>
                </a:solidFill>
                <a:latin typeface="黑体" panose="02010609060101010101" pitchFamily="49" charset="-122"/>
                <a:ea typeface="黑体" panose="02010609060101010101" pitchFamily="49" charset="-122"/>
              </a:rPr>
              <a:t>LIST</a:t>
            </a:r>
            <a:endParaRPr lang="en-US" altLang="zh-CN" dirty="0">
              <a:solidFill>
                <a:schemeClr val="bg1"/>
              </a:solidFill>
              <a:latin typeface="黑体" panose="02010609060101010101" pitchFamily="49" charset="-122"/>
              <a:ea typeface="黑体" panose="02010609060101010101" pitchFamily="49" charset="-122"/>
            </a:endParaRPr>
          </a:p>
        </p:txBody>
      </p:sp>
      <p:sp>
        <p:nvSpPr>
          <p:cNvPr id="56347" name="Text Box 29"/>
          <p:cNvSpPr txBox="1"/>
          <p:nvPr/>
        </p:nvSpPr>
        <p:spPr>
          <a:xfrm>
            <a:off x="4044950" y="4078288"/>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eaLnBrk="1" hangingPunct="1">
              <a:lnSpc>
                <a:spcPct val="120000"/>
              </a:lnSpc>
              <a:spcBef>
                <a:spcPct val="20000"/>
              </a:spcBef>
            </a:pPr>
            <a:r>
              <a:rPr lang="en-US" altLang="zh-CN" sz="800" dirty="0">
                <a:solidFill>
                  <a:schemeClr val="bg1"/>
                </a:solidFill>
                <a:latin typeface="黑体" panose="02010609060101010101" pitchFamily="49" charset="-122"/>
                <a:ea typeface="黑体" panose="02010609060101010101" pitchFamily="49" charset="-122"/>
              </a:rPr>
              <a:t>10</a:t>
            </a:r>
            <a:r>
              <a:rPr lang="zh-CN" altLang="en-US" sz="800" dirty="0">
                <a:solidFill>
                  <a:schemeClr val="bg1"/>
                </a:solidFill>
                <a:latin typeface="黑体" panose="02010609060101010101" pitchFamily="49" charset="-122"/>
                <a:ea typeface="黑体" panose="02010609060101010101" pitchFamily="49" charset="-122"/>
              </a:rPr>
              <a:t>分钟教育</a:t>
            </a:r>
            <a:r>
              <a:rPr lang="en-US" altLang="zh-CN" sz="800" dirty="0">
                <a:solidFill>
                  <a:schemeClr val="bg1"/>
                </a:solidFill>
                <a:latin typeface="黑体" panose="02010609060101010101" pitchFamily="49" charset="-122"/>
                <a:ea typeface="黑体" panose="02010609060101010101" pitchFamily="49" charset="-122"/>
              </a:rPr>
              <a:t>(</a:t>
            </a:r>
            <a:r>
              <a:rPr lang="zh-CN" altLang="en-US" sz="800" dirty="0">
                <a:solidFill>
                  <a:schemeClr val="bg1"/>
                </a:solidFill>
                <a:latin typeface="黑体" panose="02010609060101010101" pitchFamily="49" charset="-122"/>
                <a:ea typeface="黑体" panose="02010609060101010101" pitchFamily="49" charset="-122"/>
              </a:rPr>
              <a:t>机能）</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56348" name="Text Box 30"/>
          <p:cNvSpPr txBox="1"/>
          <p:nvPr/>
        </p:nvSpPr>
        <p:spPr>
          <a:xfrm>
            <a:off x="4044950" y="4935538"/>
            <a:ext cx="1089025" cy="225425"/>
          </a:xfrm>
          <a:prstGeom prst="rect">
            <a:avLst/>
          </a:prstGeom>
          <a:solidFill>
            <a:srgbClr val="0000FF"/>
          </a:solidFill>
          <a:ln w="9525" cap="flat" cmpd="sng">
            <a:solidFill>
              <a:srgbClr val="000000"/>
            </a:solidFill>
            <a:prstDash val="solid"/>
            <a:miter/>
            <a:headEnd type="none" w="med" len="med"/>
            <a:tailEnd type="none" w="med" len="med"/>
          </a:ln>
        </p:spPr>
        <p:txBody>
          <a:bodyPr/>
          <a:p>
            <a:pPr marL="190500" indent="-190500" algn="ctr" eaLnBrk="1" hangingPunct="1">
              <a:lnSpc>
                <a:spcPct val="120000"/>
              </a:lnSpc>
              <a:spcBef>
                <a:spcPct val="20000"/>
              </a:spcBef>
            </a:pPr>
            <a:r>
              <a:rPr lang="en-US" altLang="zh-CN" sz="800" dirty="0">
                <a:solidFill>
                  <a:schemeClr val="bg1"/>
                </a:solidFill>
                <a:latin typeface="黑体" panose="02010609060101010101" pitchFamily="49" charset="-122"/>
                <a:ea typeface="黑体" panose="02010609060101010101" pitchFamily="49" charset="-122"/>
              </a:rPr>
              <a:t>10</a:t>
            </a:r>
            <a:r>
              <a:rPr lang="zh-CN" altLang="en-US" sz="800" dirty="0">
                <a:solidFill>
                  <a:schemeClr val="bg1"/>
                </a:solidFill>
                <a:latin typeface="黑体" panose="02010609060101010101" pitchFamily="49" charset="-122"/>
                <a:ea typeface="黑体" panose="02010609060101010101" pitchFamily="49" charset="-122"/>
              </a:rPr>
              <a:t>分钟教育</a:t>
            </a:r>
            <a:r>
              <a:rPr lang="en-US" altLang="zh-CN" sz="800" dirty="0">
                <a:solidFill>
                  <a:schemeClr val="bg1"/>
                </a:solidFill>
                <a:latin typeface="黑体" panose="02010609060101010101" pitchFamily="49" charset="-122"/>
                <a:ea typeface="黑体" panose="02010609060101010101" pitchFamily="49" charset="-122"/>
              </a:rPr>
              <a:t>(</a:t>
            </a:r>
            <a:r>
              <a:rPr lang="zh-CN" altLang="en-US" sz="800" dirty="0">
                <a:solidFill>
                  <a:schemeClr val="bg1"/>
                </a:solidFill>
                <a:latin typeface="黑体" panose="02010609060101010101" pitchFamily="49" charset="-122"/>
                <a:ea typeface="黑体" panose="02010609060101010101" pitchFamily="49" charset="-122"/>
              </a:rPr>
              <a:t>一般</a:t>
            </a:r>
            <a:r>
              <a:rPr lang="en-US" altLang="zh-CN" sz="800" dirty="0">
                <a:solidFill>
                  <a:schemeClr val="bg1"/>
                </a:solidFill>
                <a:latin typeface="黑体" panose="02010609060101010101" pitchFamily="49" charset="-122"/>
                <a:ea typeface="黑体" panose="02010609060101010101" pitchFamily="49" charset="-122"/>
              </a:rPr>
              <a:t>)</a:t>
            </a:r>
            <a:endParaRPr lang="en-US" altLang="zh-CN" sz="800" dirty="0">
              <a:solidFill>
                <a:schemeClr val="bg1"/>
              </a:solidFill>
              <a:latin typeface="黑体" panose="02010609060101010101" pitchFamily="49" charset="-122"/>
              <a:ea typeface="黑体" panose="02010609060101010101" pitchFamily="49" charset="-122"/>
            </a:endParaRPr>
          </a:p>
        </p:txBody>
      </p:sp>
      <p:sp>
        <p:nvSpPr>
          <p:cNvPr id="56349" name="Rectangle 31"/>
          <p:cNvSpPr/>
          <p:nvPr/>
        </p:nvSpPr>
        <p:spPr>
          <a:xfrm>
            <a:off x="179388" y="1447800"/>
            <a:ext cx="8713787" cy="4537075"/>
          </a:xfrm>
          <a:prstGeom prst="rect">
            <a:avLst/>
          </a:prstGeom>
          <a:noFill/>
          <a:ln w="38100" cap="flat" cmpd="sng">
            <a:solidFill>
              <a:schemeClr val="tx1"/>
            </a:solidFill>
            <a:prstDash val="solid"/>
            <a:miter/>
            <a:headEnd type="none" w="med" len="med"/>
            <a:tailEnd type="none" w="med" len="med"/>
          </a:ln>
        </p:spPr>
        <p:txBody>
          <a:bodyPr/>
          <a:p>
            <a:pPr eaLnBrk="1" hangingPunct="1"/>
            <a:endParaRPr lang="zh-CN" altLang="en-US" dirty="0">
              <a:latin typeface="黑体" panose="02010609060101010101" pitchFamily="49" charset="-122"/>
              <a:ea typeface="黑体" panose="02010609060101010101" pitchFamily="49" charset="-122"/>
            </a:endParaRPr>
          </a:p>
        </p:txBody>
      </p:sp>
      <p:sp>
        <p:nvSpPr>
          <p:cNvPr id="56350" name="Rectangle 32"/>
          <p:cNvSpPr/>
          <p:nvPr/>
        </p:nvSpPr>
        <p:spPr>
          <a:xfrm>
            <a:off x="395288" y="26733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1" name="Rectangle 33"/>
          <p:cNvSpPr/>
          <p:nvPr/>
        </p:nvSpPr>
        <p:spPr>
          <a:xfrm>
            <a:off x="395288" y="35369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2" name="Rectangle 34"/>
          <p:cNvSpPr/>
          <p:nvPr/>
        </p:nvSpPr>
        <p:spPr>
          <a:xfrm>
            <a:off x="395288" y="4329113"/>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3" name="Rectangle 35"/>
          <p:cNvSpPr/>
          <p:nvPr/>
        </p:nvSpPr>
        <p:spPr>
          <a:xfrm>
            <a:off x="395288" y="5265738"/>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4" name="Rectangle 36"/>
          <p:cNvSpPr/>
          <p:nvPr/>
        </p:nvSpPr>
        <p:spPr>
          <a:xfrm>
            <a:off x="1619250" y="2673350"/>
            <a:ext cx="914400" cy="1295400"/>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5" name="Rectangle 37"/>
          <p:cNvSpPr/>
          <p:nvPr/>
        </p:nvSpPr>
        <p:spPr>
          <a:xfrm>
            <a:off x="1619250" y="4329113"/>
            <a:ext cx="914400" cy="1439862"/>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6" name="Rectangle 38"/>
          <p:cNvSpPr/>
          <p:nvPr/>
        </p:nvSpPr>
        <p:spPr>
          <a:xfrm>
            <a:off x="2916238" y="26733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7" name="Rectangle 39"/>
          <p:cNvSpPr/>
          <p:nvPr/>
        </p:nvSpPr>
        <p:spPr>
          <a:xfrm>
            <a:off x="2916238" y="35369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8" name="Rectangle 40"/>
          <p:cNvSpPr/>
          <p:nvPr/>
        </p:nvSpPr>
        <p:spPr>
          <a:xfrm>
            <a:off x="2916238" y="4329113"/>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59" name="Rectangle 41"/>
          <p:cNvSpPr/>
          <p:nvPr/>
        </p:nvSpPr>
        <p:spPr>
          <a:xfrm>
            <a:off x="2916238" y="5265738"/>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0" name="Rectangle 42"/>
          <p:cNvSpPr/>
          <p:nvPr/>
        </p:nvSpPr>
        <p:spPr>
          <a:xfrm>
            <a:off x="4140200" y="26733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1" name="Rectangle 43"/>
          <p:cNvSpPr/>
          <p:nvPr/>
        </p:nvSpPr>
        <p:spPr>
          <a:xfrm>
            <a:off x="4140200" y="35369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2" name="Rectangle 44"/>
          <p:cNvSpPr/>
          <p:nvPr/>
        </p:nvSpPr>
        <p:spPr>
          <a:xfrm>
            <a:off x="4140200" y="4329113"/>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3" name="Rectangle 45"/>
          <p:cNvSpPr/>
          <p:nvPr/>
        </p:nvSpPr>
        <p:spPr>
          <a:xfrm>
            <a:off x="4140200" y="5265738"/>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4" name="Rectangle 46"/>
          <p:cNvSpPr/>
          <p:nvPr/>
        </p:nvSpPr>
        <p:spPr>
          <a:xfrm>
            <a:off x="5364163" y="2673350"/>
            <a:ext cx="914400" cy="3095625"/>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5" name="Rectangle 47"/>
          <p:cNvSpPr/>
          <p:nvPr/>
        </p:nvSpPr>
        <p:spPr>
          <a:xfrm>
            <a:off x="6588125" y="26733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6" name="Rectangle 48"/>
          <p:cNvSpPr/>
          <p:nvPr/>
        </p:nvSpPr>
        <p:spPr>
          <a:xfrm>
            <a:off x="6588125" y="35369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7" name="Rectangle 49"/>
          <p:cNvSpPr/>
          <p:nvPr/>
        </p:nvSpPr>
        <p:spPr>
          <a:xfrm>
            <a:off x="6588125" y="4329113"/>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8" name="Rectangle 50"/>
          <p:cNvSpPr/>
          <p:nvPr/>
        </p:nvSpPr>
        <p:spPr>
          <a:xfrm>
            <a:off x="6588125" y="5265738"/>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69" name="Rectangle 51"/>
          <p:cNvSpPr/>
          <p:nvPr/>
        </p:nvSpPr>
        <p:spPr>
          <a:xfrm>
            <a:off x="7740650" y="26733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70" name="Rectangle 52"/>
          <p:cNvSpPr/>
          <p:nvPr/>
        </p:nvSpPr>
        <p:spPr>
          <a:xfrm>
            <a:off x="7740650" y="3536950"/>
            <a:ext cx="914400" cy="50323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71" name="Rectangle 53"/>
          <p:cNvSpPr/>
          <p:nvPr/>
        </p:nvSpPr>
        <p:spPr>
          <a:xfrm>
            <a:off x="7740650" y="4329113"/>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72" name="Rectangle 54"/>
          <p:cNvSpPr/>
          <p:nvPr/>
        </p:nvSpPr>
        <p:spPr>
          <a:xfrm>
            <a:off x="7740650" y="5265738"/>
            <a:ext cx="914400" cy="503237"/>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56373" name="TextBox 54"/>
          <p:cNvSpPr txBox="1"/>
          <p:nvPr/>
        </p:nvSpPr>
        <p:spPr>
          <a:xfrm>
            <a:off x="476250" y="838200"/>
            <a:ext cx="3589338"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活动工具：小组现况板</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7346" name="Object 4"/>
          <p:cNvGraphicFramePr>
            <a:graphicFrameLocks noGrp="1" noChangeAspect="1"/>
          </p:cNvGraphicFramePr>
          <p:nvPr>
            <p:ph idx="4294967295"/>
          </p:nvPr>
        </p:nvGraphicFramePr>
        <p:xfrm>
          <a:off x="457200" y="1416050"/>
          <a:ext cx="8229600" cy="4832350"/>
        </p:xfrm>
        <a:graphic>
          <a:graphicData uri="http://schemas.openxmlformats.org/presentationml/2006/ole">
            <mc:AlternateContent xmlns:mc="http://schemas.openxmlformats.org/markup-compatibility/2006">
              <mc:Choice xmlns:v="urn:schemas-microsoft-com:vml" Requires="v">
                <p:oleObj spid="_x0000_s3092" name="" r:id="rId1" imgW="10495280" imgH="6319520" progId="Word.Document.8">
                  <p:embed/>
                </p:oleObj>
              </mc:Choice>
              <mc:Fallback>
                <p:oleObj name="" r:id="rId1" imgW="10495280" imgH="6319520" progId="Word.Document.8">
                  <p:embed/>
                  <p:pic>
                    <p:nvPicPr>
                      <p:cNvPr id="0" name="图片 3091"/>
                      <p:cNvPicPr/>
                      <p:nvPr/>
                    </p:nvPicPr>
                    <p:blipFill>
                      <a:blip r:embed="rId2"/>
                      <a:stretch>
                        <a:fillRect/>
                      </a:stretch>
                    </p:blipFill>
                    <p:spPr>
                      <a:xfrm>
                        <a:off x="457200" y="1416050"/>
                        <a:ext cx="8229600" cy="4832350"/>
                      </a:xfrm>
                      <a:prstGeom prst="rect">
                        <a:avLst/>
                      </a:prstGeom>
                      <a:noFill/>
                      <a:ln w="38100">
                        <a:noFill/>
                        <a:miter/>
                      </a:ln>
                    </p:spPr>
                  </p:pic>
                </p:oleObj>
              </mc:Fallback>
            </mc:AlternateContent>
          </a:graphicData>
        </a:graphic>
      </p:graphicFrame>
      <p:sp>
        <p:nvSpPr>
          <p:cNvPr id="57347" name="TextBox 4"/>
          <p:cNvSpPr txBox="1"/>
          <p:nvPr/>
        </p:nvSpPr>
        <p:spPr>
          <a:xfrm>
            <a:off x="476250" y="838200"/>
            <a:ext cx="3127375"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活动工具：活动</a:t>
            </a:r>
            <a:r>
              <a:rPr lang="en-US" altLang="zh-CN" sz="2400" b="1" dirty="0">
                <a:latin typeface="黑体" panose="02010609060101010101" pitchFamily="49" charset="-122"/>
                <a:ea typeface="黑体" panose="02010609060101010101" pitchFamily="49" charset="-122"/>
              </a:rPr>
              <a:t>MAP</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78978" name="Rectangle 2"/>
          <p:cNvSpPr/>
          <p:nvPr/>
        </p:nvSpPr>
        <p:spPr>
          <a:xfrm>
            <a:off x="539750" y="1447800"/>
            <a:ext cx="8137525" cy="4335463"/>
          </a:xfrm>
          <a:prstGeom prst="rect">
            <a:avLst/>
          </a:prstGeom>
          <a:noFill/>
          <a:ln w="9525">
            <a:noFill/>
          </a:ln>
        </p:spPr>
        <p:txBody>
          <a:bodyPr/>
          <a:p>
            <a:pPr marL="285750" indent="-285750">
              <a:lnSpc>
                <a:spcPct val="14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TPM</a:t>
            </a:r>
            <a:r>
              <a:rPr lang="zh-CN" altLang="en-US" dirty="0">
                <a:latin typeface="黑体" panose="02010609060101010101" pitchFamily="49" charset="-122"/>
                <a:ea typeface="黑体" panose="02010609060101010101" pitchFamily="49" charset="-122"/>
              </a:rPr>
              <a:t>活动是一种来源于生产现场的改善活动</a:t>
            </a:r>
            <a:endParaRPr lang="zh-CN" altLang="en-US" dirty="0">
              <a:latin typeface="黑体" panose="02010609060101010101" pitchFamily="49" charset="-122"/>
              <a:ea typeface="黑体" panose="02010609060101010101" pitchFamily="49" charset="-122"/>
            </a:endParaRPr>
          </a:p>
          <a:p>
            <a:pPr marL="285750" indent="-285750">
              <a:lnSpc>
                <a:spcPct val="12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50</a:t>
            </a:r>
            <a:r>
              <a:rPr lang="zh-CN" altLang="en-US" dirty="0">
                <a:latin typeface="黑体" panose="02010609060101010101" pitchFamily="49" charset="-122"/>
                <a:ea typeface="黑体" panose="02010609060101010101" pitchFamily="49" charset="-122"/>
              </a:rPr>
              <a:t>年代美国制造业首先推行</a:t>
            </a:r>
            <a:r>
              <a:rPr lang="en-US" altLang="zh-CN" dirty="0">
                <a:latin typeface="黑体" panose="02010609060101010101" pitchFamily="49" charset="-122"/>
                <a:ea typeface="黑体" panose="02010609060101010101" pitchFamily="49" charset="-122"/>
              </a:rPr>
              <a:t>PM</a:t>
            </a:r>
            <a:r>
              <a:rPr lang="zh-CN" altLang="en-US" dirty="0">
                <a:latin typeface="黑体" panose="02010609060101010101" pitchFamily="49" charset="-122"/>
                <a:ea typeface="黑体" panose="02010609060101010101" pitchFamily="49" charset="-122"/>
              </a:rPr>
              <a:t>活动</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预防保全</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285750" indent="-285750">
              <a:lnSpc>
                <a:spcPct val="14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60</a:t>
            </a:r>
            <a:r>
              <a:rPr lang="zh-CN" altLang="en-US" dirty="0">
                <a:latin typeface="黑体" panose="02010609060101010101" pitchFamily="49" charset="-122"/>
                <a:ea typeface="黑体" panose="02010609060101010101" pitchFamily="49" charset="-122"/>
              </a:rPr>
              <a:t>年代日本受美国影响引进预防维修制度，经消化吸收广泛推广并设立</a:t>
            </a:r>
            <a:r>
              <a:rPr lang="en-US" altLang="zh-CN" dirty="0">
                <a:latin typeface="黑体" panose="02010609060101010101" pitchFamily="49" charset="-122"/>
                <a:ea typeface="黑体" panose="02010609060101010101" pitchFamily="49" charset="-122"/>
              </a:rPr>
              <a:t>PM</a:t>
            </a:r>
            <a:r>
              <a:rPr lang="zh-CN" altLang="en-US" dirty="0">
                <a:latin typeface="黑体" panose="02010609060101010101" pitchFamily="49" charset="-122"/>
                <a:ea typeface="黑体" panose="02010609060101010101" pitchFamily="49" charset="-122"/>
              </a:rPr>
              <a:t>大奖</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285750" indent="-285750">
              <a:lnSpc>
                <a:spcPct val="14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70</a:t>
            </a:r>
            <a:r>
              <a:rPr lang="zh-CN" altLang="en-US" dirty="0">
                <a:latin typeface="黑体" panose="02010609060101010101" pitchFamily="49" charset="-122"/>
                <a:ea typeface="黑体" panose="02010609060101010101" pitchFamily="49" charset="-122"/>
              </a:rPr>
              <a:t>年代日本前设备管理协会（中岛清一等人），通过丰田公司的供应商日本电装等试点单位的尝试，发扬光大了</a:t>
            </a:r>
            <a:r>
              <a:rPr lang="en-US" altLang="zh-CN" dirty="0">
                <a:latin typeface="黑体" panose="02010609060101010101" pitchFamily="49" charset="-122"/>
                <a:ea typeface="黑体" panose="02010609060101010101" pitchFamily="49" charset="-122"/>
              </a:rPr>
              <a:t>PM</a:t>
            </a:r>
            <a:r>
              <a:rPr lang="zh-CN" altLang="en-US" dirty="0">
                <a:latin typeface="黑体" panose="02010609060101010101" pitchFamily="49" charset="-122"/>
                <a:ea typeface="黑体" panose="02010609060101010101" pitchFamily="49" charset="-122"/>
              </a:rPr>
              <a:t>活动，首次推出了</a:t>
            </a:r>
            <a:r>
              <a:rPr lang="en-US" altLang="zh-CN" dirty="0">
                <a:latin typeface="黑体" panose="02010609060101010101" pitchFamily="49" charset="-122"/>
                <a:ea typeface="黑体" panose="02010609060101010101" pitchFamily="49" charset="-122"/>
              </a:rPr>
              <a:t>TPM</a:t>
            </a:r>
            <a:r>
              <a:rPr lang="zh-CN" altLang="en-US" dirty="0">
                <a:latin typeface="黑体" panose="02010609060101010101" pitchFamily="49" charset="-122"/>
                <a:ea typeface="黑体" panose="02010609060101010101" pitchFamily="49" charset="-122"/>
              </a:rPr>
              <a:t>概念</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285750" indent="-285750">
              <a:lnSpc>
                <a:spcPct val="14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1982</a:t>
            </a:r>
            <a:r>
              <a:rPr lang="zh-CN" altLang="en-US" dirty="0">
                <a:latin typeface="黑体" panose="02010609060101010101" pitchFamily="49" charset="-122"/>
                <a:ea typeface="黑体" panose="02010609060101010101" pitchFamily="49" charset="-122"/>
              </a:rPr>
              <a:t>年第一本标准化的</a:t>
            </a:r>
            <a:r>
              <a:rPr lang="en-US" altLang="zh-CN" dirty="0">
                <a:latin typeface="黑体" panose="02010609060101010101" pitchFamily="49" charset="-122"/>
                <a:ea typeface="黑体" panose="02010609060101010101" pitchFamily="49" charset="-122"/>
              </a:rPr>
              <a:t>TPM</a:t>
            </a:r>
            <a:r>
              <a:rPr lang="zh-CN" altLang="en-US" dirty="0">
                <a:latin typeface="黑体" panose="02010609060101010101" pitchFamily="49" charset="-122"/>
                <a:ea typeface="黑体" panose="02010609060101010101" pitchFamily="49" charset="-122"/>
              </a:rPr>
              <a:t>专著问世</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书名为</a:t>
            </a:r>
            <a:r>
              <a:rPr lang="en-US" altLang="zh-CN" dirty="0">
                <a:latin typeface="黑体" panose="02010609060101010101" pitchFamily="49" charset="-122"/>
                <a:ea typeface="黑体" panose="02010609060101010101" pitchFamily="49" charset="-122"/>
              </a:rPr>
              <a:t>&lt;TPM</a:t>
            </a:r>
            <a:r>
              <a:rPr lang="zh-CN" altLang="en-US" dirty="0">
                <a:latin typeface="黑体" panose="02010609060101010101" pitchFamily="49" charset="-122"/>
                <a:ea typeface="黑体" panose="02010609060101010101" pitchFamily="49" charset="-122"/>
              </a:rPr>
              <a:t>活动程序</a:t>
            </a:r>
            <a:r>
              <a:rPr lang="en-US" altLang="zh-CN" dirty="0">
                <a:latin typeface="黑体" panose="02010609060101010101" pitchFamily="49" charset="-122"/>
                <a:ea typeface="黑体" panose="02010609060101010101" pitchFamily="49" charset="-122"/>
              </a:rPr>
              <a:t>&gt;/</a:t>
            </a:r>
            <a:endParaRPr lang="en-US" altLang="zh-CN" dirty="0">
              <a:latin typeface="黑体" panose="02010609060101010101" pitchFamily="49" charset="-122"/>
              <a:ea typeface="黑体" panose="02010609060101010101" pitchFamily="49" charset="-122"/>
            </a:endParaRPr>
          </a:p>
          <a:p>
            <a:pPr marL="285750" indent="-285750">
              <a:lnSpc>
                <a:spcPct val="140000"/>
              </a:lnSpc>
              <a:spcBef>
                <a:spcPct val="30000"/>
              </a:spcBef>
              <a:buClr>
                <a:schemeClr val="hlink"/>
              </a:buClr>
              <a:buSzPct val="100000"/>
              <a:buFont typeface="Wingdings" panose="05000000000000000000" pitchFamily="2" charset="2"/>
              <a:buChar char="n"/>
            </a:pPr>
            <a:r>
              <a:rPr lang="en-US" altLang="zh-CN" dirty="0">
                <a:latin typeface="黑体" panose="02010609060101010101" pitchFamily="49" charset="-122"/>
                <a:ea typeface="黑体" panose="02010609060101010101" pitchFamily="49" charset="-122"/>
              </a:rPr>
              <a:t>80</a:t>
            </a:r>
            <a:r>
              <a:rPr lang="zh-CN" altLang="en-US" dirty="0">
                <a:latin typeface="黑体" panose="02010609060101010101" pitchFamily="49" charset="-122"/>
                <a:ea typeface="黑体" panose="02010609060101010101" pitchFamily="49" charset="-122"/>
              </a:rPr>
              <a:t>年代后期，随着日、韩、美等外企的介入，开始流行于我国</a:t>
            </a:r>
            <a:endParaRPr lang="zh-CN" altLang="en-US" dirty="0">
              <a:latin typeface="黑体" panose="02010609060101010101" pitchFamily="49" charset="-122"/>
              <a:ea typeface="黑体" panose="02010609060101010101" pitchFamily="49" charset="-122"/>
            </a:endParaRPr>
          </a:p>
        </p:txBody>
      </p:sp>
      <p:sp>
        <p:nvSpPr>
          <p:cNvPr id="10243" name="TextBox 4"/>
          <p:cNvSpPr txBox="1"/>
          <p:nvPr/>
        </p:nvSpPr>
        <p:spPr>
          <a:xfrm>
            <a:off x="476250" y="909638"/>
            <a:ext cx="278765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1.TPM</a:t>
            </a:r>
            <a:r>
              <a:rPr lang="zh-CN" altLang="en-US" sz="2400" b="1" dirty="0">
                <a:latin typeface="黑体" panose="02010609060101010101" pitchFamily="49" charset="-122"/>
                <a:ea typeface="黑体" panose="02010609060101010101" pitchFamily="49" charset="-122"/>
              </a:rPr>
              <a:t>活动的发展史</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8978">
                                            <p:txEl>
                                              <p:charRg st="0" end="21"/>
                                            </p:txEl>
                                          </p:spTgt>
                                        </p:tgtEl>
                                        <p:attrNameLst>
                                          <p:attrName>style.visibility</p:attrName>
                                        </p:attrNameLst>
                                      </p:cBhvr>
                                      <p:to>
                                        <p:strVal val="visible"/>
                                      </p:to>
                                    </p:set>
                                    <p:anim calcmode="lin" valueType="num">
                                      <p:cBhvr additive="base">
                                        <p:cTn id="7" dur="500" fill="hold"/>
                                        <p:tgtEl>
                                          <p:spTgt spid="1278978">
                                            <p:txEl>
                                              <p:charRg st="0" end="2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8978">
                                            <p:txEl>
                                              <p:charRg st="0" end="2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78978">
                                            <p:txEl>
                                              <p:charRg st="21" end="45"/>
                                            </p:txEl>
                                          </p:spTgt>
                                        </p:tgtEl>
                                        <p:attrNameLst>
                                          <p:attrName>style.visibility</p:attrName>
                                        </p:attrNameLst>
                                      </p:cBhvr>
                                      <p:to>
                                        <p:strVal val="visible"/>
                                      </p:to>
                                    </p:set>
                                    <p:anim calcmode="lin" valueType="num">
                                      <p:cBhvr additive="base">
                                        <p:cTn id="13" dur="500" fill="hold"/>
                                        <p:tgtEl>
                                          <p:spTgt spid="1278978">
                                            <p:txEl>
                                              <p:charRg st="21" end="4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78978">
                                            <p:txEl>
                                              <p:charRg st="21" end="4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78978">
                                            <p:txEl>
                                              <p:charRg st="45" end="83"/>
                                            </p:txEl>
                                          </p:spTgt>
                                        </p:tgtEl>
                                        <p:attrNameLst>
                                          <p:attrName>style.visibility</p:attrName>
                                        </p:attrNameLst>
                                      </p:cBhvr>
                                      <p:to>
                                        <p:strVal val="visible"/>
                                      </p:to>
                                    </p:set>
                                    <p:anim calcmode="lin" valueType="num">
                                      <p:cBhvr additive="base">
                                        <p:cTn id="19" dur="500" fill="hold"/>
                                        <p:tgtEl>
                                          <p:spTgt spid="1278978">
                                            <p:txEl>
                                              <p:charRg st="45" end="8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78978">
                                            <p:txEl>
                                              <p:charRg st="45" end="8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78978">
                                            <p:txEl>
                                              <p:charRg st="83" end="150"/>
                                            </p:txEl>
                                          </p:spTgt>
                                        </p:tgtEl>
                                        <p:attrNameLst>
                                          <p:attrName>style.visibility</p:attrName>
                                        </p:attrNameLst>
                                      </p:cBhvr>
                                      <p:to>
                                        <p:strVal val="visible"/>
                                      </p:to>
                                    </p:set>
                                    <p:anim calcmode="lin" valueType="num">
                                      <p:cBhvr additive="base">
                                        <p:cTn id="25" dur="500" fill="hold"/>
                                        <p:tgtEl>
                                          <p:spTgt spid="1278978">
                                            <p:txEl>
                                              <p:charRg st="83" end="15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78978">
                                            <p:txEl>
                                              <p:charRg st="83" end="15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78978">
                                            <p:txEl>
                                              <p:charRg st="150" end="184"/>
                                            </p:txEl>
                                          </p:spTgt>
                                        </p:tgtEl>
                                        <p:attrNameLst>
                                          <p:attrName>style.visibility</p:attrName>
                                        </p:attrNameLst>
                                      </p:cBhvr>
                                      <p:to>
                                        <p:strVal val="visible"/>
                                      </p:to>
                                    </p:set>
                                    <p:anim calcmode="lin" valueType="num">
                                      <p:cBhvr additive="base">
                                        <p:cTn id="31" dur="500" fill="hold"/>
                                        <p:tgtEl>
                                          <p:spTgt spid="1278978">
                                            <p:txEl>
                                              <p:charRg st="150" end="18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78978">
                                            <p:txEl>
                                              <p:charRg st="150" end="18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78978">
                                            <p:txEl>
                                              <p:charRg st="184" end="213"/>
                                            </p:txEl>
                                          </p:spTgt>
                                        </p:tgtEl>
                                        <p:attrNameLst>
                                          <p:attrName>style.visibility</p:attrName>
                                        </p:attrNameLst>
                                      </p:cBhvr>
                                      <p:to>
                                        <p:strVal val="visible"/>
                                      </p:to>
                                    </p:set>
                                    <p:anim calcmode="lin" valueType="num">
                                      <p:cBhvr additive="base">
                                        <p:cTn id="37" dur="500" fill="hold"/>
                                        <p:tgtEl>
                                          <p:spTgt spid="1278978">
                                            <p:txEl>
                                              <p:charRg st="184" end="2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78978">
                                            <p:txEl>
                                              <p:charRg st="184" end="2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Object 4"/>
          <p:cNvGraphicFramePr>
            <a:graphicFrameLocks noGrp="1" noChangeAspect="1"/>
          </p:cNvGraphicFramePr>
          <p:nvPr>
            <p:ph idx="4294967295"/>
          </p:nvPr>
        </p:nvGraphicFramePr>
        <p:xfrm>
          <a:off x="457200" y="1447800"/>
          <a:ext cx="8229600" cy="4724400"/>
        </p:xfrm>
        <a:graphic>
          <a:graphicData uri="http://schemas.openxmlformats.org/presentationml/2006/ole">
            <mc:AlternateContent xmlns:mc="http://schemas.openxmlformats.org/markup-compatibility/2006">
              <mc:Choice xmlns:v="urn:schemas-microsoft-com:vml" Requires="v">
                <p:oleObj spid="_x0000_s3093" name="" r:id="rId1" imgW="10556240" imgH="6085840" progId="Word.Document.8">
                  <p:embed/>
                </p:oleObj>
              </mc:Choice>
              <mc:Fallback>
                <p:oleObj name="" r:id="rId1" imgW="10556240" imgH="6085840" progId="Word.Document.8">
                  <p:embed/>
                  <p:pic>
                    <p:nvPicPr>
                      <p:cNvPr id="0" name="图片 3092"/>
                      <p:cNvPicPr/>
                      <p:nvPr/>
                    </p:nvPicPr>
                    <p:blipFill>
                      <a:blip r:embed="rId2"/>
                      <a:stretch>
                        <a:fillRect/>
                      </a:stretch>
                    </p:blipFill>
                    <p:spPr>
                      <a:xfrm>
                        <a:off x="457200" y="1447800"/>
                        <a:ext cx="8229600" cy="4724400"/>
                      </a:xfrm>
                      <a:prstGeom prst="rect">
                        <a:avLst/>
                      </a:prstGeom>
                      <a:noFill/>
                      <a:ln w="38100">
                        <a:noFill/>
                        <a:miter/>
                      </a:ln>
                    </p:spPr>
                  </p:pic>
                </p:oleObj>
              </mc:Fallback>
            </mc:AlternateContent>
          </a:graphicData>
        </a:graphic>
      </p:graphicFrame>
      <p:sp>
        <p:nvSpPr>
          <p:cNvPr id="58371" name="TextBox 4"/>
          <p:cNvSpPr txBox="1"/>
          <p:nvPr/>
        </p:nvSpPr>
        <p:spPr>
          <a:xfrm>
            <a:off x="476250" y="838200"/>
            <a:ext cx="3589338"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活动工具：维持管理卡</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9394" name="Object 4"/>
          <p:cNvGraphicFramePr>
            <a:graphicFrameLocks noGrp="1" noChangeAspect="1"/>
          </p:cNvGraphicFramePr>
          <p:nvPr>
            <p:ph idx="4294967295"/>
          </p:nvPr>
        </p:nvGraphicFramePr>
        <p:xfrm>
          <a:off x="457200" y="1371600"/>
          <a:ext cx="8229600" cy="4773613"/>
        </p:xfrm>
        <a:graphic>
          <a:graphicData uri="http://schemas.openxmlformats.org/presentationml/2006/ole">
            <mc:AlternateContent xmlns:mc="http://schemas.openxmlformats.org/markup-compatibility/2006">
              <mc:Choice xmlns:v="urn:schemas-microsoft-com:vml" Requires="v">
                <p:oleObj spid="_x0000_s3094" name="" r:id="rId1" imgW="10474960" imgH="6075680" progId="Word.Document.8">
                  <p:embed/>
                </p:oleObj>
              </mc:Choice>
              <mc:Fallback>
                <p:oleObj name="" r:id="rId1" imgW="10474960" imgH="6075680" progId="Word.Document.8">
                  <p:embed/>
                  <p:pic>
                    <p:nvPicPr>
                      <p:cNvPr id="0" name="图片 3093"/>
                      <p:cNvPicPr/>
                      <p:nvPr/>
                    </p:nvPicPr>
                    <p:blipFill>
                      <a:blip r:embed="rId2"/>
                      <a:stretch>
                        <a:fillRect/>
                      </a:stretch>
                    </p:blipFill>
                    <p:spPr>
                      <a:xfrm>
                        <a:off x="457200" y="1371600"/>
                        <a:ext cx="8229600" cy="4773613"/>
                      </a:xfrm>
                      <a:prstGeom prst="rect">
                        <a:avLst/>
                      </a:prstGeom>
                      <a:noFill/>
                      <a:ln w="38100">
                        <a:noFill/>
                        <a:miter/>
                      </a:ln>
                    </p:spPr>
                  </p:pic>
                </p:oleObj>
              </mc:Fallback>
            </mc:AlternateContent>
          </a:graphicData>
        </a:graphic>
      </p:graphicFrame>
      <p:sp>
        <p:nvSpPr>
          <p:cNvPr id="59395" name="TextBox 4"/>
          <p:cNvSpPr txBox="1"/>
          <p:nvPr/>
        </p:nvSpPr>
        <p:spPr>
          <a:xfrm>
            <a:off x="476250" y="838200"/>
            <a:ext cx="3279775"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活动工具：活动目标</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4"/>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0419" name="Rectangle 5"/>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pic>
        <p:nvPicPr>
          <p:cNvPr id="60420" name="Picture 7" descr="3"/>
          <p:cNvPicPr>
            <a:picLocks noChangeAspect="1"/>
          </p:cNvPicPr>
          <p:nvPr/>
        </p:nvPicPr>
        <p:blipFill>
          <a:blip r:embed="rId1"/>
          <a:stretch>
            <a:fillRect/>
          </a:stretch>
        </p:blipFill>
        <p:spPr>
          <a:xfrm>
            <a:off x="2405063" y="1874838"/>
            <a:ext cx="4603750" cy="2247900"/>
          </a:xfrm>
          <a:prstGeom prst="rect">
            <a:avLst/>
          </a:prstGeom>
          <a:noFill/>
          <a:ln w="9525" cap="flat" cmpd="sng">
            <a:solidFill>
              <a:srgbClr val="990000"/>
            </a:solidFill>
            <a:prstDash val="solid"/>
            <a:miter/>
            <a:headEnd type="none" w="med" len="med"/>
            <a:tailEnd type="none" w="med" len="med"/>
          </a:ln>
        </p:spPr>
      </p:pic>
      <p:sp>
        <p:nvSpPr>
          <p:cNvPr id="60421" name="Rectangle 8"/>
          <p:cNvSpPr/>
          <p:nvPr/>
        </p:nvSpPr>
        <p:spPr>
          <a:xfrm>
            <a:off x="333375" y="4233863"/>
            <a:ext cx="8975725" cy="1978025"/>
          </a:xfrm>
          <a:prstGeom prst="rect">
            <a:avLst/>
          </a:prstGeom>
          <a:noFill/>
          <a:ln w="9525">
            <a:noFill/>
          </a:ln>
        </p:spPr>
        <p:txBody>
          <a:bodyPr/>
          <a:p>
            <a:pPr eaLnBrk="1" hangingPunct="1"/>
            <a:endParaRPr lang="zh-CN" altLang="en-US" dirty="0">
              <a:latin typeface="黑体" panose="02010609060101010101" pitchFamily="49" charset="-122"/>
              <a:ea typeface="黑体" panose="02010609060101010101" pitchFamily="49" charset="-122"/>
            </a:endParaRPr>
          </a:p>
        </p:txBody>
      </p:sp>
      <p:sp>
        <p:nvSpPr>
          <p:cNvPr id="60422" name="Rectangle 9"/>
          <p:cNvSpPr/>
          <p:nvPr/>
        </p:nvSpPr>
        <p:spPr>
          <a:xfrm>
            <a:off x="533400" y="5907088"/>
            <a:ext cx="5867400" cy="295275"/>
          </a:xfrm>
          <a:prstGeom prst="rect">
            <a:avLst/>
          </a:prstGeom>
          <a:noFill/>
          <a:ln w="9525">
            <a:noFill/>
          </a:ln>
        </p:spPr>
        <p:txBody>
          <a:bodyPr/>
          <a:p>
            <a:pPr eaLnBrk="1" hangingPunct="1">
              <a:buNone/>
            </a:pPr>
            <a:r>
              <a:rPr lang="zh-CN" altLang="en-US" sz="1400" dirty="0">
                <a:latin typeface="黑体" panose="02010609060101010101" pitchFamily="49" charset="-122"/>
                <a:ea typeface="黑体" panose="02010609060101010101" pitchFamily="49" charset="-122"/>
              </a:rPr>
              <a:t>*记录方法：在</a:t>
            </a:r>
            <a:r>
              <a:rPr lang="en-US" altLang="zh-CN" sz="1400" dirty="0">
                <a:latin typeface="黑体" panose="02010609060101010101" pitchFamily="49" charset="-122"/>
                <a:ea typeface="黑体" panose="02010609060101010101" pitchFamily="49" charset="-122"/>
              </a:rPr>
              <a:t>LAY-OUT</a:t>
            </a:r>
            <a:r>
              <a:rPr lang="zh-CN" altLang="en-US" sz="1400" dirty="0">
                <a:latin typeface="黑体" panose="02010609060101010101" pitchFamily="49" charset="-122"/>
                <a:ea typeface="黑体" panose="02010609060101010101" pitchFamily="49" charset="-122"/>
              </a:rPr>
              <a:t>上面，记录各部位具体名称和机能。</a:t>
            </a:r>
            <a:endParaRPr lang="zh-CN" altLang="en-US" sz="1400" dirty="0">
              <a:latin typeface="黑体" panose="02010609060101010101" pitchFamily="49" charset="-122"/>
              <a:ea typeface="黑体" panose="02010609060101010101" pitchFamily="49" charset="-122"/>
            </a:endParaRPr>
          </a:p>
        </p:txBody>
      </p:sp>
      <p:sp>
        <p:nvSpPr>
          <p:cNvPr id="60423" name="Text Box 10"/>
          <p:cNvSpPr txBox="1"/>
          <p:nvPr/>
        </p:nvSpPr>
        <p:spPr>
          <a:xfrm>
            <a:off x="2478088" y="3243263"/>
            <a:ext cx="1749425" cy="828675"/>
          </a:xfrm>
          <a:prstGeom prst="rect">
            <a:avLst/>
          </a:prstGeom>
          <a:solidFill>
            <a:srgbClr val="FFFFFF"/>
          </a:solidFill>
          <a:ln w="9525">
            <a:noFill/>
          </a:ln>
        </p:spPr>
        <p:txBody>
          <a:bodyPr/>
          <a:p>
            <a:pPr defTabSz="914400" eaLnBrk="1" hangingPunct="1">
              <a:buAutoNum type="arabicParenR"/>
              <a:tabLst>
                <a:tab pos="114300" algn="l"/>
              </a:tabLst>
            </a:pPr>
            <a:r>
              <a:rPr lang="zh-CN" altLang="en-US" sz="1000" dirty="0">
                <a:latin typeface="黑体" panose="02010609060101010101" pitchFamily="49" charset="-122"/>
                <a:ea typeface="黑体" panose="02010609060101010101" pitchFamily="49" charset="-122"/>
              </a:rPr>
              <a:t>吸盘：吸取管壳</a:t>
            </a:r>
            <a:endParaRPr lang="zh-CN" altLang="en-US" sz="1000" dirty="0">
              <a:latin typeface="黑体" panose="02010609060101010101" pitchFamily="49" charset="-122"/>
              <a:ea typeface="黑体" panose="02010609060101010101" pitchFamily="49" charset="-122"/>
            </a:endParaRPr>
          </a:p>
          <a:p>
            <a:pPr defTabSz="914400">
              <a:buAutoNum type="arabicParenR"/>
              <a:tabLst>
                <a:tab pos="114300" algn="l"/>
              </a:tabLst>
            </a:pPr>
            <a:r>
              <a:rPr lang="zh-CN" altLang="en-US" sz="1000" dirty="0">
                <a:latin typeface="黑体" panose="02010609060101010101" pitchFamily="49" charset="-122"/>
                <a:ea typeface="黑体" panose="02010609060101010101" pitchFamily="49" charset="-122"/>
              </a:rPr>
              <a:t>支架：支持主体</a:t>
            </a:r>
            <a:endParaRPr lang="zh-CN" altLang="en-US" sz="1000" dirty="0">
              <a:latin typeface="黑体" panose="02010609060101010101" pitchFamily="49" charset="-122"/>
              <a:ea typeface="黑体" panose="02010609060101010101" pitchFamily="49" charset="-122"/>
            </a:endParaRPr>
          </a:p>
          <a:p>
            <a:pPr defTabSz="914400">
              <a:buAutoNum type="arabicParenR"/>
              <a:tabLst>
                <a:tab pos="114300" algn="l"/>
              </a:tabLst>
            </a:pPr>
            <a:r>
              <a:rPr lang="zh-CN" altLang="en-US" sz="1000" dirty="0">
                <a:latin typeface="黑体" panose="02010609060101010101" pitchFamily="49" charset="-122"/>
                <a:ea typeface="黑体" panose="02010609060101010101" pitchFamily="49" charset="-122"/>
              </a:rPr>
              <a:t>气管：输送压缩空气</a:t>
            </a:r>
            <a:endParaRPr lang="zh-CN" altLang="en-US" sz="1000" dirty="0">
              <a:latin typeface="黑体" panose="02010609060101010101" pitchFamily="49" charset="-122"/>
              <a:ea typeface="黑体" panose="02010609060101010101" pitchFamily="49" charset="-122"/>
            </a:endParaRPr>
          </a:p>
          <a:p>
            <a:pPr defTabSz="914400">
              <a:buAutoNum type="arabicParenR"/>
              <a:tabLst>
                <a:tab pos="114300" algn="l"/>
              </a:tabLst>
            </a:pPr>
            <a:r>
              <a:rPr lang="zh-CN" altLang="en-US" sz="1000" dirty="0">
                <a:latin typeface="黑体" panose="02010609060101010101" pitchFamily="49" charset="-122"/>
                <a:ea typeface="黑体" panose="02010609060101010101" pitchFamily="49" charset="-122"/>
              </a:rPr>
              <a:t>底托：配重、固定、支撑</a:t>
            </a:r>
            <a:endParaRPr lang="zh-CN" altLang="en-US" sz="2400" dirty="0">
              <a:latin typeface="黑体" panose="02010609060101010101" pitchFamily="49" charset="-122"/>
              <a:ea typeface="黑体" panose="02010609060101010101" pitchFamily="49" charset="-122"/>
            </a:endParaRPr>
          </a:p>
        </p:txBody>
      </p:sp>
      <p:sp>
        <p:nvSpPr>
          <p:cNvPr id="60424" name="Text Box 11"/>
          <p:cNvSpPr txBox="1"/>
          <p:nvPr/>
        </p:nvSpPr>
        <p:spPr>
          <a:xfrm>
            <a:off x="3341688" y="2163763"/>
            <a:ext cx="673100" cy="317500"/>
          </a:xfrm>
          <a:prstGeom prst="rect">
            <a:avLst/>
          </a:prstGeom>
          <a:solidFill>
            <a:srgbClr val="FFFFFF"/>
          </a:solidFill>
          <a:ln w="9525">
            <a:noFill/>
          </a:ln>
        </p:spPr>
        <p:txBody>
          <a:bodyPr/>
          <a:p>
            <a:pPr eaLnBrk="1" hangingPunct="1">
              <a:buNone/>
            </a:pPr>
            <a:r>
              <a:rPr lang="zh-CN" altLang="en-US" sz="1000" dirty="0">
                <a:latin typeface="黑体" panose="02010609060101010101" pitchFamily="49" charset="-122"/>
                <a:ea typeface="黑体" panose="02010609060101010101" pitchFamily="49" charset="-122"/>
              </a:rPr>
              <a:t>①吸盘</a:t>
            </a:r>
            <a:endParaRPr lang="zh-CN" altLang="en-US" sz="2400" dirty="0">
              <a:latin typeface="黑体" panose="02010609060101010101" pitchFamily="49" charset="-122"/>
              <a:ea typeface="黑体" panose="02010609060101010101" pitchFamily="49" charset="-122"/>
            </a:endParaRPr>
          </a:p>
        </p:txBody>
      </p:sp>
      <p:sp>
        <p:nvSpPr>
          <p:cNvPr id="60425" name="Text Box 12"/>
          <p:cNvSpPr txBox="1"/>
          <p:nvPr/>
        </p:nvSpPr>
        <p:spPr>
          <a:xfrm>
            <a:off x="5502275" y="1874838"/>
            <a:ext cx="673100" cy="279400"/>
          </a:xfrm>
          <a:prstGeom prst="rect">
            <a:avLst/>
          </a:prstGeom>
          <a:solidFill>
            <a:srgbClr val="FFFFFF"/>
          </a:solidFill>
          <a:ln w="9525">
            <a:noFill/>
          </a:ln>
        </p:spPr>
        <p:txBody>
          <a:bodyPr/>
          <a:p>
            <a:pPr eaLnBrk="1" hangingPunct="1">
              <a:buNone/>
            </a:pPr>
            <a:r>
              <a:rPr lang="zh-CN" altLang="en-US" sz="1000" dirty="0">
                <a:latin typeface="黑体" panose="02010609060101010101" pitchFamily="49" charset="-122"/>
                <a:ea typeface="黑体" panose="02010609060101010101" pitchFamily="49" charset="-122"/>
              </a:rPr>
              <a:t>③气管</a:t>
            </a:r>
            <a:endParaRPr lang="zh-CN" altLang="en-US" sz="2400" dirty="0">
              <a:latin typeface="黑体" panose="02010609060101010101" pitchFamily="49" charset="-122"/>
              <a:ea typeface="黑体" panose="02010609060101010101" pitchFamily="49" charset="-122"/>
            </a:endParaRPr>
          </a:p>
        </p:txBody>
      </p:sp>
      <p:sp>
        <p:nvSpPr>
          <p:cNvPr id="60426" name="Text Box 13"/>
          <p:cNvSpPr txBox="1"/>
          <p:nvPr/>
        </p:nvSpPr>
        <p:spPr>
          <a:xfrm>
            <a:off x="6294438" y="2740025"/>
            <a:ext cx="673100" cy="279400"/>
          </a:xfrm>
          <a:prstGeom prst="rect">
            <a:avLst/>
          </a:prstGeom>
          <a:solidFill>
            <a:srgbClr val="FFFFFF"/>
          </a:solidFill>
          <a:ln w="9525">
            <a:noFill/>
          </a:ln>
        </p:spPr>
        <p:txBody>
          <a:bodyPr/>
          <a:p>
            <a:pPr eaLnBrk="1" hangingPunct="1">
              <a:buNone/>
            </a:pPr>
            <a:r>
              <a:rPr lang="zh-CN" altLang="en-US" sz="1000" dirty="0">
                <a:latin typeface="黑体" panose="02010609060101010101" pitchFamily="49" charset="-122"/>
                <a:ea typeface="黑体" panose="02010609060101010101" pitchFamily="49" charset="-122"/>
              </a:rPr>
              <a:t>②支架</a:t>
            </a:r>
            <a:endParaRPr lang="zh-CN" altLang="en-US" sz="2400" dirty="0">
              <a:latin typeface="黑体" panose="02010609060101010101" pitchFamily="49" charset="-122"/>
              <a:ea typeface="黑体" panose="02010609060101010101" pitchFamily="49" charset="-122"/>
            </a:endParaRPr>
          </a:p>
        </p:txBody>
      </p:sp>
      <p:sp>
        <p:nvSpPr>
          <p:cNvPr id="60427" name="Text Box 14"/>
          <p:cNvSpPr txBox="1"/>
          <p:nvPr/>
        </p:nvSpPr>
        <p:spPr>
          <a:xfrm>
            <a:off x="6294438" y="3532188"/>
            <a:ext cx="673100" cy="279400"/>
          </a:xfrm>
          <a:prstGeom prst="rect">
            <a:avLst/>
          </a:prstGeom>
          <a:solidFill>
            <a:srgbClr val="FFFFFF"/>
          </a:solidFill>
          <a:ln w="9525">
            <a:noFill/>
          </a:ln>
        </p:spPr>
        <p:txBody>
          <a:bodyPr/>
          <a:p>
            <a:pPr eaLnBrk="1" hangingPunct="1">
              <a:buNone/>
            </a:pPr>
            <a:r>
              <a:rPr lang="zh-CN" altLang="en-US" sz="1000" dirty="0">
                <a:latin typeface="黑体" panose="02010609060101010101" pitchFamily="49" charset="-122"/>
                <a:ea typeface="黑体" panose="02010609060101010101" pitchFamily="49" charset="-122"/>
              </a:rPr>
              <a:t>④底托</a:t>
            </a:r>
            <a:endParaRPr lang="zh-CN" altLang="en-US" sz="2400" dirty="0">
              <a:latin typeface="黑体" panose="02010609060101010101" pitchFamily="49" charset="-122"/>
              <a:ea typeface="黑体" panose="02010609060101010101" pitchFamily="49" charset="-122"/>
            </a:endParaRPr>
          </a:p>
        </p:txBody>
      </p:sp>
      <p:sp>
        <p:nvSpPr>
          <p:cNvPr id="60428" name="Rectangle 15"/>
          <p:cNvSpPr/>
          <p:nvPr/>
        </p:nvSpPr>
        <p:spPr>
          <a:xfrm>
            <a:off x="2044700" y="1373188"/>
            <a:ext cx="5330825" cy="549275"/>
          </a:xfrm>
          <a:prstGeom prst="rect">
            <a:avLst/>
          </a:prstGeom>
          <a:noFill/>
          <a:ln w="9525">
            <a:noFill/>
          </a:ln>
        </p:spPr>
        <p:txBody>
          <a:bodyPr anchor="ctr" anchorCtr="0">
            <a:spAutoFit/>
          </a:bodyPr>
          <a:p>
            <a:pPr eaLnBrk="1" hangingPunct="1">
              <a:buNone/>
            </a:pPr>
            <a:r>
              <a:rPr lang="en-US" altLang="zh-CN" sz="1600"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封口机械手</a:t>
            </a:r>
            <a:r>
              <a:rPr lang="zh-CN" altLang="en-US" sz="1600" dirty="0">
                <a:latin typeface="黑体" panose="02010609060101010101" pitchFamily="49" charset="-122"/>
                <a:ea typeface="黑体" panose="02010609060101010101" pitchFamily="49" charset="-122"/>
              </a:rPr>
              <a:t> </a:t>
            </a:r>
            <a:r>
              <a:rPr lang="en-US" altLang="zh-CN" sz="1600"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三现不合理地图</a:t>
            </a:r>
            <a:r>
              <a:rPr lang="zh-CN" altLang="en-US" sz="12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作成者：</a:t>
            </a:r>
            <a:r>
              <a:rPr lang="en-US" altLang="zh-CN" sz="1400" u="sng" dirty="0">
                <a:latin typeface="黑体" panose="02010609060101010101" pitchFamily="49" charset="-122"/>
                <a:ea typeface="黑体" panose="02010609060101010101" pitchFamily="49" charset="-122"/>
              </a:rPr>
              <a:t>___</a:t>
            </a:r>
            <a:r>
              <a:rPr lang="zh-CN" altLang="en-US" sz="1400" u="sng" dirty="0">
                <a:latin typeface="黑体" panose="02010609060101010101" pitchFamily="49" charset="-122"/>
                <a:ea typeface="黑体" panose="02010609060101010101" pitchFamily="49" charset="-122"/>
              </a:rPr>
              <a:t>李 </a:t>
            </a:r>
            <a:r>
              <a:rPr lang="en-US" altLang="zh-CN" sz="1400" u="sng" dirty="0">
                <a:latin typeface="黑体" panose="02010609060101010101" pitchFamily="49" charset="-122"/>
                <a:ea typeface="黑体" panose="02010609060101010101" pitchFamily="49" charset="-122"/>
              </a:rPr>
              <a:t>× ×__</a:t>
            </a:r>
            <a:endParaRPr lang="en-US" altLang="zh-CN" sz="2400" dirty="0">
              <a:latin typeface="黑体" panose="02010609060101010101" pitchFamily="49" charset="-122"/>
              <a:ea typeface="黑体" panose="02010609060101010101" pitchFamily="49" charset="-122"/>
            </a:endParaRPr>
          </a:p>
        </p:txBody>
      </p:sp>
      <p:sp>
        <p:nvSpPr>
          <p:cNvPr id="60429" name="Rectangle 16"/>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0430" name="Rectangle 1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0431" name="Rectangle 18"/>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graphicFrame>
        <p:nvGraphicFramePr>
          <p:cNvPr id="1319955" name="Group 19"/>
          <p:cNvGraphicFramePr>
            <a:graphicFrameLocks noGrp="1"/>
          </p:cNvGraphicFramePr>
          <p:nvPr/>
        </p:nvGraphicFramePr>
        <p:xfrm>
          <a:off x="533400" y="4251325"/>
          <a:ext cx="8064500" cy="1593850"/>
        </p:xfrm>
        <a:graphic>
          <a:graphicData uri="http://schemas.openxmlformats.org/drawingml/2006/table">
            <a:tbl>
              <a:tblPr/>
              <a:tblGrid>
                <a:gridCol w="469900"/>
                <a:gridCol w="609600"/>
                <a:gridCol w="936625"/>
                <a:gridCol w="1152525"/>
                <a:gridCol w="792163"/>
                <a:gridCol w="503237"/>
                <a:gridCol w="647700"/>
                <a:gridCol w="936625"/>
                <a:gridCol w="1152525"/>
                <a:gridCol w="863600"/>
              </a:tblGrid>
              <a:tr h="504824">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NO</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名称</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清扫周期</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清扫方法</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清扫工具</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NO</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名称</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清扫周期</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清扫方法</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清扫工具</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吸盘</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次</a:t>
                      </a: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日</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用酒精</a:t>
                      </a: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纱布擦拭</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纱布</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5</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支架</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次</a:t>
                      </a: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日</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用擦机布擦拭</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擦机布</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6</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气管</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次</a:t>
                      </a: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日</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用擦机布擦拭</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擦机布</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7</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4</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底托</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次</a:t>
                      </a: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日</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用擦机布擦拭</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擦机布</a:t>
                      </a:r>
                      <a:endParaRPr kumimoji="1"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8</a:t>
                      </a:r>
                      <a:endParaRPr kumimoji="1" lang="en-US" altLang="zh-CN" sz="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500" name="Rectangle 87"/>
          <p:cNvSpPr/>
          <p:nvPr/>
        </p:nvSpPr>
        <p:spPr>
          <a:xfrm>
            <a:off x="533400" y="1731963"/>
            <a:ext cx="8064500" cy="2519362"/>
          </a:xfrm>
          <a:prstGeom prst="rect">
            <a:avLst/>
          </a:prstGeom>
          <a:noFill/>
          <a:ln w="9525" cap="flat" cmpd="sng">
            <a:solidFill>
              <a:srgbClr val="00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60501" name="TextBox 87"/>
          <p:cNvSpPr txBox="1"/>
          <p:nvPr/>
        </p:nvSpPr>
        <p:spPr>
          <a:xfrm>
            <a:off x="476250" y="838200"/>
            <a:ext cx="4208463"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活动工具：三现不合理地图</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4"/>
          <p:cNvSpPr/>
          <p:nvPr/>
        </p:nvSpPr>
        <p:spPr>
          <a:xfrm>
            <a:off x="-163512" y="563563"/>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1443" name="Rectangle 5"/>
          <p:cNvSpPr/>
          <p:nvPr/>
        </p:nvSpPr>
        <p:spPr>
          <a:xfrm>
            <a:off x="-163512" y="563563"/>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1444" name="Rectangle 6"/>
          <p:cNvSpPr/>
          <p:nvPr/>
        </p:nvSpPr>
        <p:spPr>
          <a:xfrm>
            <a:off x="-163512" y="563563"/>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1445"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1446"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1447"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1448" name="Line 12"/>
          <p:cNvSpPr/>
          <p:nvPr/>
        </p:nvSpPr>
        <p:spPr>
          <a:xfrm flipH="1">
            <a:off x="3014663" y="2405063"/>
            <a:ext cx="46037" cy="0"/>
          </a:xfrm>
          <a:prstGeom prst="line">
            <a:avLst/>
          </a:prstGeom>
          <a:ln w="12700" cap="rnd" cmpd="sng">
            <a:solidFill>
              <a:srgbClr val="000000"/>
            </a:solidFill>
            <a:prstDash val="solid"/>
            <a:headEnd type="none" w="med" len="med"/>
            <a:tailEnd type="none" w="med" len="med"/>
          </a:ln>
        </p:spPr>
      </p:sp>
      <p:sp>
        <p:nvSpPr>
          <p:cNvPr id="61449" name="Line 13"/>
          <p:cNvSpPr/>
          <p:nvPr/>
        </p:nvSpPr>
        <p:spPr>
          <a:xfrm flipH="1">
            <a:off x="3014663" y="2728913"/>
            <a:ext cx="46037" cy="0"/>
          </a:xfrm>
          <a:prstGeom prst="line">
            <a:avLst/>
          </a:prstGeom>
          <a:ln w="12700" cap="rnd" cmpd="sng">
            <a:solidFill>
              <a:srgbClr val="000000"/>
            </a:solidFill>
            <a:prstDash val="solid"/>
            <a:headEnd type="none" w="med" len="med"/>
            <a:tailEnd type="none" w="med" len="med"/>
          </a:ln>
        </p:spPr>
      </p:sp>
      <p:graphicFrame>
        <p:nvGraphicFramePr>
          <p:cNvPr id="53572" name="Group 324"/>
          <p:cNvGraphicFramePr>
            <a:graphicFrameLocks noGrp="1"/>
          </p:cNvGraphicFramePr>
          <p:nvPr/>
        </p:nvGraphicFramePr>
        <p:xfrm>
          <a:off x="609600" y="1731963"/>
          <a:ext cx="7924800" cy="4373563"/>
        </p:xfrm>
        <a:graphic>
          <a:graphicData uri="http://schemas.openxmlformats.org/drawingml/2006/table">
            <a:tbl>
              <a:tblPr/>
              <a:tblGrid>
                <a:gridCol w="298450"/>
                <a:gridCol w="1198563"/>
                <a:gridCol w="447675"/>
                <a:gridCol w="331787"/>
                <a:gridCol w="365125"/>
                <a:gridCol w="369888"/>
                <a:gridCol w="430212"/>
                <a:gridCol w="430213"/>
                <a:gridCol w="465137"/>
                <a:gridCol w="422275"/>
                <a:gridCol w="420688"/>
                <a:gridCol w="300037"/>
                <a:gridCol w="182563"/>
                <a:gridCol w="214312"/>
                <a:gridCol w="182563"/>
                <a:gridCol w="182562"/>
                <a:gridCol w="201613"/>
                <a:gridCol w="182562"/>
                <a:gridCol w="307975"/>
                <a:gridCol w="330200"/>
                <a:gridCol w="182563"/>
                <a:gridCol w="182562"/>
                <a:gridCol w="295275"/>
              </a:tblGrid>
              <a:tr h="228616">
                <a:tc gridSpan="3">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设备名</a:t>
                      </a:r>
                      <a:r>
                        <a:rPr kumimoji="1"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4">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期间：（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TPM</a:t>
                      </a: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阶段</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5</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6</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7</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1957">
                <a:tc rowSpan="6">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O</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U</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T</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P</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U</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T</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不合理发现件数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28616">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3544">
                <a:tc vMerge="1">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改善、复原件数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10</a:t>
                      </a: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分钟教育件数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a:t>
                      </a: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OPL</a:t>
                      </a: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3544">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rowSpan="8">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I</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N</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P</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U</a:t>
                      </a:r>
                      <a:endPar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T</a:t>
                      </a:r>
                      <a:endParaRPr kumimoji="1"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活动次数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3544">
                <a:tc vMerge="1">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同心组人员数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3544">
                <a:tc vMerge="1">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实际参与人数</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1957">
                <a:tc vMerge="1">
                  <a:tcPr/>
                </a:tc>
                <a:tc row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参与率（</a:t>
                      </a:r>
                      <a:r>
                        <a:rPr kumimoji="1"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a:t>
                      </a: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本次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263544">
                <a:tc vMerge="1">
                  <a:tcPr/>
                </a:tc>
                <a:tc v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累计</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r h="502956">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活动日期</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计划</a:t>
                      </a:r>
                      <a:endPar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p>
                      <a:pPr marL="0" marR="0" lvl="0" indent="0" algn="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实施</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sp>
        <p:nvSpPr>
          <p:cNvPr id="61761" name="Rectangle 325"/>
          <p:cNvSpPr/>
          <p:nvPr/>
        </p:nvSpPr>
        <p:spPr>
          <a:xfrm>
            <a:off x="3317875" y="1295400"/>
            <a:ext cx="2549525" cy="400050"/>
          </a:xfrm>
          <a:prstGeom prst="rect">
            <a:avLst/>
          </a:prstGeom>
          <a:noFill/>
          <a:ln w="9525">
            <a:noFill/>
          </a:ln>
        </p:spPr>
        <p:txBody>
          <a:bodyPr anchor="ctr" anchorCtr="0">
            <a:spAutoFit/>
          </a:bodyPr>
          <a:p>
            <a:pPr eaLnBrk="1" hangingPunct="1"/>
            <a:r>
              <a:rPr lang="en-US" altLang="zh-CN" b="1" u="sng" dirty="0">
                <a:solidFill>
                  <a:srgbClr val="000099"/>
                </a:solidFill>
                <a:latin typeface="黑体" panose="02010609060101010101" pitchFamily="49" charset="-122"/>
                <a:ea typeface="黑体" panose="02010609060101010101" pitchFamily="49" charset="-122"/>
              </a:rPr>
              <a:t>IN·OUT PUT</a:t>
            </a:r>
            <a:r>
              <a:rPr lang="zh-CN" altLang="en-US" b="1" u="sng" dirty="0">
                <a:solidFill>
                  <a:srgbClr val="000099"/>
                </a:solidFill>
                <a:latin typeface="黑体" panose="02010609060101010101" pitchFamily="49" charset="-122"/>
                <a:ea typeface="黑体" panose="02010609060101010101" pitchFamily="49" charset="-122"/>
              </a:rPr>
              <a:t>指标</a:t>
            </a:r>
            <a:r>
              <a:rPr lang="zh-CN" altLang="en-US" dirty="0">
                <a:solidFill>
                  <a:srgbClr val="990000"/>
                </a:solidFill>
                <a:latin typeface="黑体" panose="02010609060101010101" pitchFamily="49" charset="-122"/>
                <a:ea typeface="黑体" panose="02010609060101010101" pitchFamily="49" charset="-122"/>
              </a:rPr>
              <a:t> </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61762" name="TextBox 325"/>
          <p:cNvSpPr txBox="1"/>
          <p:nvPr/>
        </p:nvSpPr>
        <p:spPr>
          <a:xfrm>
            <a:off x="476250" y="838200"/>
            <a:ext cx="3279775"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活动工具：指标管理</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4"/>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2467" name="Rectangle 5"/>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2468" name="Rectangle 6"/>
          <p:cNvSpPr/>
          <p:nvPr/>
        </p:nvSpPr>
        <p:spPr>
          <a:xfrm>
            <a:off x="-163512" y="563563"/>
            <a:ext cx="184150" cy="461962"/>
          </a:xfrm>
          <a:prstGeom prst="rect">
            <a:avLst/>
          </a:prstGeom>
          <a:noFill/>
          <a:ln w="9525">
            <a:noFill/>
          </a:ln>
        </p:spPr>
        <p:txBody>
          <a:bodyPr wrap="none">
            <a:spAutoFit/>
          </a:bodyPr>
          <a:p>
            <a:pPr eaLnBrk="1" hangingPunct="1"/>
            <a:endParaRPr lang="zh-CN" altLang="en-US" sz="2400" dirty="0">
              <a:latin typeface="黑体" panose="02010609060101010101" pitchFamily="49" charset="-122"/>
              <a:ea typeface="黑体" panose="02010609060101010101" pitchFamily="49" charset="-122"/>
            </a:endParaRPr>
          </a:p>
        </p:txBody>
      </p:sp>
      <p:sp>
        <p:nvSpPr>
          <p:cNvPr id="62469"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2470"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2471"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graphicFrame>
        <p:nvGraphicFramePr>
          <p:cNvPr id="1320970" name="Group 10"/>
          <p:cNvGraphicFramePr>
            <a:graphicFrameLocks noGrp="1"/>
          </p:cNvGraphicFramePr>
          <p:nvPr>
            <p:ph idx="4294967295"/>
          </p:nvPr>
        </p:nvGraphicFramePr>
        <p:xfrm>
          <a:off x="609600" y="1876425"/>
          <a:ext cx="7924800" cy="3889375"/>
        </p:xfrm>
        <a:graphic>
          <a:graphicData uri="http://schemas.openxmlformats.org/drawingml/2006/table">
            <a:tbl>
              <a:tblPr/>
              <a:tblGrid>
                <a:gridCol w="527050"/>
                <a:gridCol w="1217613"/>
                <a:gridCol w="1990725"/>
                <a:gridCol w="1328737"/>
                <a:gridCol w="1963738"/>
                <a:gridCol w="896937"/>
              </a:tblGrid>
              <a:tr h="504825">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NO.</a:t>
                      </a:r>
                      <a:endParaRPr kumimoji="1" lang="en-US" altLang="zh-CN"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部 位</a:t>
                      </a:r>
                      <a:endParaRPr kumimoji="1" lang="zh-CN" altLang="en-US"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污染现象</a:t>
                      </a:r>
                      <a:endParaRPr kumimoji="1" lang="zh-CN" altLang="en-US"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污染种类</a:t>
                      </a:r>
                      <a:endParaRPr kumimoji="1" lang="zh-CN" altLang="en-US"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关联</a:t>
                      </a:r>
                      <a:r>
                        <a:rPr kumimoji="1" lang="en-US" altLang="zh-CN"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Loss</a:t>
                      </a:r>
                      <a:endParaRPr kumimoji="1" lang="en-US" altLang="zh-CN"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9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备注</a:t>
                      </a:r>
                      <a:endParaRPr kumimoji="1" lang="zh-CN" altLang="en-US" sz="9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吸盘</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用透明胶带粘取</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灰尘</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堵孔不良</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用透明胶带进行改善后对比</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底托</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用透明胶带粘取</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玻璃粉尘、灰尘</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堵孔不良</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647700">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气管</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用透明胶带粘取</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灰尘</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堵孔不良</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576263">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支架</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用透明胶带粘取</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油渍</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设备腐蚀、污染</a:t>
                      </a:r>
                      <a:endParaRPr kumimoji="1"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576263">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endParaRPr kumimoji="1"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27" name="Rectangle 65"/>
          <p:cNvSpPr/>
          <p:nvPr/>
        </p:nvSpPr>
        <p:spPr>
          <a:xfrm>
            <a:off x="1890713" y="1371600"/>
            <a:ext cx="5354637" cy="400050"/>
          </a:xfrm>
          <a:prstGeom prst="rect">
            <a:avLst/>
          </a:prstGeom>
          <a:noFill/>
          <a:ln w="9525">
            <a:noFill/>
          </a:ln>
        </p:spPr>
        <p:txBody>
          <a:bodyPr wrap="none" anchor="ctr" anchorCtr="0">
            <a:spAutoFit/>
          </a:bodyPr>
          <a:p>
            <a:pPr eaLnBrk="1" hangingPunct="1"/>
            <a:r>
              <a:rPr lang="en-US" altLang="zh-CN"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封口机械手 </a:t>
            </a:r>
            <a:r>
              <a:rPr lang="en-US" altLang="zh-CN"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设备 </a:t>
            </a:r>
            <a:r>
              <a:rPr lang="en-US" altLang="zh-CN"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污染 </a:t>
            </a:r>
            <a:r>
              <a:rPr lang="en-US" altLang="zh-CN"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品质关联表</a:t>
            </a:r>
            <a:r>
              <a:rPr lang="zh-CN" altLang="en-US" dirty="0">
                <a:solidFill>
                  <a:srgbClr val="990000"/>
                </a:solidFill>
                <a:latin typeface="黑体" panose="02010609060101010101" pitchFamily="49" charset="-122"/>
                <a:ea typeface="黑体" panose="02010609060101010101" pitchFamily="49" charset="-122"/>
              </a:rPr>
              <a:t> </a:t>
            </a:r>
            <a:endParaRPr lang="zh-CN" altLang="en-US" dirty="0">
              <a:solidFill>
                <a:srgbClr val="990000"/>
              </a:solidFill>
              <a:latin typeface="黑体" panose="02010609060101010101" pitchFamily="49" charset="-122"/>
              <a:ea typeface="黑体" panose="02010609060101010101" pitchFamily="49" charset="-122"/>
            </a:endParaRPr>
          </a:p>
        </p:txBody>
      </p:sp>
      <p:sp>
        <p:nvSpPr>
          <p:cNvPr id="62528" name="TextBox 65"/>
          <p:cNvSpPr txBox="1"/>
          <p:nvPr/>
        </p:nvSpPr>
        <p:spPr>
          <a:xfrm>
            <a:off x="476250" y="838200"/>
            <a:ext cx="2970213"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活动工具：关联表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3491"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3492"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3493" name="Rectangle 68"/>
          <p:cNvSpPr/>
          <p:nvPr/>
        </p:nvSpPr>
        <p:spPr>
          <a:xfrm>
            <a:off x="138113" y="322263"/>
            <a:ext cx="1133475" cy="0"/>
          </a:xfrm>
          <a:prstGeom prst="rect">
            <a:avLst/>
          </a:prstGeom>
          <a:noFill/>
          <a:ln w="12700">
            <a:noFill/>
          </a:ln>
          <a:effectLst>
            <a:outerShdw dist="107763" dir="13499999" algn="ctr" rotWithShape="0">
              <a:schemeClr val="bg2"/>
            </a:outerShdw>
          </a:effectLst>
        </p:spPr>
        <p:txBody>
          <a:bodyPr wrap="none">
            <a:spAutoFit/>
          </a:bodyPr>
          <a:p>
            <a:pPr eaLnBrk="1" hangingPunct="1"/>
            <a:endParaRPr lang="zh-CN" altLang="en-US" dirty="0">
              <a:latin typeface="华文中宋" panose="02010600040101010101" pitchFamily="2" charset="-122"/>
            </a:endParaRPr>
          </a:p>
        </p:txBody>
      </p:sp>
      <p:grpSp>
        <p:nvGrpSpPr>
          <p:cNvPr id="63494" name="Group 1505"/>
          <p:cNvGrpSpPr/>
          <p:nvPr/>
        </p:nvGrpSpPr>
        <p:grpSpPr>
          <a:xfrm>
            <a:off x="228600" y="1447800"/>
            <a:ext cx="8686800" cy="4419600"/>
            <a:chOff x="0" y="336"/>
            <a:chExt cx="5586" cy="3711"/>
          </a:xfrm>
        </p:grpSpPr>
        <p:sp>
          <p:nvSpPr>
            <p:cNvPr id="63497" name="Rectangle 529"/>
            <p:cNvSpPr/>
            <p:nvPr/>
          </p:nvSpPr>
          <p:spPr>
            <a:xfrm>
              <a:off x="5208" y="3904"/>
              <a:ext cx="378"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498" name="Rectangle 528"/>
            <p:cNvSpPr/>
            <p:nvPr/>
          </p:nvSpPr>
          <p:spPr>
            <a:xfrm>
              <a:off x="4956" y="3904"/>
              <a:ext cx="252"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499" name="Rectangle 527"/>
            <p:cNvSpPr/>
            <p:nvPr/>
          </p:nvSpPr>
          <p:spPr>
            <a:xfrm>
              <a:off x="4704" y="3904"/>
              <a:ext cx="252"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0" name="Rectangle 526"/>
            <p:cNvSpPr/>
            <p:nvPr/>
          </p:nvSpPr>
          <p:spPr>
            <a:xfrm>
              <a:off x="4368" y="3904"/>
              <a:ext cx="336"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1" name="Rectangle 525"/>
            <p:cNvSpPr/>
            <p:nvPr/>
          </p:nvSpPr>
          <p:spPr>
            <a:xfrm>
              <a:off x="3276" y="3904"/>
              <a:ext cx="1092"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2" name="Rectangle 524"/>
            <p:cNvSpPr/>
            <p:nvPr/>
          </p:nvSpPr>
          <p:spPr>
            <a:xfrm>
              <a:off x="2352" y="3904"/>
              <a:ext cx="924"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3" name="Rectangle 523"/>
            <p:cNvSpPr/>
            <p:nvPr/>
          </p:nvSpPr>
          <p:spPr>
            <a:xfrm>
              <a:off x="2100" y="3904"/>
              <a:ext cx="252"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4" name="Rectangle 522"/>
            <p:cNvSpPr/>
            <p:nvPr/>
          </p:nvSpPr>
          <p:spPr>
            <a:xfrm>
              <a:off x="1890" y="3904"/>
              <a:ext cx="210"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5" name="Rectangle 521"/>
            <p:cNvSpPr/>
            <p:nvPr/>
          </p:nvSpPr>
          <p:spPr>
            <a:xfrm>
              <a:off x="1680" y="3904"/>
              <a:ext cx="210"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6" name="Rectangle 520"/>
            <p:cNvSpPr/>
            <p:nvPr/>
          </p:nvSpPr>
          <p:spPr>
            <a:xfrm>
              <a:off x="714" y="3904"/>
              <a:ext cx="966"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7" name="Rectangle 519"/>
            <p:cNvSpPr/>
            <p:nvPr/>
          </p:nvSpPr>
          <p:spPr>
            <a:xfrm>
              <a:off x="288" y="3904"/>
              <a:ext cx="426"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8" name="Rectangle 518"/>
            <p:cNvSpPr/>
            <p:nvPr/>
          </p:nvSpPr>
          <p:spPr>
            <a:xfrm>
              <a:off x="0" y="3904"/>
              <a:ext cx="288" cy="14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09" name="Rectangle 517"/>
            <p:cNvSpPr/>
            <p:nvPr/>
          </p:nvSpPr>
          <p:spPr>
            <a:xfrm>
              <a:off x="5208" y="3720"/>
              <a:ext cx="37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0" name="Rectangle 516"/>
            <p:cNvSpPr/>
            <p:nvPr/>
          </p:nvSpPr>
          <p:spPr>
            <a:xfrm>
              <a:off x="4956" y="37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1" name="Rectangle 515"/>
            <p:cNvSpPr/>
            <p:nvPr/>
          </p:nvSpPr>
          <p:spPr>
            <a:xfrm>
              <a:off x="4704" y="37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2" name="Rectangle 514"/>
            <p:cNvSpPr/>
            <p:nvPr/>
          </p:nvSpPr>
          <p:spPr>
            <a:xfrm>
              <a:off x="4368" y="3720"/>
              <a:ext cx="33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3" name="Rectangle 513"/>
            <p:cNvSpPr/>
            <p:nvPr/>
          </p:nvSpPr>
          <p:spPr>
            <a:xfrm>
              <a:off x="3276" y="3720"/>
              <a:ext cx="109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4" name="Rectangle 512"/>
            <p:cNvSpPr/>
            <p:nvPr/>
          </p:nvSpPr>
          <p:spPr>
            <a:xfrm>
              <a:off x="2352" y="3720"/>
              <a:ext cx="924"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5" name="Rectangle 511"/>
            <p:cNvSpPr/>
            <p:nvPr/>
          </p:nvSpPr>
          <p:spPr>
            <a:xfrm>
              <a:off x="2100" y="37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6" name="Rectangle 510"/>
            <p:cNvSpPr/>
            <p:nvPr/>
          </p:nvSpPr>
          <p:spPr>
            <a:xfrm>
              <a:off x="1890" y="372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7" name="Rectangle 509"/>
            <p:cNvSpPr/>
            <p:nvPr/>
          </p:nvSpPr>
          <p:spPr>
            <a:xfrm>
              <a:off x="1680" y="372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8" name="Rectangle 508"/>
            <p:cNvSpPr/>
            <p:nvPr/>
          </p:nvSpPr>
          <p:spPr>
            <a:xfrm>
              <a:off x="714" y="3720"/>
              <a:ext cx="96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19" name="Rectangle 507"/>
            <p:cNvSpPr/>
            <p:nvPr/>
          </p:nvSpPr>
          <p:spPr>
            <a:xfrm>
              <a:off x="288" y="3720"/>
              <a:ext cx="42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0" name="Rectangle 506"/>
            <p:cNvSpPr/>
            <p:nvPr/>
          </p:nvSpPr>
          <p:spPr>
            <a:xfrm>
              <a:off x="0" y="3720"/>
              <a:ext cx="28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1" name="Rectangle 505"/>
            <p:cNvSpPr/>
            <p:nvPr/>
          </p:nvSpPr>
          <p:spPr>
            <a:xfrm>
              <a:off x="5208" y="3537"/>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2" name="Rectangle 504"/>
            <p:cNvSpPr/>
            <p:nvPr/>
          </p:nvSpPr>
          <p:spPr>
            <a:xfrm>
              <a:off x="4956" y="35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3" name="Rectangle 503"/>
            <p:cNvSpPr/>
            <p:nvPr/>
          </p:nvSpPr>
          <p:spPr>
            <a:xfrm>
              <a:off x="4704" y="35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4" name="Rectangle 502"/>
            <p:cNvSpPr/>
            <p:nvPr/>
          </p:nvSpPr>
          <p:spPr>
            <a:xfrm>
              <a:off x="4368" y="3537"/>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5" name="Rectangle 501"/>
            <p:cNvSpPr/>
            <p:nvPr/>
          </p:nvSpPr>
          <p:spPr>
            <a:xfrm>
              <a:off x="3276" y="3537"/>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6" name="Rectangle 500"/>
            <p:cNvSpPr/>
            <p:nvPr/>
          </p:nvSpPr>
          <p:spPr>
            <a:xfrm>
              <a:off x="2352" y="3537"/>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7" name="Rectangle 499"/>
            <p:cNvSpPr/>
            <p:nvPr/>
          </p:nvSpPr>
          <p:spPr>
            <a:xfrm>
              <a:off x="2100" y="35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8" name="Rectangle 498"/>
            <p:cNvSpPr/>
            <p:nvPr/>
          </p:nvSpPr>
          <p:spPr>
            <a:xfrm>
              <a:off x="1890" y="353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29" name="Rectangle 497"/>
            <p:cNvSpPr/>
            <p:nvPr/>
          </p:nvSpPr>
          <p:spPr>
            <a:xfrm>
              <a:off x="1680" y="353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0" name="Rectangle 496"/>
            <p:cNvSpPr/>
            <p:nvPr/>
          </p:nvSpPr>
          <p:spPr>
            <a:xfrm>
              <a:off x="714" y="3537"/>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1" name="Rectangle 495"/>
            <p:cNvSpPr/>
            <p:nvPr/>
          </p:nvSpPr>
          <p:spPr>
            <a:xfrm>
              <a:off x="288" y="3537"/>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2" name="Rectangle 494"/>
            <p:cNvSpPr/>
            <p:nvPr/>
          </p:nvSpPr>
          <p:spPr>
            <a:xfrm>
              <a:off x="0" y="3537"/>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3" name="Rectangle 493"/>
            <p:cNvSpPr/>
            <p:nvPr/>
          </p:nvSpPr>
          <p:spPr>
            <a:xfrm>
              <a:off x="5208" y="3354"/>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4" name="Rectangle 492"/>
            <p:cNvSpPr/>
            <p:nvPr/>
          </p:nvSpPr>
          <p:spPr>
            <a:xfrm>
              <a:off x="4956" y="33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5" name="Rectangle 491"/>
            <p:cNvSpPr/>
            <p:nvPr/>
          </p:nvSpPr>
          <p:spPr>
            <a:xfrm>
              <a:off x="4704" y="33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6" name="Rectangle 490"/>
            <p:cNvSpPr/>
            <p:nvPr/>
          </p:nvSpPr>
          <p:spPr>
            <a:xfrm>
              <a:off x="4368" y="3354"/>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7" name="Rectangle 489"/>
            <p:cNvSpPr/>
            <p:nvPr/>
          </p:nvSpPr>
          <p:spPr>
            <a:xfrm>
              <a:off x="3276" y="3354"/>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8" name="Rectangle 488"/>
            <p:cNvSpPr/>
            <p:nvPr/>
          </p:nvSpPr>
          <p:spPr>
            <a:xfrm>
              <a:off x="2352" y="3354"/>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39" name="Rectangle 487"/>
            <p:cNvSpPr/>
            <p:nvPr/>
          </p:nvSpPr>
          <p:spPr>
            <a:xfrm>
              <a:off x="2100" y="33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0" name="Rectangle 486"/>
            <p:cNvSpPr/>
            <p:nvPr/>
          </p:nvSpPr>
          <p:spPr>
            <a:xfrm>
              <a:off x="1890" y="33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1" name="Rectangle 485"/>
            <p:cNvSpPr/>
            <p:nvPr/>
          </p:nvSpPr>
          <p:spPr>
            <a:xfrm>
              <a:off x="1680" y="33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2" name="Rectangle 484"/>
            <p:cNvSpPr/>
            <p:nvPr/>
          </p:nvSpPr>
          <p:spPr>
            <a:xfrm>
              <a:off x="714" y="3354"/>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3" name="Rectangle 483"/>
            <p:cNvSpPr/>
            <p:nvPr/>
          </p:nvSpPr>
          <p:spPr>
            <a:xfrm>
              <a:off x="288" y="3354"/>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4" name="Rectangle 482"/>
            <p:cNvSpPr/>
            <p:nvPr/>
          </p:nvSpPr>
          <p:spPr>
            <a:xfrm>
              <a:off x="0" y="3354"/>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5" name="Rectangle 481"/>
            <p:cNvSpPr/>
            <p:nvPr/>
          </p:nvSpPr>
          <p:spPr>
            <a:xfrm>
              <a:off x="5208" y="3170"/>
              <a:ext cx="37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6" name="Rectangle 480"/>
            <p:cNvSpPr/>
            <p:nvPr/>
          </p:nvSpPr>
          <p:spPr>
            <a:xfrm>
              <a:off x="4956" y="317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7" name="Rectangle 479"/>
            <p:cNvSpPr/>
            <p:nvPr/>
          </p:nvSpPr>
          <p:spPr>
            <a:xfrm>
              <a:off x="4704" y="317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8" name="Rectangle 478"/>
            <p:cNvSpPr/>
            <p:nvPr/>
          </p:nvSpPr>
          <p:spPr>
            <a:xfrm>
              <a:off x="4368" y="3170"/>
              <a:ext cx="33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49" name="Rectangle 477"/>
            <p:cNvSpPr/>
            <p:nvPr/>
          </p:nvSpPr>
          <p:spPr>
            <a:xfrm>
              <a:off x="3276" y="3170"/>
              <a:ext cx="109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0" name="Rectangle 476"/>
            <p:cNvSpPr/>
            <p:nvPr/>
          </p:nvSpPr>
          <p:spPr>
            <a:xfrm>
              <a:off x="2352" y="3170"/>
              <a:ext cx="924"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1" name="Rectangle 475"/>
            <p:cNvSpPr/>
            <p:nvPr/>
          </p:nvSpPr>
          <p:spPr>
            <a:xfrm>
              <a:off x="2100" y="317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2" name="Rectangle 474"/>
            <p:cNvSpPr/>
            <p:nvPr/>
          </p:nvSpPr>
          <p:spPr>
            <a:xfrm>
              <a:off x="1890" y="317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3" name="Rectangle 473"/>
            <p:cNvSpPr/>
            <p:nvPr/>
          </p:nvSpPr>
          <p:spPr>
            <a:xfrm>
              <a:off x="1680" y="317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4" name="Rectangle 472"/>
            <p:cNvSpPr/>
            <p:nvPr/>
          </p:nvSpPr>
          <p:spPr>
            <a:xfrm>
              <a:off x="714" y="3170"/>
              <a:ext cx="96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5" name="Rectangle 471"/>
            <p:cNvSpPr/>
            <p:nvPr/>
          </p:nvSpPr>
          <p:spPr>
            <a:xfrm>
              <a:off x="288" y="3170"/>
              <a:ext cx="42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6" name="Rectangle 470"/>
            <p:cNvSpPr/>
            <p:nvPr/>
          </p:nvSpPr>
          <p:spPr>
            <a:xfrm>
              <a:off x="0" y="3170"/>
              <a:ext cx="28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7" name="Rectangle 469"/>
            <p:cNvSpPr/>
            <p:nvPr/>
          </p:nvSpPr>
          <p:spPr>
            <a:xfrm>
              <a:off x="5208" y="2987"/>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8" name="Rectangle 468"/>
            <p:cNvSpPr/>
            <p:nvPr/>
          </p:nvSpPr>
          <p:spPr>
            <a:xfrm>
              <a:off x="4956" y="298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59" name="Rectangle 467"/>
            <p:cNvSpPr/>
            <p:nvPr/>
          </p:nvSpPr>
          <p:spPr>
            <a:xfrm>
              <a:off x="4704" y="298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0" name="Rectangle 466"/>
            <p:cNvSpPr/>
            <p:nvPr/>
          </p:nvSpPr>
          <p:spPr>
            <a:xfrm>
              <a:off x="4368" y="2987"/>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1" name="Rectangle 465"/>
            <p:cNvSpPr/>
            <p:nvPr/>
          </p:nvSpPr>
          <p:spPr>
            <a:xfrm>
              <a:off x="3276" y="2987"/>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2" name="Rectangle 464"/>
            <p:cNvSpPr/>
            <p:nvPr/>
          </p:nvSpPr>
          <p:spPr>
            <a:xfrm>
              <a:off x="2352" y="2987"/>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3" name="Rectangle 463"/>
            <p:cNvSpPr/>
            <p:nvPr/>
          </p:nvSpPr>
          <p:spPr>
            <a:xfrm>
              <a:off x="2100" y="298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4" name="Rectangle 462"/>
            <p:cNvSpPr/>
            <p:nvPr/>
          </p:nvSpPr>
          <p:spPr>
            <a:xfrm>
              <a:off x="1890" y="298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5" name="Rectangle 461"/>
            <p:cNvSpPr/>
            <p:nvPr/>
          </p:nvSpPr>
          <p:spPr>
            <a:xfrm>
              <a:off x="1680" y="298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6" name="Rectangle 460"/>
            <p:cNvSpPr/>
            <p:nvPr/>
          </p:nvSpPr>
          <p:spPr>
            <a:xfrm>
              <a:off x="714" y="2987"/>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7" name="Rectangle 459"/>
            <p:cNvSpPr/>
            <p:nvPr/>
          </p:nvSpPr>
          <p:spPr>
            <a:xfrm>
              <a:off x="288" y="2987"/>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8" name="Rectangle 458"/>
            <p:cNvSpPr/>
            <p:nvPr/>
          </p:nvSpPr>
          <p:spPr>
            <a:xfrm>
              <a:off x="0" y="2987"/>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69" name="Rectangle 457"/>
            <p:cNvSpPr/>
            <p:nvPr/>
          </p:nvSpPr>
          <p:spPr>
            <a:xfrm>
              <a:off x="5208" y="2804"/>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0" name="Rectangle 456"/>
            <p:cNvSpPr/>
            <p:nvPr/>
          </p:nvSpPr>
          <p:spPr>
            <a:xfrm>
              <a:off x="4956" y="28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1" name="Rectangle 455"/>
            <p:cNvSpPr/>
            <p:nvPr/>
          </p:nvSpPr>
          <p:spPr>
            <a:xfrm>
              <a:off x="4704" y="28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2" name="Rectangle 454"/>
            <p:cNvSpPr/>
            <p:nvPr/>
          </p:nvSpPr>
          <p:spPr>
            <a:xfrm>
              <a:off x="4368" y="2804"/>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3" name="Rectangle 453"/>
            <p:cNvSpPr/>
            <p:nvPr/>
          </p:nvSpPr>
          <p:spPr>
            <a:xfrm>
              <a:off x="3276" y="2804"/>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4" name="Rectangle 452"/>
            <p:cNvSpPr/>
            <p:nvPr/>
          </p:nvSpPr>
          <p:spPr>
            <a:xfrm>
              <a:off x="2352" y="2804"/>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5" name="Rectangle 451"/>
            <p:cNvSpPr/>
            <p:nvPr/>
          </p:nvSpPr>
          <p:spPr>
            <a:xfrm>
              <a:off x="2100" y="28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6" name="Rectangle 450"/>
            <p:cNvSpPr/>
            <p:nvPr/>
          </p:nvSpPr>
          <p:spPr>
            <a:xfrm>
              <a:off x="1890" y="280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7" name="Rectangle 449"/>
            <p:cNvSpPr/>
            <p:nvPr/>
          </p:nvSpPr>
          <p:spPr>
            <a:xfrm>
              <a:off x="1680" y="280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8" name="Rectangle 448"/>
            <p:cNvSpPr/>
            <p:nvPr/>
          </p:nvSpPr>
          <p:spPr>
            <a:xfrm>
              <a:off x="714" y="2804"/>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79" name="Rectangle 447"/>
            <p:cNvSpPr/>
            <p:nvPr/>
          </p:nvSpPr>
          <p:spPr>
            <a:xfrm>
              <a:off x="288" y="2804"/>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0" name="Rectangle 446"/>
            <p:cNvSpPr/>
            <p:nvPr/>
          </p:nvSpPr>
          <p:spPr>
            <a:xfrm>
              <a:off x="0" y="2804"/>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1" name="Rectangle 445"/>
            <p:cNvSpPr/>
            <p:nvPr/>
          </p:nvSpPr>
          <p:spPr>
            <a:xfrm>
              <a:off x="5208" y="2620"/>
              <a:ext cx="37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2" name="Rectangle 444"/>
            <p:cNvSpPr/>
            <p:nvPr/>
          </p:nvSpPr>
          <p:spPr>
            <a:xfrm>
              <a:off x="4956" y="26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3" name="Rectangle 443"/>
            <p:cNvSpPr/>
            <p:nvPr/>
          </p:nvSpPr>
          <p:spPr>
            <a:xfrm>
              <a:off x="4704" y="26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4" name="Rectangle 442"/>
            <p:cNvSpPr/>
            <p:nvPr/>
          </p:nvSpPr>
          <p:spPr>
            <a:xfrm>
              <a:off x="4368" y="2620"/>
              <a:ext cx="33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5" name="Rectangle 441"/>
            <p:cNvSpPr/>
            <p:nvPr/>
          </p:nvSpPr>
          <p:spPr>
            <a:xfrm>
              <a:off x="3276" y="2620"/>
              <a:ext cx="109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6" name="Rectangle 440"/>
            <p:cNvSpPr/>
            <p:nvPr/>
          </p:nvSpPr>
          <p:spPr>
            <a:xfrm>
              <a:off x="2352" y="2620"/>
              <a:ext cx="924"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7" name="Rectangle 439"/>
            <p:cNvSpPr/>
            <p:nvPr/>
          </p:nvSpPr>
          <p:spPr>
            <a:xfrm>
              <a:off x="2100" y="2620"/>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8" name="Rectangle 438"/>
            <p:cNvSpPr/>
            <p:nvPr/>
          </p:nvSpPr>
          <p:spPr>
            <a:xfrm>
              <a:off x="1890" y="262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89" name="Rectangle 437"/>
            <p:cNvSpPr/>
            <p:nvPr/>
          </p:nvSpPr>
          <p:spPr>
            <a:xfrm>
              <a:off x="1680" y="2620"/>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0" name="Rectangle 436"/>
            <p:cNvSpPr/>
            <p:nvPr/>
          </p:nvSpPr>
          <p:spPr>
            <a:xfrm>
              <a:off x="714" y="2620"/>
              <a:ext cx="96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1" name="Rectangle 435"/>
            <p:cNvSpPr/>
            <p:nvPr/>
          </p:nvSpPr>
          <p:spPr>
            <a:xfrm>
              <a:off x="288" y="2620"/>
              <a:ext cx="42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2" name="Rectangle 434"/>
            <p:cNvSpPr/>
            <p:nvPr/>
          </p:nvSpPr>
          <p:spPr>
            <a:xfrm>
              <a:off x="0" y="2620"/>
              <a:ext cx="28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3" name="Rectangle 433"/>
            <p:cNvSpPr/>
            <p:nvPr/>
          </p:nvSpPr>
          <p:spPr>
            <a:xfrm>
              <a:off x="5208" y="2437"/>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4" name="Rectangle 432"/>
            <p:cNvSpPr/>
            <p:nvPr/>
          </p:nvSpPr>
          <p:spPr>
            <a:xfrm>
              <a:off x="4956" y="24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5" name="Rectangle 431"/>
            <p:cNvSpPr/>
            <p:nvPr/>
          </p:nvSpPr>
          <p:spPr>
            <a:xfrm>
              <a:off x="4704" y="24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6" name="Rectangle 430"/>
            <p:cNvSpPr/>
            <p:nvPr/>
          </p:nvSpPr>
          <p:spPr>
            <a:xfrm>
              <a:off x="4368" y="2437"/>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7" name="Rectangle 429"/>
            <p:cNvSpPr/>
            <p:nvPr/>
          </p:nvSpPr>
          <p:spPr>
            <a:xfrm>
              <a:off x="3276" y="2437"/>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8" name="Rectangle 428"/>
            <p:cNvSpPr/>
            <p:nvPr/>
          </p:nvSpPr>
          <p:spPr>
            <a:xfrm>
              <a:off x="2352" y="2437"/>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599" name="Rectangle 427"/>
            <p:cNvSpPr/>
            <p:nvPr/>
          </p:nvSpPr>
          <p:spPr>
            <a:xfrm>
              <a:off x="2100" y="2437"/>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0" name="Rectangle 426"/>
            <p:cNvSpPr/>
            <p:nvPr/>
          </p:nvSpPr>
          <p:spPr>
            <a:xfrm>
              <a:off x="1890" y="243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1" name="Rectangle 425"/>
            <p:cNvSpPr/>
            <p:nvPr/>
          </p:nvSpPr>
          <p:spPr>
            <a:xfrm>
              <a:off x="1680" y="2437"/>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2" name="Rectangle 424"/>
            <p:cNvSpPr/>
            <p:nvPr/>
          </p:nvSpPr>
          <p:spPr>
            <a:xfrm>
              <a:off x="714" y="2437"/>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3" name="Rectangle 423"/>
            <p:cNvSpPr/>
            <p:nvPr/>
          </p:nvSpPr>
          <p:spPr>
            <a:xfrm>
              <a:off x="288" y="2437"/>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4" name="Rectangle 422"/>
            <p:cNvSpPr/>
            <p:nvPr/>
          </p:nvSpPr>
          <p:spPr>
            <a:xfrm>
              <a:off x="0" y="2437"/>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5" name="Rectangle 421"/>
            <p:cNvSpPr/>
            <p:nvPr/>
          </p:nvSpPr>
          <p:spPr>
            <a:xfrm>
              <a:off x="5208" y="2254"/>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6" name="Rectangle 420"/>
            <p:cNvSpPr/>
            <p:nvPr/>
          </p:nvSpPr>
          <p:spPr>
            <a:xfrm>
              <a:off x="4956" y="22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7" name="Rectangle 419"/>
            <p:cNvSpPr/>
            <p:nvPr/>
          </p:nvSpPr>
          <p:spPr>
            <a:xfrm>
              <a:off x="4704" y="22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8" name="Rectangle 418"/>
            <p:cNvSpPr/>
            <p:nvPr/>
          </p:nvSpPr>
          <p:spPr>
            <a:xfrm>
              <a:off x="4368" y="2254"/>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09" name="Rectangle 417"/>
            <p:cNvSpPr/>
            <p:nvPr/>
          </p:nvSpPr>
          <p:spPr>
            <a:xfrm>
              <a:off x="3276" y="2254"/>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0" name="Rectangle 416"/>
            <p:cNvSpPr/>
            <p:nvPr/>
          </p:nvSpPr>
          <p:spPr>
            <a:xfrm>
              <a:off x="2352" y="2254"/>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1" name="Rectangle 415"/>
            <p:cNvSpPr/>
            <p:nvPr/>
          </p:nvSpPr>
          <p:spPr>
            <a:xfrm>
              <a:off x="2100" y="22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2" name="Rectangle 414"/>
            <p:cNvSpPr/>
            <p:nvPr/>
          </p:nvSpPr>
          <p:spPr>
            <a:xfrm>
              <a:off x="1890" y="22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3" name="Rectangle 413"/>
            <p:cNvSpPr/>
            <p:nvPr/>
          </p:nvSpPr>
          <p:spPr>
            <a:xfrm>
              <a:off x="1680" y="22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4" name="Rectangle 412"/>
            <p:cNvSpPr/>
            <p:nvPr/>
          </p:nvSpPr>
          <p:spPr>
            <a:xfrm>
              <a:off x="714" y="2254"/>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5" name="Rectangle 411"/>
            <p:cNvSpPr/>
            <p:nvPr/>
          </p:nvSpPr>
          <p:spPr>
            <a:xfrm>
              <a:off x="288" y="2254"/>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6" name="Rectangle 410"/>
            <p:cNvSpPr/>
            <p:nvPr/>
          </p:nvSpPr>
          <p:spPr>
            <a:xfrm>
              <a:off x="0" y="2254"/>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7" name="Rectangle 409"/>
            <p:cNvSpPr/>
            <p:nvPr/>
          </p:nvSpPr>
          <p:spPr>
            <a:xfrm>
              <a:off x="5208" y="2071"/>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8" name="Rectangle 408"/>
            <p:cNvSpPr/>
            <p:nvPr/>
          </p:nvSpPr>
          <p:spPr>
            <a:xfrm>
              <a:off x="4956" y="207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19" name="Rectangle 407"/>
            <p:cNvSpPr/>
            <p:nvPr/>
          </p:nvSpPr>
          <p:spPr>
            <a:xfrm>
              <a:off x="4704" y="207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0" name="Rectangle 406"/>
            <p:cNvSpPr/>
            <p:nvPr/>
          </p:nvSpPr>
          <p:spPr>
            <a:xfrm>
              <a:off x="4368" y="2071"/>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1" name="Rectangle 405"/>
            <p:cNvSpPr/>
            <p:nvPr/>
          </p:nvSpPr>
          <p:spPr>
            <a:xfrm>
              <a:off x="3276" y="2071"/>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2" name="Rectangle 404"/>
            <p:cNvSpPr/>
            <p:nvPr/>
          </p:nvSpPr>
          <p:spPr>
            <a:xfrm>
              <a:off x="2352" y="2071"/>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3" name="Rectangle 403"/>
            <p:cNvSpPr/>
            <p:nvPr/>
          </p:nvSpPr>
          <p:spPr>
            <a:xfrm>
              <a:off x="2100" y="207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4" name="Rectangle 402"/>
            <p:cNvSpPr/>
            <p:nvPr/>
          </p:nvSpPr>
          <p:spPr>
            <a:xfrm>
              <a:off x="1890" y="2071"/>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5" name="Rectangle 401"/>
            <p:cNvSpPr/>
            <p:nvPr/>
          </p:nvSpPr>
          <p:spPr>
            <a:xfrm>
              <a:off x="1680" y="2071"/>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6" name="Rectangle 400"/>
            <p:cNvSpPr/>
            <p:nvPr/>
          </p:nvSpPr>
          <p:spPr>
            <a:xfrm>
              <a:off x="714" y="2071"/>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7" name="Rectangle 399"/>
            <p:cNvSpPr/>
            <p:nvPr/>
          </p:nvSpPr>
          <p:spPr>
            <a:xfrm>
              <a:off x="288" y="2071"/>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8" name="Rectangle 398"/>
            <p:cNvSpPr/>
            <p:nvPr/>
          </p:nvSpPr>
          <p:spPr>
            <a:xfrm>
              <a:off x="0" y="2071"/>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29" name="Rectangle 397"/>
            <p:cNvSpPr/>
            <p:nvPr/>
          </p:nvSpPr>
          <p:spPr>
            <a:xfrm>
              <a:off x="5208" y="1887"/>
              <a:ext cx="37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0" name="Rectangle 396"/>
            <p:cNvSpPr/>
            <p:nvPr/>
          </p:nvSpPr>
          <p:spPr>
            <a:xfrm>
              <a:off x="4956" y="188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1" name="Rectangle 395"/>
            <p:cNvSpPr/>
            <p:nvPr/>
          </p:nvSpPr>
          <p:spPr>
            <a:xfrm>
              <a:off x="4704" y="188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2" name="Rectangle 394"/>
            <p:cNvSpPr/>
            <p:nvPr/>
          </p:nvSpPr>
          <p:spPr>
            <a:xfrm>
              <a:off x="4368" y="1887"/>
              <a:ext cx="33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3" name="Rectangle 393"/>
            <p:cNvSpPr/>
            <p:nvPr/>
          </p:nvSpPr>
          <p:spPr>
            <a:xfrm>
              <a:off x="3276" y="1887"/>
              <a:ext cx="109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4" name="Rectangle 392"/>
            <p:cNvSpPr/>
            <p:nvPr/>
          </p:nvSpPr>
          <p:spPr>
            <a:xfrm>
              <a:off x="2352" y="1887"/>
              <a:ext cx="924"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5" name="Rectangle 391"/>
            <p:cNvSpPr/>
            <p:nvPr/>
          </p:nvSpPr>
          <p:spPr>
            <a:xfrm>
              <a:off x="2100" y="188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6" name="Rectangle 390"/>
            <p:cNvSpPr/>
            <p:nvPr/>
          </p:nvSpPr>
          <p:spPr>
            <a:xfrm>
              <a:off x="1890" y="1887"/>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7" name="Rectangle 389"/>
            <p:cNvSpPr/>
            <p:nvPr/>
          </p:nvSpPr>
          <p:spPr>
            <a:xfrm>
              <a:off x="1680" y="1887"/>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8" name="Rectangle 388"/>
            <p:cNvSpPr/>
            <p:nvPr/>
          </p:nvSpPr>
          <p:spPr>
            <a:xfrm>
              <a:off x="714" y="1887"/>
              <a:ext cx="96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39" name="Rectangle 387"/>
            <p:cNvSpPr/>
            <p:nvPr/>
          </p:nvSpPr>
          <p:spPr>
            <a:xfrm>
              <a:off x="288" y="1887"/>
              <a:ext cx="42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0" name="Rectangle 386"/>
            <p:cNvSpPr/>
            <p:nvPr/>
          </p:nvSpPr>
          <p:spPr>
            <a:xfrm>
              <a:off x="0" y="1887"/>
              <a:ext cx="28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1" name="Rectangle 385"/>
            <p:cNvSpPr/>
            <p:nvPr/>
          </p:nvSpPr>
          <p:spPr>
            <a:xfrm>
              <a:off x="5208" y="1704"/>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2" name="Rectangle 384"/>
            <p:cNvSpPr/>
            <p:nvPr/>
          </p:nvSpPr>
          <p:spPr>
            <a:xfrm>
              <a:off x="4956" y="17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3" name="Rectangle 383"/>
            <p:cNvSpPr/>
            <p:nvPr/>
          </p:nvSpPr>
          <p:spPr>
            <a:xfrm>
              <a:off x="4704" y="17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4" name="Rectangle 382"/>
            <p:cNvSpPr/>
            <p:nvPr/>
          </p:nvSpPr>
          <p:spPr>
            <a:xfrm>
              <a:off x="4368" y="1704"/>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5" name="Rectangle 381"/>
            <p:cNvSpPr/>
            <p:nvPr/>
          </p:nvSpPr>
          <p:spPr>
            <a:xfrm>
              <a:off x="3276" y="1704"/>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6" name="Rectangle 380"/>
            <p:cNvSpPr/>
            <p:nvPr/>
          </p:nvSpPr>
          <p:spPr>
            <a:xfrm>
              <a:off x="2352" y="1704"/>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7" name="Rectangle 379"/>
            <p:cNvSpPr/>
            <p:nvPr/>
          </p:nvSpPr>
          <p:spPr>
            <a:xfrm>
              <a:off x="2100" y="170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8" name="Rectangle 378"/>
            <p:cNvSpPr/>
            <p:nvPr/>
          </p:nvSpPr>
          <p:spPr>
            <a:xfrm>
              <a:off x="1890" y="170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49" name="Rectangle 377"/>
            <p:cNvSpPr/>
            <p:nvPr/>
          </p:nvSpPr>
          <p:spPr>
            <a:xfrm>
              <a:off x="1680" y="170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0" name="Rectangle 376"/>
            <p:cNvSpPr/>
            <p:nvPr/>
          </p:nvSpPr>
          <p:spPr>
            <a:xfrm>
              <a:off x="714" y="1704"/>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1" name="Rectangle 375"/>
            <p:cNvSpPr/>
            <p:nvPr/>
          </p:nvSpPr>
          <p:spPr>
            <a:xfrm>
              <a:off x="288" y="1704"/>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2" name="Rectangle 374"/>
            <p:cNvSpPr/>
            <p:nvPr/>
          </p:nvSpPr>
          <p:spPr>
            <a:xfrm>
              <a:off x="0" y="1704"/>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3" name="Rectangle 373"/>
            <p:cNvSpPr/>
            <p:nvPr/>
          </p:nvSpPr>
          <p:spPr>
            <a:xfrm>
              <a:off x="5208" y="1521"/>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4" name="Rectangle 372"/>
            <p:cNvSpPr/>
            <p:nvPr/>
          </p:nvSpPr>
          <p:spPr>
            <a:xfrm>
              <a:off x="4956" y="152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5" name="Rectangle 371"/>
            <p:cNvSpPr/>
            <p:nvPr/>
          </p:nvSpPr>
          <p:spPr>
            <a:xfrm>
              <a:off x="4704" y="152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6" name="Rectangle 370"/>
            <p:cNvSpPr/>
            <p:nvPr/>
          </p:nvSpPr>
          <p:spPr>
            <a:xfrm>
              <a:off x="4368" y="1521"/>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7" name="Rectangle 369"/>
            <p:cNvSpPr/>
            <p:nvPr/>
          </p:nvSpPr>
          <p:spPr>
            <a:xfrm>
              <a:off x="3276" y="1521"/>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8" name="Rectangle 368"/>
            <p:cNvSpPr/>
            <p:nvPr/>
          </p:nvSpPr>
          <p:spPr>
            <a:xfrm>
              <a:off x="2352" y="1521"/>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59" name="Rectangle 367"/>
            <p:cNvSpPr/>
            <p:nvPr/>
          </p:nvSpPr>
          <p:spPr>
            <a:xfrm>
              <a:off x="2100" y="1521"/>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0" name="Rectangle 366"/>
            <p:cNvSpPr/>
            <p:nvPr/>
          </p:nvSpPr>
          <p:spPr>
            <a:xfrm>
              <a:off x="1890" y="1521"/>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1" name="Rectangle 365"/>
            <p:cNvSpPr/>
            <p:nvPr/>
          </p:nvSpPr>
          <p:spPr>
            <a:xfrm>
              <a:off x="1680" y="1521"/>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2" name="Rectangle 364"/>
            <p:cNvSpPr/>
            <p:nvPr/>
          </p:nvSpPr>
          <p:spPr>
            <a:xfrm>
              <a:off x="714" y="1521"/>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3" name="Rectangle 363"/>
            <p:cNvSpPr/>
            <p:nvPr/>
          </p:nvSpPr>
          <p:spPr>
            <a:xfrm>
              <a:off x="288" y="1521"/>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4" name="Rectangle 362"/>
            <p:cNvSpPr/>
            <p:nvPr/>
          </p:nvSpPr>
          <p:spPr>
            <a:xfrm>
              <a:off x="0" y="1521"/>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5" name="Rectangle 361"/>
            <p:cNvSpPr/>
            <p:nvPr/>
          </p:nvSpPr>
          <p:spPr>
            <a:xfrm>
              <a:off x="5208" y="1337"/>
              <a:ext cx="37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6" name="Rectangle 360"/>
            <p:cNvSpPr/>
            <p:nvPr/>
          </p:nvSpPr>
          <p:spPr>
            <a:xfrm>
              <a:off x="4956" y="133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7" name="Rectangle 359"/>
            <p:cNvSpPr/>
            <p:nvPr/>
          </p:nvSpPr>
          <p:spPr>
            <a:xfrm>
              <a:off x="4704" y="133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8" name="Rectangle 358"/>
            <p:cNvSpPr/>
            <p:nvPr/>
          </p:nvSpPr>
          <p:spPr>
            <a:xfrm>
              <a:off x="4368" y="1337"/>
              <a:ext cx="33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69" name="Rectangle 357"/>
            <p:cNvSpPr/>
            <p:nvPr/>
          </p:nvSpPr>
          <p:spPr>
            <a:xfrm>
              <a:off x="3276" y="1337"/>
              <a:ext cx="109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0" name="Rectangle 356"/>
            <p:cNvSpPr/>
            <p:nvPr/>
          </p:nvSpPr>
          <p:spPr>
            <a:xfrm>
              <a:off x="2352" y="1337"/>
              <a:ext cx="924"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1" name="Rectangle 355"/>
            <p:cNvSpPr/>
            <p:nvPr/>
          </p:nvSpPr>
          <p:spPr>
            <a:xfrm>
              <a:off x="2100" y="1337"/>
              <a:ext cx="252"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2" name="Rectangle 354"/>
            <p:cNvSpPr/>
            <p:nvPr/>
          </p:nvSpPr>
          <p:spPr>
            <a:xfrm>
              <a:off x="1890" y="1337"/>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3" name="Rectangle 353"/>
            <p:cNvSpPr/>
            <p:nvPr/>
          </p:nvSpPr>
          <p:spPr>
            <a:xfrm>
              <a:off x="1680" y="1337"/>
              <a:ext cx="210"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4" name="Rectangle 352"/>
            <p:cNvSpPr/>
            <p:nvPr/>
          </p:nvSpPr>
          <p:spPr>
            <a:xfrm>
              <a:off x="714" y="1337"/>
              <a:ext cx="96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5" name="Rectangle 351"/>
            <p:cNvSpPr/>
            <p:nvPr/>
          </p:nvSpPr>
          <p:spPr>
            <a:xfrm>
              <a:off x="288" y="1337"/>
              <a:ext cx="426"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6" name="Rectangle 350"/>
            <p:cNvSpPr/>
            <p:nvPr/>
          </p:nvSpPr>
          <p:spPr>
            <a:xfrm>
              <a:off x="0" y="1337"/>
              <a:ext cx="288" cy="184"/>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7" name="Rectangle 349"/>
            <p:cNvSpPr/>
            <p:nvPr/>
          </p:nvSpPr>
          <p:spPr>
            <a:xfrm>
              <a:off x="5208" y="1154"/>
              <a:ext cx="37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8" name="Rectangle 348"/>
            <p:cNvSpPr/>
            <p:nvPr/>
          </p:nvSpPr>
          <p:spPr>
            <a:xfrm>
              <a:off x="4956" y="11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79" name="Rectangle 347"/>
            <p:cNvSpPr/>
            <p:nvPr/>
          </p:nvSpPr>
          <p:spPr>
            <a:xfrm>
              <a:off x="4704" y="11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0" name="Rectangle 346"/>
            <p:cNvSpPr/>
            <p:nvPr/>
          </p:nvSpPr>
          <p:spPr>
            <a:xfrm>
              <a:off x="4368" y="1154"/>
              <a:ext cx="33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1" name="Rectangle 345"/>
            <p:cNvSpPr/>
            <p:nvPr/>
          </p:nvSpPr>
          <p:spPr>
            <a:xfrm>
              <a:off x="3276" y="1154"/>
              <a:ext cx="109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2" name="Rectangle 344"/>
            <p:cNvSpPr/>
            <p:nvPr/>
          </p:nvSpPr>
          <p:spPr>
            <a:xfrm>
              <a:off x="2352" y="1154"/>
              <a:ext cx="924"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3" name="Rectangle 343"/>
            <p:cNvSpPr/>
            <p:nvPr/>
          </p:nvSpPr>
          <p:spPr>
            <a:xfrm>
              <a:off x="2100" y="1154"/>
              <a:ext cx="252"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4" name="Rectangle 342"/>
            <p:cNvSpPr/>
            <p:nvPr/>
          </p:nvSpPr>
          <p:spPr>
            <a:xfrm>
              <a:off x="1890" y="11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5" name="Rectangle 341"/>
            <p:cNvSpPr/>
            <p:nvPr/>
          </p:nvSpPr>
          <p:spPr>
            <a:xfrm>
              <a:off x="1680" y="1154"/>
              <a:ext cx="210"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6" name="Rectangle 340"/>
            <p:cNvSpPr/>
            <p:nvPr/>
          </p:nvSpPr>
          <p:spPr>
            <a:xfrm>
              <a:off x="714" y="1154"/>
              <a:ext cx="96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7" name="Rectangle 339"/>
            <p:cNvSpPr/>
            <p:nvPr/>
          </p:nvSpPr>
          <p:spPr>
            <a:xfrm>
              <a:off x="288" y="1154"/>
              <a:ext cx="426"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8" name="Rectangle 338"/>
            <p:cNvSpPr/>
            <p:nvPr/>
          </p:nvSpPr>
          <p:spPr>
            <a:xfrm>
              <a:off x="0" y="1154"/>
              <a:ext cx="288" cy="183"/>
            </a:xfrm>
            <a:prstGeom prst="rect">
              <a:avLst/>
            </a:prstGeom>
            <a:noFill/>
            <a:ln w="12700">
              <a:noFill/>
            </a:ln>
          </p:spPr>
          <p:txBody>
            <a:bodyPr anchor="ctr" anchorCtr="0"/>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3689" name="Rectangle 337"/>
            <p:cNvSpPr/>
            <p:nvPr/>
          </p:nvSpPr>
          <p:spPr>
            <a:xfrm>
              <a:off x="5208" y="941"/>
              <a:ext cx="378"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0" name="Rectangle 336"/>
            <p:cNvSpPr/>
            <p:nvPr/>
          </p:nvSpPr>
          <p:spPr>
            <a:xfrm>
              <a:off x="4956" y="941"/>
              <a:ext cx="252"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1" name="Rectangle 335"/>
            <p:cNvSpPr/>
            <p:nvPr/>
          </p:nvSpPr>
          <p:spPr>
            <a:xfrm>
              <a:off x="4704" y="941"/>
              <a:ext cx="252"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2" name="Rectangle 334"/>
            <p:cNvSpPr/>
            <p:nvPr/>
          </p:nvSpPr>
          <p:spPr>
            <a:xfrm>
              <a:off x="4368" y="941"/>
              <a:ext cx="336"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3" name="Rectangle 333"/>
            <p:cNvSpPr/>
            <p:nvPr/>
          </p:nvSpPr>
          <p:spPr>
            <a:xfrm>
              <a:off x="3276" y="941"/>
              <a:ext cx="1092"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4" name="Rectangle 332"/>
            <p:cNvSpPr/>
            <p:nvPr/>
          </p:nvSpPr>
          <p:spPr>
            <a:xfrm>
              <a:off x="2352" y="941"/>
              <a:ext cx="924"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5" name="Rectangle 331"/>
            <p:cNvSpPr/>
            <p:nvPr/>
          </p:nvSpPr>
          <p:spPr>
            <a:xfrm>
              <a:off x="2100" y="941"/>
              <a:ext cx="252"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6" name="Rectangle 330"/>
            <p:cNvSpPr/>
            <p:nvPr/>
          </p:nvSpPr>
          <p:spPr>
            <a:xfrm>
              <a:off x="1890" y="941"/>
              <a:ext cx="210"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7" name="Rectangle 329"/>
            <p:cNvSpPr/>
            <p:nvPr/>
          </p:nvSpPr>
          <p:spPr>
            <a:xfrm>
              <a:off x="1680" y="941"/>
              <a:ext cx="210"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8" name="Rectangle 328"/>
            <p:cNvSpPr/>
            <p:nvPr/>
          </p:nvSpPr>
          <p:spPr>
            <a:xfrm>
              <a:off x="714" y="941"/>
              <a:ext cx="966"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699" name="Rectangle 327"/>
            <p:cNvSpPr/>
            <p:nvPr/>
          </p:nvSpPr>
          <p:spPr>
            <a:xfrm>
              <a:off x="288" y="941"/>
              <a:ext cx="426"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700" name="Rectangle 326"/>
            <p:cNvSpPr/>
            <p:nvPr/>
          </p:nvSpPr>
          <p:spPr>
            <a:xfrm>
              <a:off x="0" y="941"/>
              <a:ext cx="288" cy="213"/>
            </a:xfrm>
            <a:prstGeom prst="rect">
              <a:avLst/>
            </a:prstGeom>
            <a:noFill/>
            <a:ln w="12700">
              <a:noFill/>
            </a:ln>
          </p:spPr>
          <p:txBody>
            <a:bodyPr anchor="ctr" anchorCtr="0"/>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701" name="Rectangle 324"/>
            <p:cNvSpPr/>
            <p:nvPr/>
          </p:nvSpPr>
          <p:spPr>
            <a:xfrm>
              <a:off x="4956" y="673"/>
              <a:ext cx="252" cy="268"/>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完成</a:t>
              </a:r>
              <a:endParaRPr lang="zh-CN" altLang="en-US" sz="1800" b="1" dirty="0">
                <a:latin typeface="黑体" panose="02010609060101010101" pitchFamily="49" charset="-122"/>
                <a:ea typeface="黑体" panose="02010609060101010101" pitchFamily="49" charset="-122"/>
              </a:endParaRPr>
            </a:p>
          </p:txBody>
        </p:sp>
        <p:sp>
          <p:nvSpPr>
            <p:cNvPr id="63702" name="Rectangle 323"/>
            <p:cNvSpPr/>
            <p:nvPr/>
          </p:nvSpPr>
          <p:spPr>
            <a:xfrm>
              <a:off x="4704" y="673"/>
              <a:ext cx="252" cy="268"/>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计划</a:t>
              </a:r>
              <a:endParaRPr lang="zh-CN" altLang="en-US" sz="1800" b="1" dirty="0">
                <a:latin typeface="黑体" panose="02010609060101010101" pitchFamily="49" charset="-122"/>
                <a:ea typeface="黑体" panose="02010609060101010101" pitchFamily="49" charset="-122"/>
              </a:endParaRPr>
            </a:p>
          </p:txBody>
        </p:sp>
        <p:sp>
          <p:nvSpPr>
            <p:cNvPr id="63703" name="Rectangle 313"/>
            <p:cNvSpPr/>
            <p:nvPr/>
          </p:nvSpPr>
          <p:spPr>
            <a:xfrm>
              <a:off x="5208" y="549"/>
              <a:ext cx="378" cy="392"/>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备注</a:t>
              </a:r>
              <a:endParaRPr lang="zh-CN" altLang="en-US" sz="1800" b="1" dirty="0">
                <a:latin typeface="黑体" panose="02010609060101010101" pitchFamily="49" charset="-122"/>
                <a:ea typeface="黑体" panose="02010609060101010101" pitchFamily="49" charset="-122"/>
              </a:endParaRPr>
            </a:p>
          </p:txBody>
        </p:sp>
        <p:sp>
          <p:nvSpPr>
            <p:cNvPr id="63704" name="Rectangle 311"/>
            <p:cNvSpPr/>
            <p:nvPr/>
          </p:nvSpPr>
          <p:spPr>
            <a:xfrm>
              <a:off x="4704" y="549"/>
              <a:ext cx="504" cy="124"/>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解决日期</a:t>
              </a:r>
              <a:endParaRPr lang="zh-CN" altLang="en-US" sz="1800" b="1" dirty="0">
                <a:latin typeface="黑体" panose="02010609060101010101" pitchFamily="49" charset="-122"/>
                <a:ea typeface="黑体" panose="02010609060101010101" pitchFamily="49" charset="-122"/>
              </a:endParaRPr>
            </a:p>
          </p:txBody>
        </p:sp>
        <p:sp>
          <p:nvSpPr>
            <p:cNvPr id="63705" name="Rectangle 310"/>
            <p:cNvSpPr/>
            <p:nvPr/>
          </p:nvSpPr>
          <p:spPr>
            <a:xfrm>
              <a:off x="4368" y="549"/>
              <a:ext cx="336" cy="392"/>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实施者</a:t>
              </a:r>
              <a:endParaRPr lang="zh-CN" altLang="en-US" sz="1800" b="1" dirty="0">
                <a:latin typeface="黑体" panose="02010609060101010101" pitchFamily="49" charset="-122"/>
                <a:ea typeface="黑体" panose="02010609060101010101" pitchFamily="49" charset="-122"/>
              </a:endParaRPr>
            </a:p>
          </p:txBody>
        </p:sp>
        <p:sp>
          <p:nvSpPr>
            <p:cNvPr id="63706" name="Rectangle 309"/>
            <p:cNvSpPr/>
            <p:nvPr/>
          </p:nvSpPr>
          <p:spPr>
            <a:xfrm>
              <a:off x="3276" y="549"/>
              <a:ext cx="1092" cy="392"/>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对策或建议</a:t>
              </a:r>
              <a:endParaRPr lang="zh-CN" altLang="en-US" sz="1800" b="1" dirty="0">
                <a:latin typeface="黑体" panose="02010609060101010101" pitchFamily="49" charset="-122"/>
                <a:ea typeface="黑体" panose="02010609060101010101" pitchFamily="49" charset="-122"/>
              </a:endParaRPr>
            </a:p>
          </p:txBody>
        </p:sp>
        <p:sp>
          <p:nvSpPr>
            <p:cNvPr id="63707" name="Rectangle 308"/>
            <p:cNvSpPr/>
            <p:nvPr/>
          </p:nvSpPr>
          <p:spPr>
            <a:xfrm>
              <a:off x="2352" y="549"/>
              <a:ext cx="924" cy="392"/>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原因</a:t>
              </a:r>
              <a:endParaRPr lang="zh-CN" altLang="en-US" sz="1800" b="1" dirty="0">
                <a:latin typeface="黑体" panose="02010609060101010101" pitchFamily="49" charset="-122"/>
                <a:ea typeface="黑体" panose="02010609060101010101" pitchFamily="49" charset="-122"/>
              </a:endParaRPr>
            </a:p>
          </p:txBody>
        </p:sp>
        <p:sp>
          <p:nvSpPr>
            <p:cNvPr id="63708" name="Rectangle 307"/>
            <p:cNvSpPr/>
            <p:nvPr/>
          </p:nvSpPr>
          <p:spPr>
            <a:xfrm>
              <a:off x="2100" y="549"/>
              <a:ext cx="252" cy="392"/>
            </a:xfrm>
            <a:prstGeom prst="rect">
              <a:avLst/>
            </a:prstGeom>
            <a:noFill/>
            <a:ln w="12700">
              <a:noFill/>
            </a:ln>
          </p:spPr>
          <p:txBody>
            <a:bodyPr anchor="ctr" anchorCtr="0"/>
            <a:p>
              <a:pPr algn="ctr">
                <a:buNone/>
              </a:pPr>
              <a:r>
                <a:rPr lang="zh-CN" altLang="en-US" sz="700" b="1" dirty="0">
                  <a:latin typeface="黑体" panose="02010609060101010101" pitchFamily="49" charset="-122"/>
                  <a:ea typeface="黑体" panose="02010609060101010101" pitchFamily="49" charset="-122"/>
                </a:rPr>
                <a:t>发现</a:t>
              </a:r>
              <a:endParaRPr lang="zh-CN" altLang="en-US" sz="1000" b="1" dirty="0">
                <a:latin typeface="黑体" panose="02010609060101010101" pitchFamily="49" charset="-122"/>
                <a:ea typeface="黑体" panose="02010609060101010101" pitchFamily="49" charset="-122"/>
              </a:endParaRPr>
            </a:p>
            <a:p>
              <a:pPr algn="ctr">
                <a:buNone/>
              </a:pPr>
              <a:r>
                <a:rPr lang="zh-CN" altLang="en-US" sz="700" b="1" dirty="0">
                  <a:latin typeface="黑体" panose="02010609060101010101" pitchFamily="49" charset="-122"/>
                  <a:ea typeface="黑体" panose="02010609060101010101" pitchFamily="49" charset="-122"/>
                </a:rPr>
                <a:t>者</a:t>
              </a:r>
              <a:endParaRPr lang="zh-CN" altLang="en-US" sz="1800" b="1" dirty="0">
                <a:latin typeface="黑体" panose="02010609060101010101" pitchFamily="49" charset="-122"/>
                <a:ea typeface="黑体" panose="02010609060101010101" pitchFamily="49" charset="-122"/>
              </a:endParaRPr>
            </a:p>
          </p:txBody>
        </p:sp>
        <p:sp>
          <p:nvSpPr>
            <p:cNvPr id="63709" name="Rectangle 306"/>
            <p:cNvSpPr/>
            <p:nvPr/>
          </p:nvSpPr>
          <p:spPr>
            <a:xfrm>
              <a:off x="1890" y="549"/>
              <a:ext cx="210" cy="392"/>
            </a:xfrm>
            <a:prstGeom prst="rect">
              <a:avLst/>
            </a:prstGeom>
            <a:noFill/>
            <a:ln w="12700">
              <a:noFill/>
            </a:ln>
          </p:spPr>
          <p:txBody>
            <a:bodyPr anchor="ctr" anchorCtr="0"/>
            <a:p>
              <a:pPr algn="ctr">
                <a:buNone/>
              </a:pPr>
              <a:r>
                <a:rPr lang="zh-CN" altLang="en-US" sz="700" b="1" dirty="0">
                  <a:latin typeface="黑体" panose="02010609060101010101" pitchFamily="49" charset="-122"/>
                  <a:ea typeface="黑体" panose="02010609060101010101" pitchFamily="49" charset="-122"/>
                </a:rPr>
                <a:t>发现</a:t>
              </a:r>
              <a:endParaRPr lang="zh-CN" altLang="en-US" sz="1000" b="1" dirty="0">
                <a:latin typeface="黑体" panose="02010609060101010101" pitchFamily="49" charset="-122"/>
                <a:ea typeface="黑体" panose="02010609060101010101" pitchFamily="49" charset="-122"/>
              </a:endParaRPr>
            </a:p>
            <a:p>
              <a:pPr algn="ctr">
                <a:buNone/>
              </a:pPr>
              <a:r>
                <a:rPr lang="zh-CN" altLang="en-US" sz="700" b="1" dirty="0">
                  <a:latin typeface="黑体" panose="02010609060101010101" pitchFamily="49" charset="-122"/>
                  <a:ea typeface="黑体" panose="02010609060101010101" pitchFamily="49" charset="-122"/>
                </a:rPr>
                <a:t>日</a:t>
              </a:r>
              <a:endParaRPr lang="zh-CN" altLang="en-US" sz="1800" b="1" dirty="0">
                <a:latin typeface="黑体" panose="02010609060101010101" pitchFamily="49" charset="-122"/>
                <a:ea typeface="黑体" panose="02010609060101010101" pitchFamily="49" charset="-122"/>
              </a:endParaRPr>
            </a:p>
          </p:txBody>
        </p:sp>
        <p:sp>
          <p:nvSpPr>
            <p:cNvPr id="63710" name="Rectangle 305"/>
            <p:cNvSpPr/>
            <p:nvPr/>
          </p:nvSpPr>
          <p:spPr>
            <a:xfrm>
              <a:off x="1680" y="549"/>
              <a:ext cx="210" cy="392"/>
            </a:xfrm>
            <a:prstGeom prst="rect">
              <a:avLst/>
            </a:prstGeom>
            <a:noFill/>
            <a:ln w="12700">
              <a:noFill/>
            </a:ln>
          </p:spPr>
          <p:txBody>
            <a:bodyPr anchor="ctr" anchorCtr="0"/>
            <a:p>
              <a:pPr algn="ctr">
                <a:buNone/>
              </a:pPr>
              <a:r>
                <a:rPr lang="zh-CN" altLang="en-US" sz="700" b="1" dirty="0">
                  <a:latin typeface="黑体" panose="02010609060101010101" pitchFamily="49" charset="-122"/>
                  <a:ea typeface="黑体" panose="02010609060101010101" pitchFamily="49" charset="-122"/>
                </a:rPr>
                <a:t>不合</a:t>
              </a:r>
              <a:endParaRPr lang="zh-CN" altLang="en-US" sz="1000" b="1" dirty="0">
                <a:latin typeface="黑体" panose="02010609060101010101" pitchFamily="49" charset="-122"/>
                <a:ea typeface="黑体" panose="02010609060101010101" pitchFamily="49" charset="-122"/>
              </a:endParaRPr>
            </a:p>
            <a:p>
              <a:pPr algn="ctr">
                <a:buNone/>
              </a:pPr>
              <a:r>
                <a:rPr lang="zh-CN" altLang="en-US" sz="700" b="1" dirty="0">
                  <a:latin typeface="黑体" panose="02010609060101010101" pitchFamily="49" charset="-122"/>
                  <a:ea typeface="黑体" panose="02010609060101010101" pitchFamily="49" charset="-122"/>
                </a:rPr>
                <a:t>理区</a:t>
              </a:r>
              <a:endParaRPr lang="zh-CN" altLang="en-US" sz="1000" b="1" dirty="0">
                <a:latin typeface="黑体" panose="02010609060101010101" pitchFamily="49" charset="-122"/>
                <a:ea typeface="黑体" panose="02010609060101010101" pitchFamily="49" charset="-122"/>
              </a:endParaRPr>
            </a:p>
            <a:p>
              <a:pPr algn="ctr">
                <a:buNone/>
              </a:pPr>
              <a:r>
                <a:rPr lang="zh-CN" altLang="en-US" sz="700" b="1" dirty="0">
                  <a:latin typeface="黑体" panose="02010609060101010101" pitchFamily="49" charset="-122"/>
                  <a:ea typeface="黑体" panose="02010609060101010101" pitchFamily="49" charset="-122"/>
                </a:rPr>
                <a:t>分</a:t>
              </a:r>
              <a:endParaRPr lang="zh-CN" altLang="en-US" sz="1800" b="1" dirty="0">
                <a:latin typeface="黑体" panose="02010609060101010101" pitchFamily="49" charset="-122"/>
                <a:ea typeface="黑体" panose="02010609060101010101" pitchFamily="49" charset="-122"/>
              </a:endParaRPr>
            </a:p>
          </p:txBody>
        </p:sp>
        <p:sp>
          <p:nvSpPr>
            <p:cNvPr id="63711" name="Rectangle 304"/>
            <p:cNvSpPr/>
            <p:nvPr/>
          </p:nvSpPr>
          <p:spPr>
            <a:xfrm>
              <a:off x="714" y="549"/>
              <a:ext cx="966" cy="392"/>
            </a:xfrm>
            <a:prstGeom prst="rect">
              <a:avLst/>
            </a:prstGeom>
            <a:noFill/>
            <a:ln w="12700">
              <a:noFill/>
            </a:ln>
          </p:spPr>
          <p:txBody>
            <a:bodyPr anchor="ctr" anchorCtr="0"/>
            <a:p>
              <a:pPr algn="ctr"/>
              <a:r>
                <a:rPr lang="zh-CN" altLang="en-US" sz="700" b="1" dirty="0">
                  <a:latin typeface="黑体" panose="02010609060101010101" pitchFamily="49" charset="-122"/>
                  <a:ea typeface="黑体" panose="02010609060101010101" pitchFamily="49" charset="-122"/>
                </a:rPr>
                <a:t>不合理现象</a:t>
              </a:r>
              <a:r>
                <a:rPr lang="en-US" altLang="zh-CN" sz="700" b="1" dirty="0">
                  <a:latin typeface="黑体" panose="02010609060101010101" pitchFamily="49" charset="-122"/>
                  <a:ea typeface="黑体" panose="02010609060101010101" pitchFamily="49" charset="-122"/>
                </a:rPr>
                <a:t>(</a:t>
              </a:r>
              <a:r>
                <a:rPr lang="zh-CN" altLang="en-US" sz="700" b="1" dirty="0">
                  <a:latin typeface="黑体" panose="02010609060101010101" pitchFamily="49" charset="-122"/>
                  <a:ea typeface="黑体" panose="02010609060101010101" pitchFamily="49" charset="-122"/>
                </a:rPr>
                <a:t>内容</a:t>
              </a:r>
              <a:r>
                <a:rPr lang="en-US" altLang="zh-CN" sz="700" b="1" dirty="0">
                  <a:latin typeface="黑体" panose="02010609060101010101" pitchFamily="49" charset="-122"/>
                  <a:ea typeface="黑体" panose="02010609060101010101" pitchFamily="49" charset="-122"/>
                </a:rPr>
                <a:t>)</a:t>
              </a:r>
              <a:endParaRPr lang="en-US" altLang="zh-CN" sz="1800" b="1" dirty="0">
                <a:latin typeface="黑体" panose="02010609060101010101" pitchFamily="49" charset="-122"/>
                <a:ea typeface="黑体" panose="02010609060101010101" pitchFamily="49" charset="-122"/>
              </a:endParaRPr>
            </a:p>
          </p:txBody>
        </p:sp>
        <p:sp>
          <p:nvSpPr>
            <p:cNvPr id="63712" name="Rectangle 303"/>
            <p:cNvSpPr/>
            <p:nvPr/>
          </p:nvSpPr>
          <p:spPr>
            <a:xfrm>
              <a:off x="288" y="549"/>
              <a:ext cx="426" cy="392"/>
            </a:xfrm>
            <a:prstGeom prst="rect">
              <a:avLst/>
            </a:prstGeom>
            <a:noFill/>
            <a:ln w="12700">
              <a:noFill/>
            </a:ln>
          </p:spPr>
          <p:txBody>
            <a:bodyPr anchor="ctr" anchorCtr="0"/>
            <a:p>
              <a:pPr algn="ctr">
                <a:buNone/>
              </a:pPr>
              <a:r>
                <a:rPr lang="zh-CN" altLang="en-US" sz="700" b="1" dirty="0">
                  <a:latin typeface="黑体" panose="02010609060101010101" pitchFamily="49" charset="-122"/>
                  <a:ea typeface="黑体" panose="02010609060101010101" pitchFamily="49" charset="-122"/>
                </a:rPr>
                <a:t>部件或</a:t>
              </a:r>
              <a:endParaRPr lang="zh-CN" altLang="en-US" sz="1000" b="1" dirty="0">
                <a:latin typeface="黑体" panose="02010609060101010101" pitchFamily="49" charset="-122"/>
                <a:ea typeface="黑体" panose="02010609060101010101" pitchFamily="49" charset="-122"/>
              </a:endParaRPr>
            </a:p>
            <a:p>
              <a:pPr algn="ctr">
                <a:buNone/>
              </a:pPr>
              <a:r>
                <a:rPr lang="zh-CN" altLang="en-US" sz="700" b="1" dirty="0">
                  <a:latin typeface="黑体" panose="02010609060101010101" pitchFamily="49" charset="-122"/>
                  <a:ea typeface="黑体" panose="02010609060101010101" pitchFamily="49" charset="-122"/>
                </a:rPr>
                <a:t>部位名</a:t>
              </a:r>
              <a:endParaRPr lang="zh-CN" altLang="en-US" sz="1800" b="1" dirty="0">
                <a:latin typeface="黑体" panose="02010609060101010101" pitchFamily="49" charset="-122"/>
                <a:ea typeface="黑体" panose="02010609060101010101" pitchFamily="49" charset="-122"/>
              </a:endParaRPr>
            </a:p>
          </p:txBody>
        </p:sp>
        <p:sp>
          <p:nvSpPr>
            <p:cNvPr id="63713" name="Rectangle 302"/>
            <p:cNvSpPr/>
            <p:nvPr/>
          </p:nvSpPr>
          <p:spPr>
            <a:xfrm>
              <a:off x="0" y="549"/>
              <a:ext cx="288" cy="392"/>
            </a:xfrm>
            <a:prstGeom prst="rect">
              <a:avLst/>
            </a:prstGeom>
            <a:noFill/>
            <a:ln w="12700">
              <a:noFill/>
            </a:ln>
          </p:spPr>
          <p:txBody>
            <a:bodyPr anchor="ctr" anchorCtr="0"/>
            <a:p>
              <a:pPr algn="ctr">
                <a:buNone/>
              </a:pPr>
              <a:r>
                <a:rPr lang="zh-CN" altLang="en-US" sz="700" b="1" dirty="0">
                  <a:latin typeface="黑体" panose="02010609060101010101" pitchFamily="49" charset="-122"/>
                  <a:ea typeface="黑体" panose="02010609060101010101" pitchFamily="49" charset="-122"/>
                </a:rPr>
                <a:t>系列</a:t>
              </a:r>
              <a:endParaRPr lang="zh-CN" altLang="en-US" sz="1000" b="1" dirty="0">
                <a:latin typeface="黑体" panose="02010609060101010101" pitchFamily="49" charset="-122"/>
                <a:ea typeface="黑体" panose="02010609060101010101" pitchFamily="49" charset="-122"/>
              </a:endParaRPr>
            </a:p>
            <a:p>
              <a:pPr algn="ctr">
                <a:buNone/>
              </a:pPr>
              <a:r>
                <a:rPr lang="en-US" altLang="zh-CN" sz="700" b="1" dirty="0">
                  <a:latin typeface="黑体" panose="02010609060101010101" pitchFamily="49" charset="-122"/>
                  <a:ea typeface="黑体" panose="02010609060101010101" pitchFamily="49" charset="-122"/>
                </a:rPr>
                <a:t>NO</a:t>
              </a:r>
              <a:endParaRPr lang="en-US" altLang="zh-CN" sz="1800" b="1" dirty="0">
                <a:latin typeface="黑体" panose="02010609060101010101" pitchFamily="49" charset="-122"/>
                <a:ea typeface="黑体" panose="02010609060101010101" pitchFamily="49" charset="-122"/>
              </a:endParaRPr>
            </a:p>
          </p:txBody>
        </p:sp>
        <p:sp>
          <p:nvSpPr>
            <p:cNvPr id="63714" name="Rectangle 293"/>
            <p:cNvSpPr/>
            <p:nvPr/>
          </p:nvSpPr>
          <p:spPr>
            <a:xfrm>
              <a:off x="1680" y="336"/>
              <a:ext cx="3906" cy="213"/>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3715" name="Rectangle 292"/>
            <p:cNvSpPr/>
            <p:nvPr/>
          </p:nvSpPr>
          <p:spPr>
            <a:xfrm>
              <a:off x="714" y="336"/>
              <a:ext cx="966" cy="213"/>
            </a:xfrm>
            <a:prstGeom prst="rect">
              <a:avLst/>
            </a:prstGeom>
            <a:noFill/>
            <a:ln w="12700">
              <a:noFill/>
            </a:ln>
          </p:spPr>
          <p:txBody>
            <a:bodyPr/>
            <a:p>
              <a:pPr>
                <a:lnSpc>
                  <a:spcPct val="90000"/>
                </a:lnSpc>
                <a:spcBef>
                  <a:spcPct val="30000"/>
                </a:spcBef>
                <a:buSzPct val="100000"/>
              </a:pPr>
              <a:endParaRPr lang="zh-CN" altLang="en-US" sz="1800" dirty="0">
                <a:latin typeface="黑体" panose="02010609060101010101" pitchFamily="49" charset="-122"/>
                <a:ea typeface="黑体" panose="02010609060101010101" pitchFamily="49" charset="-122"/>
              </a:endParaRPr>
            </a:p>
          </p:txBody>
        </p:sp>
        <p:sp>
          <p:nvSpPr>
            <p:cNvPr id="63716" name="Rectangle 290"/>
            <p:cNvSpPr/>
            <p:nvPr/>
          </p:nvSpPr>
          <p:spPr>
            <a:xfrm>
              <a:off x="0" y="336"/>
              <a:ext cx="714" cy="213"/>
            </a:xfrm>
            <a:prstGeom prst="rect">
              <a:avLst/>
            </a:prstGeom>
            <a:noFill/>
            <a:ln w="12700">
              <a:noFill/>
            </a:ln>
          </p:spPr>
          <p:txBody>
            <a:bodyPr/>
            <a:p>
              <a:r>
                <a:rPr lang="zh-CN" altLang="en-US" sz="1000" dirty="0">
                  <a:latin typeface="黑体" panose="02010609060101010101" pitchFamily="49" charset="-122"/>
                  <a:ea typeface="黑体" panose="02010609060101010101" pitchFamily="49" charset="-122"/>
                </a:rPr>
                <a:t>设 备 名</a:t>
              </a:r>
              <a:endParaRPr lang="zh-CN" altLang="en-US" sz="1000" b="1" dirty="0">
                <a:latin typeface="黑体" panose="02010609060101010101" pitchFamily="49" charset="-122"/>
                <a:ea typeface="黑体" panose="02010609060101010101" pitchFamily="49" charset="-122"/>
              </a:endParaRPr>
            </a:p>
          </p:txBody>
        </p:sp>
        <p:sp>
          <p:nvSpPr>
            <p:cNvPr id="63717" name="Line 530"/>
            <p:cNvSpPr/>
            <p:nvPr/>
          </p:nvSpPr>
          <p:spPr>
            <a:xfrm>
              <a:off x="0" y="336"/>
              <a:ext cx="1680" cy="0"/>
            </a:xfrm>
            <a:prstGeom prst="line">
              <a:avLst/>
            </a:prstGeom>
            <a:ln w="12700" cap="rnd" cmpd="sng">
              <a:solidFill>
                <a:srgbClr val="000000"/>
              </a:solidFill>
              <a:prstDash val="solid"/>
              <a:headEnd type="none" w="med" len="med"/>
              <a:tailEnd type="none" w="med" len="med"/>
            </a:ln>
          </p:spPr>
        </p:sp>
        <p:sp>
          <p:nvSpPr>
            <p:cNvPr id="63718" name="Line 531"/>
            <p:cNvSpPr/>
            <p:nvPr/>
          </p:nvSpPr>
          <p:spPr>
            <a:xfrm>
              <a:off x="0" y="4047"/>
              <a:ext cx="5586" cy="0"/>
            </a:xfrm>
            <a:prstGeom prst="line">
              <a:avLst/>
            </a:prstGeom>
            <a:ln w="12700" cap="rnd" cmpd="sng">
              <a:solidFill>
                <a:srgbClr val="000000"/>
              </a:solidFill>
              <a:prstDash val="solid"/>
              <a:headEnd type="none" w="med" len="med"/>
              <a:tailEnd type="none" w="med" len="med"/>
            </a:ln>
          </p:spPr>
        </p:sp>
        <p:sp>
          <p:nvSpPr>
            <p:cNvPr id="63719" name="Line 532"/>
            <p:cNvSpPr/>
            <p:nvPr/>
          </p:nvSpPr>
          <p:spPr>
            <a:xfrm>
              <a:off x="0" y="336"/>
              <a:ext cx="0" cy="3711"/>
            </a:xfrm>
            <a:prstGeom prst="line">
              <a:avLst/>
            </a:prstGeom>
            <a:ln w="12700" cap="rnd" cmpd="sng">
              <a:solidFill>
                <a:srgbClr val="000000"/>
              </a:solidFill>
              <a:prstDash val="solid"/>
              <a:headEnd type="none" w="med" len="med"/>
              <a:tailEnd type="none" w="med" len="med"/>
            </a:ln>
          </p:spPr>
        </p:sp>
        <p:sp>
          <p:nvSpPr>
            <p:cNvPr id="63720" name="Line 533"/>
            <p:cNvSpPr/>
            <p:nvPr/>
          </p:nvSpPr>
          <p:spPr>
            <a:xfrm>
              <a:off x="5586" y="336"/>
              <a:ext cx="0" cy="213"/>
            </a:xfrm>
            <a:prstGeom prst="line">
              <a:avLst/>
            </a:prstGeom>
            <a:ln w="12700">
              <a:noFill/>
            </a:ln>
            <a:effectLst>
              <a:outerShdw dist="107763" dir="13499999" algn="ctr" rotWithShape="0">
                <a:schemeClr val="bg2"/>
              </a:outerShdw>
            </a:effectLst>
          </p:spPr>
        </p:sp>
        <p:sp>
          <p:nvSpPr>
            <p:cNvPr id="63721" name="Line 536"/>
            <p:cNvSpPr/>
            <p:nvPr/>
          </p:nvSpPr>
          <p:spPr>
            <a:xfrm>
              <a:off x="0" y="549"/>
              <a:ext cx="5586" cy="0"/>
            </a:xfrm>
            <a:prstGeom prst="line">
              <a:avLst/>
            </a:prstGeom>
            <a:ln w="12700" cap="rnd" cmpd="sng">
              <a:solidFill>
                <a:srgbClr val="000000"/>
              </a:solidFill>
              <a:prstDash val="solid"/>
              <a:headEnd type="none" w="med" len="med"/>
              <a:tailEnd type="none" w="med" len="med"/>
            </a:ln>
          </p:spPr>
        </p:sp>
        <p:sp>
          <p:nvSpPr>
            <p:cNvPr id="63722" name="Line 539"/>
            <p:cNvSpPr/>
            <p:nvPr/>
          </p:nvSpPr>
          <p:spPr>
            <a:xfrm>
              <a:off x="714" y="336"/>
              <a:ext cx="0" cy="3711"/>
            </a:xfrm>
            <a:prstGeom prst="line">
              <a:avLst/>
            </a:prstGeom>
            <a:ln w="12700" cap="rnd" cmpd="sng">
              <a:solidFill>
                <a:srgbClr val="000000"/>
              </a:solidFill>
              <a:prstDash val="solid"/>
              <a:headEnd type="none" w="med" len="med"/>
              <a:tailEnd type="none" w="med" len="med"/>
            </a:ln>
          </p:spPr>
        </p:sp>
        <p:sp>
          <p:nvSpPr>
            <p:cNvPr id="63723" name="Line 540"/>
            <p:cNvSpPr/>
            <p:nvPr/>
          </p:nvSpPr>
          <p:spPr>
            <a:xfrm>
              <a:off x="1680" y="336"/>
              <a:ext cx="3906" cy="0"/>
            </a:xfrm>
            <a:prstGeom prst="line">
              <a:avLst/>
            </a:prstGeom>
            <a:ln w="12700">
              <a:noFill/>
            </a:ln>
            <a:effectLst>
              <a:outerShdw dist="107763" dir="13499999" algn="ctr" rotWithShape="0">
                <a:schemeClr val="bg2"/>
              </a:outerShdw>
            </a:effectLst>
          </p:spPr>
        </p:sp>
        <p:sp>
          <p:nvSpPr>
            <p:cNvPr id="63724" name="Line 541"/>
            <p:cNvSpPr/>
            <p:nvPr/>
          </p:nvSpPr>
          <p:spPr>
            <a:xfrm>
              <a:off x="1680" y="336"/>
              <a:ext cx="0" cy="3711"/>
            </a:xfrm>
            <a:prstGeom prst="line">
              <a:avLst/>
            </a:prstGeom>
            <a:ln w="12700" cap="rnd" cmpd="sng">
              <a:solidFill>
                <a:srgbClr val="000000"/>
              </a:solidFill>
              <a:prstDash val="solid"/>
              <a:headEnd type="none" w="med" len="med"/>
              <a:tailEnd type="none" w="med" len="med"/>
            </a:ln>
          </p:spPr>
        </p:sp>
        <p:sp>
          <p:nvSpPr>
            <p:cNvPr id="63725" name="Line 552"/>
            <p:cNvSpPr/>
            <p:nvPr/>
          </p:nvSpPr>
          <p:spPr>
            <a:xfrm>
              <a:off x="0" y="941"/>
              <a:ext cx="5586" cy="0"/>
            </a:xfrm>
            <a:prstGeom prst="line">
              <a:avLst/>
            </a:prstGeom>
            <a:ln w="12700" cap="rnd" cmpd="sng">
              <a:solidFill>
                <a:srgbClr val="000000"/>
              </a:solidFill>
              <a:prstDash val="solid"/>
              <a:headEnd type="none" w="med" len="med"/>
              <a:tailEnd type="none" w="med" len="med"/>
            </a:ln>
          </p:spPr>
        </p:sp>
        <p:sp>
          <p:nvSpPr>
            <p:cNvPr id="63726" name="Line 554"/>
            <p:cNvSpPr/>
            <p:nvPr/>
          </p:nvSpPr>
          <p:spPr>
            <a:xfrm>
              <a:off x="288" y="549"/>
              <a:ext cx="0" cy="3498"/>
            </a:xfrm>
            <a:prstGeom prst="line">
              <a:avLst/>
            </a:prstGeom>
            <a:ln w="12700" cap="rnd" cmpd="sng">
              <a:solidFill>
                <a:srgbClr val="000000"/>
              </a:solidFill>
              <a:prstDash val="solid"/>
              <a:headEnd type="none" w="med" len="med"/>
              <a:tailEnd type="none" w="med" len="med"/>
            </a:ln>
          </p:spPr>
        </p:sp>
        <p:sp>
          <p:nvSpPr>
            <p:cNvPr id="63727" name="Line 566"/>
            <p:cNvSpPr/>
            <p:nvPr/>
          </p:nvSpPr>
          <p:spPr>
            <a:xfrm>
              <a:off x="1890" y="549"/>
              <a:ext cx="0" cy="3498"/>
            </a:xfrm>
            <a:prstGeom prst="line">
              <a:avLst/>
            </a:prstGeom>
            <a:ln w="12700" cap="rnd" cmpd="sng">
              <a:solidFill>
                <a:srgbClr val="000000"/>
              </a:solidFill>
              <a:prstDash val="solid"/>
              <a:headEnd type="none" w="med" len="med"/>
              <a:tailEnd type="none" w="med" len="med"/>
            </a:ln>
          </p:spPr>
        </p:sp>
        <p:sp>
          <p:nvSpPr>
            <p:cNvPr id="63728" name="Line 570"/>
            <p:cNvSpPr/>
            <p:nvPr/>
          </p:nvSpPr>
          <p:spPr>
            <a:xfrm>
              <a:off x="2100" y="549"/>
              <a:ext cx="0" cy="3498"/>
            </a:xfrm>
            <a:prstGeom prst="line">
              <a:avLst/>
            </a:prstGeom>
            <a:ln w="12700" cap="rnd" cmpd="sng">
              <a:solidFill>
                <a:srgbClr val="000000"/>
              </a:solidFill>
              <a:prstDash val="solid"/>
              <a:headEnd type="none" w="med" len="med"/>
              <a:tailEnd type="none" w="med" len="med"/>
            </a:ln>
          </p:spPr>
        </p:sp>
        <p:sp>
          <p:nvSpPr>
            <p:cNvPr id="63729" name="Line 573"/>
            <p:cNvSpPr/>
            <p:nvPr/>
          </p:nvSpPr>
          <p:spPr>
            <a:xfrm>
              <a:off x="2352" y="549"/>
              <a:ext cx="0" cy="3498"/>
            </a:xfrm>
            <a:prstGeom prst="line">
              <a:avLst/>
            </a:prstGeom>
            <a:ln w="12700" cap="rnd" cmpd="sng">
              <a:solidFill>
                <a:srgbClr val="000000"/>
              </a:solidFill>
              <a:prstDash val="solid"/>
              <a:headEnd type="none" w="med" len="med"/>
              <a:tailEnd type="none" w="med" len="med"/>
            </a:ln>
          </p:spPr>
        </p:sp>
        <p:sp>
          <p:nvSpPr>
            <p:cNvPr id="63730" name="Line 576"/>
            <p:cNvSpPr/>
            <p:nvPr/>
          </p:nvSpPr>
          <p:spPr>
            <a:xfrm>
              <a:off x="3276" y="549"/>
              <a:ext cx="0" cy="3498"/>
            </a:xfrm>
            <a:prstGeom prst="line">
              <a:avLst/>
            </a:prstGeom>
            <a:ln w="12700" cap="rnd" cmpd="sng">
              <a:solidFill>
                <a:srgbClr val="000000"/>
              </a:solidFill>
              <a:prstDash val="solid"/>
              <a:headEnd type="none" w="med" len="med"/>
              <a:tailEnd type="none" w="med" len="med"/>
            </a:ln>
          </p:spPr>
        </p:sp>
        <p:sp>
          <p:nvSpPr>
            <p:cNvPr id="63731" name="Line 579"/>
            <p:cNvSpPr/>
            <p:nvPr/>
          </p:nvSpPr>
          <p:spPr>
            <a:xfrm>
              <a:off x="4368" y="549"/>
              <a:ext cx="0" cy="3498"/>
            </a:xfrm>
            <a:prstGeom prst="line">
              <a:avLst/>
            </a:prstGeom>
            <a:ln w="12700" cap="rnd" cmpd="sng">
              <a:solidFill>
                <a:srgbClr val="000000"/>
              </a:solidFill>
              <a:prstDash val="solid"/>
              <a:headEnd type="none" w="med" len="med"/>
              <a:tailEnd type="none" w="med" len="med"/>
            </a:ln>
          </p:spPr>
        </p:sp>
        <p:sp>
          <p:nvSpPr>
            <p:cNvPr id="63732" name="Line 585"/>
            <p:cNvSpPr/>
            <p:nvPr/>
          </p:nvSpPr>
          <p:spPr>
            <a:xfrm>
              <a:off x="4704" y="549"/>
              <a:ext cx="0" cy="3498"/>
            </a:xfrm>
            <a:prstGeom prst="line">
              <a:avLst/>
            </a:prstGeom>
            <a:ln w="12700" cap="rnd" cmpd="sng">
              <a:solidFill>
                <a:srgbClr val="000000"/>
              </a:solidFill>
              <a:prstDash val="solid"/>
              <a:headEnd type="none" w="med" len="med"/>
              <a:tailEnd type="none" w="med" len="med"/>
            </a:ln>
          </p:spPr>
        </p:sp>
        <p:sp>
          <p:nvSpPr>
            <p:cNvPr id="63733" name="Line 587"/>
            <p:cNvSpPr/>
            <p:nvPr/>
          </p:nvSpPr>
          <p:spPr>
            <a:xfrm>
              <a:off x="4956" y="673"/>
              <a:ext cx="0" cy="3374"/>
            </a:xfrm>
            <a:prstGeom prst="line">
              <a:avLst/>
            </a:prstGeom>
            <a:ln w="12700" cap="rnd" cmpd="sng">
              <a:solidFill>
                <a:srgbClr val="000000"/>
              </a:solidFill>
              <a:prstDash val="solid"/>
              <a:headEnd type="none" w="med" len="med"/>
              <a:tailEnd type="none" w="med" len="med"/>
            </a:ln>
          </p:spPr>
        </p:sp>
        <p:sp>
          <p:nvSpPr>
            <p:cNvPr id="63734" name="Line 593"/>
            <p:cNvSpPr/>
            <p:nvPr/>
          </p:nvSpPr>
          <p:spPr>
            <a:xfrm>
              <a:off x="5208" y="549"/>
              <a:ext cx="0" cy="3498"/>
            </a:xfrm>
            <a:prstGeom prst="line">
              <a:avLst/>
            </a:prstGeom>
            <a:ln w="12700" cap="rnd" cmpd="sng">
              <a:solidFill>
                <a:srgbClr val="000000"/>
              </a:solidFill>
              <a:prstDash val="solid"/>
              <a:headEnd type="none" w="med" len="med"/>
              <a:tailEnd type="none" w="med" len="med"/>
            </a:ln>
          </p:spPr>
        </p:sp>
        <p:sp>
          <p:nvSpPr>
            <p:cNvPr id="63735" name="Line 595"/>
            <p:cNvSpPr/>
            <p:nvPr/>
          </p:nvSpPr>
          <p:spPr>
            <a:xfrm>
              <a:off x="5586" y="549"/>
              <a:ext cx="0" cy="3498"/>
            </a:xfrm>
            <a:prstGeom prst="line">
              <a:avLst/>
            </a:prstGeom>
            <a:ln w="12700" cap="rnd" cmpd="sng">
              <a:solidFill>
                <a:srgbClr val="000000"/>
              </a:solidFill>
              <a:prstDash val="solid"/>
              <a:headEnd type="none" w="med" len="med"/>
              <a:tailEnd type="none" w="med" len="med"/>
            </a:ln>
          </p:spPr>
        </p:sp>
        <p:sp>
          <p:nvSpPr>
            <p:cNvPr id="63736" name="Line 597"/>
            <p:cNvSpPr/>
            <p:nvPr/>
          </p:nvSpPr>
          <p:spPr>
            <a:xfrm>
              <a:off x="4704" y="673"/>
              <a:ext cx="504" cy="0"/>
            </a:xfrm>
            <a:prstGeom prst="line">
              <a:avLst/>
            </a:prstGeom>
            <a:ln w="12700" cap="rnd" cmpd="sng">
              <a:solidFill>
                <a:srgbClr val="000000"/>
              </a:solidFill>
              <a:prstDash val="solid"/>
              <a:headEnd type="none" w="med" len="med"/>
              <a:tailEnd type="none" w="med" len="med"/>
            </a:ln>
          </p:spPr>
        </p:sp>
        <p:sp>
          <p:nvSpPr>
            <p:cNvPr id="63737" name="Line 601"/>
            <p:cNvSpPr/>
            <p:nvPr/>
          </p:nvSpPr>
          <p:spPr>
            <a:xfrm>
              <a:off x="0" y="1154"/>
              <a:ext cx="5586" cy="0"/>
            </a:xfrm>
            <a:prstGeom prst="line">
              <a:avLst/>
            </a:prstGeom>
            <a:ln w="12700" cap="rnd" cmpd="sng">
              <a:solidFill>
                <a:srgbClr val="000000"/>
              </a:solidFill>
              <a:prstDash val="solid"/>
              <a:headEnd type="none" w="med" len="med"/>
              <a:tailEnd type="none" w="med" len="med"/>
            </a:ln>
          </p:spPr>
        </p:sp>
        <p:sp>
          <p:nvSpPr>
            <p:cNvPr id="63738" name="Line 645"/>
            <p:cNvSpPr/>
            <p:nvPr/>
          </p:nvSpPr>
          <p:spPr>
            <a:xfrm>
              <a:off x="0" y="1337"/>
              <a:ext cx="5586" cy="0"/>
            </a:xfrm>
            <a:prstGeom prst="line">
              <a:avLst/>
            </a:prstGeom>
            <a:ln w="12700" cap="rnd" cmpd="sng">
              <a:solidFill>
                <a:srgbClr val="000000"/>
              </a:solidFill>
              <a:prstDash val="solid"/>
              <a:headEnd type="none" w="med" len="med"/>
              <a:tailEnd type="none" w="med" len="med"/>
            </a:ln>
          </p:spPr>
        </p:sp>
        <p:sp>
          <p:nvSpPr>
            <p:cNvPr id="63739" name="Line 698"/>
            <p:cNvSpPr/>
            <p:nvPr/>
          </p:nvSpPr>
          <p:spPr>
            <a:xfrm>
              <a:off x="0" y="1521"/>
              <a:ext cx="5586" cy="0"/>
            </a:xfrm>
            <a:prstGeom prst="line">
              <a:avLst/>
            </a:prstGeom>
            <a:ln w="12700" cap="rnd" cmpd="sng">
              <a:solidFill>
                <a:srgbClr val="000000"/>
              </a:solidFill>
              <a:prstDash val="solid"/>
              <a:headEnd type="none" w="med" len="med"/>
              <a:tailEnd type="none" w="med" len="med"/>
            </a:ln>
          </p:spPr>
        </p:sp>
        <p:sp>
          <p:nvSpPr>
            <p:cNvPr id="63740" name="Line 753"/>
            <p:cNvSpPr/>
            <p:nvPr/>
          </p:nvSpPr>
          <p:spPr>
            <a:xfrm>
              <a:off x="0" y="1704"/>
              <a:ext cx="5586" cy="0"/>
            </a:xfrm>
            <a:prstGeom prst="line">
              <a:avLst/>
            </a:prstGeom>
            <a:ln w="12700" cap="rnd" cmpd="sng">
              <a:solidFill>
                <a:srgbClr val="000000"/>
              </a:solidFill>
              <a:prstDash val="solid"/>
              <a:headEnd type="none" w="med" len="med"/>
              <a:tailEnd type="none" w="med" len="med"/>
            </a:ln>
          </p:spPr>
        </p:sp>
        <p:sp>
          <p:nvSpPr>
            <p:cNvPr id="63741" name="Line 805"/>
            <p:cNvSpPr/>
            <p:nvPr/>
          </p:nvSpPr>
          <p:spPr>
            <a:xfrm>
              <a:off x="0" y="1887"/>
              <a:ext cx="5586" cy="0"/>
            </a:xfrm>
            <a:prstGeom prst="line">
              <a:avLst/>
            </a:prstGeom>
            <a:ln w="12700" cap="rnd" cmpd="sng">
              <a:solidFill>
                <a:srgbClr val="000000"/>
              </a:solidFill>
              <a:prstDash val="solid"/>
              <a:headEnd type="none" w="med" len="med"/>
              <a:tailEnd type="none" w="med" len="med"/>
            </a:ln>
          </p:spPr>
        </p:sp>
        <p:sp>
          <p:nvSpPr>
            <p:cNvPr id="63742" name="Line 860"/>
            <p:cNvSpPr/>
            <p:nvPr/>
          </p:nvSpPr>
          <p:spPr>
            <a:xfrm>
              <a:off x="0" y="2071"/>
              <a:ext cx="5586" cy="0"/>
            </a:xfrm>
            <a:prstGeom prst="line">
              <a:avLst/>
            </a:prstGeom>
            <a:ln w="12700" cap="rnd" cmpd="sng">
              <a:solidFill>
                <a:srgbClr val="000000"/>
              </a:solidFill>
              <a:prstDash val="solid"/>
              <a:headEnd type="none" w="med" len="med"/>
              <a:tailEnd type="none" w="med" len="med"/>
            </a:ln>
          </p:spPr>
        </p:sp>
        <p:sp>
          <p:nvSpPr>
            <p:cNvPr id="63743" name="Line 914"/>
            <p:cNvSpPr/>
            <p:nvPr/>
          </p:nvSpPr>
          <p:spPr>
            <a:xfrm>
              <a:off x="0" y="2254"/>
              <a:ext cx="5586" cy="0"/>
            </a:xfrm>
            <a:prstGeom prst="line">
              <a:avLst/>
            </a:prstGeom>
            <a:ln w="12700" cap="rnd" cmpd="sng">
              <a:solidFill>
                <a:srgbClr val="000000"/>
              </a:solidFill>
              <a:prstDash val="solid"/>
              <a:headEnd type="none" w="med" len="med"/>
              <a:tailEnd type="none" w="med" len="med"/>
            </a:ln>
          </p:spPr>
        </p:sp>
        <p:sp>
          <p:nvSpPr>
            <p:cNvPr id="63744" name="Line 966"/>
            <p:cNvSpPr/>
            <p:nvPr/>
          </p:nvSpPr>
          <p:spPr>
            <a:xfrm>
              <a:off x="0" y="2437"/>
              <a:ext cx="5586" cy="0"/>
            </a:xfrm>
            <a:prstGeom prst="line">
              <a:avLst/>
            </a:prstGeom>
            <a:ln w="12700" cap="rnd" cmpd="sng">
              <a:solidFill>
                <a:srgbClr val="000000"/>
              </a:solidFill>
              <a:prstDash val="solid"/>
              <a:headEnd type="none" w="med" len="med"/>
              <a:tailEnd type="none" w="med" len="med"/>
            </a:ln>
          </p:spPr>
        </p:sp>
        <p:sp>
          <p:nvSpPr>
            <p:cNvPr id="63745" name="Line 1021"/>
            <p:cNvSpPr/>
            <p:nvPr/>
          </p:nvSpPr>
          <p:spPr>
            <a:xfrm>
              <a:off x="0" y="2620"/>
              <a:ext cx="5586" cy="0"/>
            </a:xfrm>
            <a:prstGeom prst="line">
              <a:avLst/>
            </a:prstGeom>
            <a:ln w="12700" cap="rnd" cmpd="sng">
              <a:solidFill>
                <a:srgbClr val="000000"/>
              </a:solidFill>
              <a:prstDash val="solid"/>
              <a:headEnd type="none" w="med" len="med"/>
              <a:tailEnd type="none" w="med" len="med"/>
            </a:ln>
          </p:spPr>
        </p:sp>
        <p:sp>
          <p:nvSpPr>
            <p:cNvPr id="63746" name="Line 1073"/>
            <p:cNvSpPr/>
            <p:nvPr/>
          </p:nvSpPr>
          <p:spPr>
            <a:xfrm>
              <a:off x="0" y="2804"/>
              <a:ext cx="5586" cy="0"/>
            </a:xfrm>
            <a:prstGeom prst="line">
              <a:avLst/>
            </a:prstGeom>
            <a:ln w="12700" cap="rnd" cmpd="sng">
              <a:solidFill>
                <a:srgbClr val="000000"/>
              </a:solidFill>
              <a:prstDash val="solid"/>
              <a:headEnd type="none" w="med" len="med"/>
              <a:tailEnd type="none" w="med" len="med"/>
            </a:ln>
          </p:spPr>
        </p:sp>
        <p:sp>
          <p:nvSpPr>
            <p:cNvPr id="63747" name="Line 1126"/>
            <p:cNvSpPr/>
            <p:nvPr/>
          </p:nvSpPr>
          <p:spPr>
            <a:xfrm>
              <a:off x="0" y="2987"/>
              <a:ext cx="5586" cy="0"/>
            </a:xfrm>
            <a:prstGeom prst="line">
              <a:avLst/>
            </a:prstGeom>
            <a:ln w="12700" cap="rnd" cmpd="sng">
              <a:solidFill>
                <a:srgbClr val="000000"/>
              </a:solidFill>
              <a:prstDash val="solid"/>
              <a:headEnd type="none" w="med" len="med"/>
              <a:tailEnd type="none" w="med" len="med"/>
            </a:ln>
          </p:spPr>
        </p:sp>
        <p:sp>
          <p:nvSpPr>
            <p:cNvPr id="63748" name="Line 1181"/>
            <p:cNvSpPr/>
            <p:nvPr/>
          </p:nvSpPr>
          <p:spPr>
            <a:xfrm>
              <a:off x="0" y="3170"/>
              <a:ext cx="5586" cy="0"/>
            </a:xfrm>
            <a:prstGeom prst="line">
              <a:avLst/>
            </a:prstGeom>
            <a:ln w="12700" cap="rnd" cmpd="sng">
              <a:solidFill>
                <a:srgbClr val="000000"/>
              </a:solidFill>
              <a:prstDash val="solid"/>
              <a:headEnd type="none" w="med" len="med"/>
              <a:tailEnd type="none" w="med" len="med"/>
            </a:ln>
          </p:spPr>
        </p:sp>
        <p:sp>
          <p:nvSpPr>
            <p:cNvPr id="63749" name="Line 1233"/>
            <p:cNvSpPr/>
            <p:nvPr/>
          </p:nvSpPr>
          <p:spPr>
            <a:xfrm>
              <a:off x="0" y="3354"/>
              <a:ext cx="5586" cy="0"/>
            </a:xfrm>
            <a:prstGeom prst="line">
              <a:avLst/>
            </a:prstGeom>
            <a:ln w="12700" cap="rnd" cmpd="sng">
              <a:solidFill>
                <a:srgbClr val="000000"/>
              </a:solidFill>
              <a:prstDash val="solid"/>
              <a:headEnd type="none" w="med" len="med"/>
              <a:tailEnd type="none" w="med" len="med"/>
            </a:ln>
          </p:spPr>
        </p:sp>
        <p:sp>
          <p:nvSpPr>
            <p:cNvPr id="63750" name="Line 1286"/>
            <p:cNvSpPr/>
            <p:nvPr/>
          </p:nvSpPr>
          <p:spPr>
            <a:xfrm>
              <a:off x="0" y="3537"/>
              <a:ext cx="5586" cy="0"/>
            </a:xfrm>
            <a:prstGeom prst="line">
              <a:avLst/>
            </a:prstGeom>
            <a:ln w="12700" cap="rnd" cmpd="sng">
              <a:solidFill>
                <a:srgbClr val="000000"/>
              </a:solidFill>
              <a:prstDash val="solid"/>
              <a:headEnd type="none" w="med" len="med"/>
              <a:tailEnd type="none" w="med" len="med"/>
            </a:ln>
          </p:spPr>
        </p:sp>
        <p:sp>
          <p:nvSpPr>
            <p:cNvPr id="63751" name="Line 1339"/>
            <p:cNvSpPr/>
            <p:nvPr/>
          </p:nvSpPr>
          <p:spPr>
            <a:xfrm>
              <a:off x="0" y="3720"/>
              <a:ext cx="5586" cy="0"/>
            </a:xfrm>
            <a:prstGeom prst="line">
              <a:avLst/>
            </a:prstGeom>
            <a:ln w="12700" cap="rnd" cmpd="sng">
              <a:solidFill>
                <a:srgbClr val="000000"/>
              </a:solidFill>
              <a:prstDash val="solid"/>
              <a:headEnd type="none" w="med" len="med"/>
              <a:tailEnd type="none" w="med" len="med"/>
            </a:ln>
          </p:spPr>
        </p:sp>
        <p:sp>
          <p:nvSpPr>
            <p:cNvPr id="63752" name="Line 1394"/>
            <p:cNvSpPr/>
            <p:nvPr/>
          </p:nvSpPr>
          <p:spPr>
            <a:xfrm>
              <a:off x="0" y="3904"/>
              <a:ext cx="5586" cy="0"/>
            </a:xfrm>
            <a:prstGeom prst="line">
              <a:avLst/>
            </a:prstGeom>
            <a:ln w="12700" cap="rnd" cmpd="sng">
              <a:solidFill>
                <a:srgbClr val="000000"/>
              </a:solidFill>
              <a:prstDash val="solid"/>
              <a:headEnd type="none" w="med" len="med"/>
              <a:tailEnd type="none" w="med" len="med"/>
            </a:ln>
          </p:spPr>
        </p:sp>
      </p:grpSp>
      <p:sp>
        <p:nvSpPr>
          <p:cNvPr id="63495" name="Rectangle 1571"/>
          <p:cNvSpPr/>
          <p:nvPr/>
        </p:nvSpPr>
        <p:spPr>
          <a:xfrm>
            <a:off x="228600" y="5943600"/>
            <a:ext cx="8802688" cy="276225"/>
          </a:xfrm>
          <a:prstGeom prst="rect">
            <a:avLst/>
          </a:prstGeom>
          <a:noFill/>
          <a:ln w="12700">
            <a:noFill/>
          </a:ln>
        </p:spPr>
        <p:txBody>
          <a:bodyPr wrap="none" anchor="ctr" anchorCtr="0">
            <a:spAutoFit/>
          </a:bodyPr>
          <a:p>
            <a:r>
              <a:rPr lang="en-US" altLang="zh-CN" sz="1200" b="1" dirty="0">
                <a:latin typeface="黑体" panose="02010609060101010101" pitchFamily="49" charset="-122"/>
                <a:ea typeface="黑体" panose="02010609060101010101" pitchFamily="49" charset="-122"/>
              </a:rPr>
              <a:t>※ </a:t>
            </a:r>
            <a:r>
              <a:rPr lang="zh-CN" altLang="en-US" sz="1200" b="1" dirty="0">
                <a:latin typeface="黑体" panose="02010609060101010101" pitchFamily="49" charset="-122"/>
                <a:ea typeface="黑体" panose="02010609060101010101" pitchFamily="49" charset="-122"/>
              </a:rPr>
              <a:t>不合理区分</a:t>
            </a:r>
            <a:r>
              <a:rPr lang="en-US" altLang="zh-CN" sz="1200" b="1" dirty="0">
                <a:latin typeface="黑体" panose="02010609060101010101" pitchFamily="49" charset="-122"/>
                <a:ea typeface="黑体" panose="02010609060101010101" pitchFamily="49" charset="-122"/>
              </a:rPr>
              <a:t>: 1)</a:t>
            </a:r>
            <a:r>
              <a:rPr lang="zh-CN" altLang="en-US" sz="1200" b="1" dirty="0">
                <a:latin typeface="黑体" panose="02010609060101010101" pitchFamily="49" charset="-122"/>
                <a:ea typeface="黑体" panose="02010609060101010101" pitchFamily="49" charset="-122"/>
              </a:rPr>
              <a:t>磨损 </a:t>
            </a:r>
            <a:r>
              <a:rPr lang="en-US" altLang="zh-CN" sz="1200" b="1" dirty="0">
                <a:latin typeface="黑体" panose="02010609060101010101" pitchFamily="49" charset="-122"/>
                <a:ea typeface="黑体" panose="02010609060101010101" pitchFamily="49" charset="-122"/>
              </a:rPr>
              <a:t>2</a:t>
            </a:r>
            <a:r>
              <a:rPr lang="zh-CN" altLang="en-US" sz="1200" b="1" dirty="0">
                <a:latin typeface="黑体" panose="02010609060101010101" pitchFamily="49" charset="-122"/>
                <a:ea typeface="黑体" panose="02010609060101010101" pitchFamily="49" charset="-122"/>
              </a:rPr>
              <a:t>）变形 </a:t>
            </a:r>
            <a:r>
              <a:rPr lang="en-US" altLang="zh-CN" sz="1200" b="1" dirty="0">
                <a:latin typeface="黑体" panose="02010609060101010101" pitchFamily="49" charset="-122"/>
                <a:ea typeface="黑体" panose="02010609060101010101" pitchFamily="49" charset="-122"/>
              </a:rPr>
              <a:t>3</a:t>
            </a:r>
            <a:r>
              <a:rPr lang="zh-CN" altLang="en-US" sz="1200" b="1" dirty="0">
                <a:latin typeface="黑体" panose="02010609060101010101" pitchFamily="49" charset="-122"/>
                <a:ea typeface="黑体" panose="02010609060101010101" pitchFamily="49" charset="-122"/>
              </a:rPr>
              <a:t>）腐蚀 </a:t>
            </a:r>
            <a:r>
              <a:rPr lang="en-US" altLang="zh-CN" sz="1200" b="1" dirty="0">
                <a:latin typeface="黑体" panose="02010609060101010101" pitchFamily="49" charset="-122"/>
                <a:ea typeface="黑体" panose="02010609060101010101" pitchFamily="49" charset="-122"/>
              </a:rPr>
              <a:t>4</a:t>
            </a:r>
            <a:r>
              <a:rPr lang="zh-CN" altLang="en-US" sz="1200" b="1" dirty="0">
                <a:latin typeface="黑体" panose="02010609060101010101" pitchFamily="49" charset="-122"/>
                <a:ea typeface="黑体" panose="02010609060101010101" pitchFamily="49" charset="-122"/>
              </a:rPr>
              <a:t>）老化 </a:t>
            </a:r>
            <a:r>
              <a:rPr lang="en-US" altLang="zh-CN" sz="1200" b="1" dirty="0">
                <a:latin typeface="黑体" panose="02010609060101010101" pitchFamily="49" charset="-122"/>
                <a:ea typeface="黑体" panose="02010609060101010101" pitchFamily="49" charset="-122"/>
              </a:rPr>
              <a:t>5</a:t>
            </a:r>
            <a:r>
              <a:rPr lang="zh-CN" altLang="en-US" sz="1200" b="1" dirty="0">
                <a:latin typeface="黑体" panose="02010609060101010101" pitchFamily="49" charset="-122"/>
                <a:ea typeface="黑体" panose="02010609060101010101" pitchFamily="49" charset="-122"/>
              </a:rPr>
              <a:t>）发热 </a:t>
            </a:r>
            <a:r>
              <a:rPr lang="en-US" altLang="zh-CN" sz="1200" b="1" dirty="0">
                <a:latin typeface="黑体" panose="02010609060101010101" pitchFamily="49" charset="-122"/>
                <a:ea typeface="黑体" panose="02010609060101010101" pitchFamily="49" charset="-122"/>
              </a:rPr>
              <a:t>6</a:t>
            </a:r>
            <a:r>
              <a:rPr lang="zh-CN" altLang="en-US" sz="1200" b="1" dirty="0">
                <a:latin typeface="黑体" panose="02010609060101010101" pitchFamily="49" charset="-122"/>
                <a:ea typeface="黑体" panose="02010609060101010101" pitchFamily="49" charset="-122"/>
              </a:rPr>
              <a:t>）漏电 </a:t>
            </a:r>
            <a:r>
              <a:rPr lang="en-US" altLang="zh-CN" sz="1200" b="1" dirty="0">
                <a:latin typeface="黑体" panose="02010609060101010101" pitchFamily="49" charset="-122"/>
                <a:ea typeface="黑体" panose="02010609060101010101" pitchFamily="49" charset="-122"/>
              </a:rPr>
              <a:t>7</a:t>
            </a:r>
            <a:r>
              <a:rPr lang="zh-CN" altLang="en-US" sz="1200" b="1" dirty="0">
                <a:latin typeface="黑体" panose="02010609060101010101" pitchFamily="49" charset="-122"/>
                <a:ea typeface="黑体" panose="02010609060101010101" pitchFamily="49" charset="-122"/>
              </a:rPr>
              <a:t>）生锈 </a:t>
            </a:r>
            <a:r>
              <a:rPr lang="en-US" altLang="zh-CN" sz="1200" b="1" dirty="0">
                <a:latin typeface="黑体" panose="02010609060101010101" pitchFamily="49" charset="-122"/>
                <a:ea typeface="黑体" panose="02010609060101010101" pitchFamily="49" charset="-122"/>
              </a:rPr>
              <a:t>8</a:t>
            </a:r>
            <a:r>
              <a:rPr lang="zh-CN" altLang="en-US" sz="1200" b="1" dirty="0">
                <a:latin typeface="黑体" panose="02010609060101010101" pitchFamily="49" charset="-122"/>
                <a:ea typeface="黑体" panose="02010609060101010101" pitchFamily="49" charset="-122"/>
              </a:rPr>
              <a:t>）噪音 </a:t>
            </a:r>
            <a:r>
              <a:rPr lang="en-US" altLang="zh-CN" sz="1200" b="1" dirty="0">
                <a:latin typeface="黑体" panose="02010609060101010101" pitchFamily="49" charset="-122"/>
                <a:ea typeface="黑体" panose="02010609060101010101" pitchFamily="49" charset="-122"/>
              </a:rPr>
              <a:t>9</a:t>
            </a:r>
            <a:r>
              <a:rPr lang="zh-CN" altLang="en-US" sz="1200" b="1" dirty="0">
                <a:latin typeface="黑体" panose="02010609060101010101" pitchFamily="49" charset="-122"/>
                <a:ea typeface="黑体" panose="02010609060101010101" pitchFamily="49" charset="-122"/>
              </a:rPr>
              <a:t>）异味 </a:t>
            </a:r>
            <a:r>
              <a:rPr lang="en-US" altLang="zh-CN" sz="1200" b="1" dirty="0">
                <a:latin typeface="黑体" panose="02010609060101010101" pitchFamily="49" charset="-122"/>
                <a:ea typeface="黑体" panose="02010609060101010101" pitchFamily="49" charset="-122"/>
              </a:rPr>
              <a:t>10</a:t>
            </a:r>
            <a:r>
              <a:rPr lang="zh-CN" altLang="en-US" sz="1200" b="1" dirty="0">
                <a:latin typeface="黑体" panose="02010609060101010101" pitchFamily="49" charset="-122"/>
                <a:ea typeface="黑体" panose="02010609060101010101" pitchFamily="49" charset="-122"/>
              </a:rPr>
              <a:t>）破损 </a:t>
            </a:r>
            <a:r>
              <a:rPr lang="en-US" altLang="zh-CN" sz="1200" b="1" dirty="0">
                <a:latin typeface="黑体" panose="02010609060101010101" pitchFamily="49" charset="-122"/>
                <a:ea typeface="黑体" panose="02010609060101010101" pitchFamily="49" charset="-122"/>
              </a:rPr>
              <a:t>11</a:t>
            </a:r>
            <a:r>
              <a:rPr lang="zh-CN" altLang="en-US" sz="1200" b="1" dirty="0">
                <a:latin typeface="黑体" panose="02010609060101010101" pitchFamily="49" charset="-122"/>
                <a:ea typeface="黑体" panose="02010609060101010101" pitchFamily="49" charset="-122"/>
              </a:rPr>
              <a:t>）松动 </a:t>
            </a:r>
            <a:r>
              <a:rPr lang="en-US" altLang="zh-CN" sz="1200" b="1" dirty="0">
                <a:latin typeface="黑体" panose="02010609060101010101" pitchFamily="49" charset="-122"/>
                <a:ea typeface="黑体" panose="02010609060101010101" pitchFamily="49" charset="-122"/>
              </a:rPr>
              <a:t>12</a:t>
            </a:r>
            <a:r>
              <a:rPr lang="zh-CN" altLang="en-US" sz="1200" b="1" dirty="0">
                <a:latin typeface="黑体" panose="02010609060101010101" pitchFamily="49" charset="-122"/>
                <a:ea typeface="黑体" panose="02010609060101010101" pitchFamily="49" charset="-122"/>
              </a:rPr>
              <a:t>）其它</a:t>
            </a:r>
            <a:endParaRPr lang="zh-CN" altLang="en-US" sz="1800" b="1" dirty="0">
              <a:latin typeface="黑体" panose="02010609060101010101" pitchFamily="49" charset="-122"/>
              <a:ea typeface="黑体" panose="02010609060101010101" pitchFamily="49" charset="-122"/>
            </a:endParaRPr>
          </a:p>
        </p:txBody>
      </p:sp>
      <p:sp>
        <p:nvSpPr>
          <p:cNvPr id="63496" name="TextBox 269"/>
          <p:cNvSpPr txBox="1"/>
          <p:nvPr/>
        </p:nvSpPr>
        <p:spPr>
          <a:xfrm>
            <a:off x="476250" y="838200"/>
            <a:ext cx="3902075"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8.</a:t>
            </a:r>
            <a:r>
              <a:rPr lang="zh-CN" altLang="en-US" sz="2400" b="1" dirty="0">
                <a:latin typeface="黑体" panose="02010609060101010101" pitchFamily="49" charset="-122"/>
                <a:ea typeface="黑体" panose="02010609060101010101" pitchFamily="49" charset="-122"/>
              </a:rPr>
              <a:t>活动工具：缺陷发现</a:t>
            </a:r>
            <a:r>
              <a:rPr lang="en-US" altLang="zh-CN" sz="2400" b="1" dirty="0">
                <a:latin typeface="黑体" panose="02010609060101010101" pitchFamily="49" charset="-122"/>
                <a:ea typeface="黑体" panose="02010609060101010101" pitchFamily="49" charset="-122"/>
              </a:rPr>
              <a:t>LIST</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4515"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4516"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4517" name="Rectangle 719"/>
          <p:cNvSpPr/>
          <p:nvPr/>
        </p:nvSpPr>
        <p:spPr>
          <a:xfrm>
            <a:off x="8201025" y="5865813"/>
            <a:ext cx="7143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18" name="Rectangle 718"/>
          <p:cNvSpPr/>
          <p:nvPr/>
        </p:nvSpPr>
        <p:spPr>
          <a:xfrm>
            <a:off x="7680325" y="5865813"/>
            <a:ext cx="5207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19" name="Rectangle 717"/>
          <p:cNvSpPr/>
          <p:nvPr/>
        </p:nvSpPr>
        <p:spPr>
          <a:xfrm>
            <a:off x="7031038" y="5865813"/>
            <a:ext cx="649287"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0" name="Rectangle 716"/>
          <p:cNvSpPr/>
          <p:nvPr/>
        </p:nvSpPr>
        <p:spPr>
          <a:xfrm>
            <a:off x="5537200" y="5865813"/>
            <a:ext cx="1493838"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1" name="Rectangle 715"/>
          <p:cNvSpPr/>
          <p:nvPr/>
        </p:nvSpPr>
        <p:spPr>
          <a:xfrm>
            <a:off x="4171950" y="5865813"/>
            <a:ext cx="136525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2" name="Rectangle 714"/>
          <p:cNvSpPr/>
          <p:nvPr/>
        </p:nvSpPr>
        <p:spPr>
          <a:xfrm>
            <a:off x="3197225" y="5865813"/>
            <a:ext cx="97472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3" name="Rectangle 712"/>
          <p:cNvSpPr/>
          <p:nvPr/>
        </p:nvSpPr>
        <p:spPr>
          <a:xfrm>
            <a:off x="2841625" y="586581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4" name="Rectangle 711"/>
          <p:cNvSpPr/>
          <p:nvPr/>
        </p:nvSpPr>
        <p:spPr>
          <a:xfrm>
            <a:off x="1606550" y="5865813"/>
            <a:ext cx="12350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5" name="Rectangle 709"/>
          <p:cNvSpPr/>
          <p:nvPr/>
        </p:nvSpPr>
        <p:spPr>
          <a:xfrm>
            <a:off x="1250950" y="586581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6" name="Rectangle 708"/>
          <p:cNvSpPr/>
          <p:nvPr/>
        </p:nvSpPr>
        <p:spPr>
          <a:xfrm>
            <a:off x="331788" y="5865813"/>
            <a:ext cx="919162"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7" name="Rectangle 707"/>
          <p:cNvSpPr/>
          <p:nvPr/>
        </p:nvSpPr>
        <p:spPr>
          <a:xfrm>
            <a:off x="153988" y="5865813"/>
            <a:ext cx="177800" cy="230187"/>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28" name="Rectangle 706"/>
          <p:cNvSpPr/>
          <p:nvPr/>
        </p:nvSpPr>
        <p:spPr>
          <a:xfrm>
            <a:off x="8201025" y="5613400"/>
            <a:ext cx="714375"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29" name="Rectangle 705"/>
          <p:cNvSpPr/>
          <p:nvPr/>
        </p:nvSpPr>
        <p:spPr>
          <a:xfrm>
            <a:off x="7680325" y="5613400"/>
            <a:ext cx="520700"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0" name="Rectangle 704"/>
          <p:cNvSpPr/>
          <p:nvPr/>
        </p:nvSpPr>
        <p:spPr>
          <a:xfrm>
            <a:off x="7031038" y="5613400"/>
            <a:ext cx="649287"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1" name="Rectangle 703"/>
          <p:cNvSpPr/>
          <p:nvPr/>
        </p:nvSpPr>
        <p:spPr>
          <a:xfrm>
            <a:off x="5537200" y="5613400"/>
            <a:ext cx="1493838"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2" name="Rectangle 702"/>
          <p:cNvSpPr/>
          <p:nvPr/>
        </p:nvSpPr>
        <p:spPr>
          <a:xfrm>
            <a:off x="4171950" y="5613400"/>
            <a:ext cx="1365250"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3" name="Rectangle 701"/>
          <p:cNvSpPr/>
          <p:nvPr/>
        </p:nvSpPr>
        <p:spPr>
          <a:xfrm>
            <a:off x="3197225" y="5613400"/>
            <a:ext cx="974725"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4" name="Rectangle 699"/>
          <p:cNvSpPr/>
          <p:nvPr/>
        </p:nvSpPr>
        <p:spPr>
          <a:xfrm>
            <a:off x="2841625" y="5613400"/>
            <a:ext cx="355600"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5" name="Rectangle 698"/>
          <p:cNvSpPr/>
          <p:nvPr/>
        </p:nvSpPr>
        <p:spPr>
          <a:xfrm>
            <a:off x="1606550" y="5613400"/>
            <a:ext cx="1235075"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6" name="Rectangle 696"/>
          <p:cNvSpPr/>
          <p:nvPr/>
        </p:nvSpPr>
        <p:spPr>
          <a:xfrm>
            <a:off x="1250950" y="5613400"/>
            <a:ext cx="355600"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7" name="Rectangle 695"/>
          <p:cNvSpPr/>
          <p:nvPr/>
        </p:nvSpPr>
        <p:spPr>
          <a:xfrm>
            <a:off x="331788" y="5613400"/>
            <a:ext cx="919162" cy="252413"/>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38" name="Rectangle 694"/>
          <p:cNvSpPr/>
          <p:nvPr/>
        </p:nvSpPr>
        <p:spPr>
          <a:xfrm>
            <a:off x="153988" y="5613400"/>
            <a:ext cx="177800" cy="252413"/>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39" name="Rectangle 693"/>
          <p:cNvSpPr/>
          <p:nvPr/>
        </p:nvSpPr>
        <p:spPr>
          <a:xfrm>
            <a:off x="8201025" y="5383213"/>
            <a:ext cx="7143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0" name="Rectangle 692"/>
          <p:cNvSpPr/>
          <p:nvPr/>
        </p:nvSpPr>
        <p:spPr>
          <a:xfrm>
            <a:off x="7680325" y="5383213"/>
            <a:ext cx="5207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1" name="Rectangle 691"/>
          <p:cNvSpPr/>
          <p:nvPr/>
        </p:nvSpPr>
        <p:spPr>
          <a:xfrm>
            <a:off x="7031038" y="5383213"/>
            <a:ext cx="649287"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2" name="Rectangle 690"/>
          <p:cNvSpPr/>
          <p:nvPr/>
        </p:nvSpPr>
        <p:spPr>
          <a:xfrm>
            <a:off x="5537200" y="5383213"/>
            <a:ext cx="1493838"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3" name="Rectangle 689"/>
          <p:cNvSpPr/>
          <p:nvPr/>
        </p:nvSpPr>
        <p:spPr>
          <a:xfrm>
            <a:off x="4171950" y="5383213"/>
            <a:ext cx="136525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4" name="Rectangle 688"/>
          <p:cNvSpPr/>
          <p:nvPr/>
        </p:nvSpPr>
        <p:spPr>
          <a:xfrm>
            <a:off x="3197225" y="5383213"/>
            <a:ext cx="97472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5" name="Rectangle 686"/>
          <p:cNvSpPr/>
          <p:nvPr/>
        </p:nvSpPr>
        <p:spPr>
          <a:xfrm>
            <a:off x="2841625" y="538321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6" name="Rectangle 685"/>
          <p:cNvSpPr/>
          <p:nvPr/>
        </p:nvSpPr>
        <p:spPr>
          <a:xfrm>
            <a:off x="1606550" y="5383213"/>
            <a:ext cx="12350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7" name="Rectangle 683"/>
          <p:cNvSpPr/>
          <p:nvPr/>
        </p:nvSpPr>
        <p:spPr>
          <a:xfrm>
            <a:off x="1250950" y="538321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8" name="Rectangle 682"/>
          <p:cNvSpPr/>
          <p:nvPr/>
        </p:nvSpPr>
        <p:spPr>
          <a:xfrm>
            <a:off x="331788" y="5383213"/>
            <a:ext cx="919162"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49" name="Rectangle 681"/>
          <p:cNvSpPr/>
          <p:nvPr/>
        </p:nvSpPr>
        <p:spPr>
          <a:xfrm>
            <a:off x="153988" y="5383213"/>
            <a:ext cx="177800" cy="230187"/>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50" name="Rectangle 680"/>
          <p:cNvSpPr/>
          <p:nvPr/>
        </p:nvSpPr>
        <p:spPr>
          <a:xfrm>
            <a:off x="8201025" y="5154613"/>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1" name="Rectangle 679"/>
          <p:cNvSpPr/>
          <p:nvPr/>
        </p:nvSpPr>
        <p:spPr>
          <a:xfrm>
            <a:off x="7680325" y="5154613"/>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2" name="Rectangle 678"/>
          <p:cNvSpPr/>
          <p:nvPr/>
        </p:nvSpPr>
        <p:spPr>
          <a:xfrm>
            <a:off x="7031038" y="5154613"/>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3" name="Rectangle 677"/>
          <p:cNvSpPr/>
          <p:nvPr/>
        </p:nvSpPr>
        <p:spPr>
          <a:xfrm>
            <a:off x="5537200" y="5154613"/>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4" name="Rectangle 676"/>
          <p:cNvSpPr/>
          <p:nvPr/>
        </p:nvSpPr>
        <p:spPr>
          <a:xfrm>
            <a:off x="4171950" y="5154613"/>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5" name="Rectangle 675"/>
          <p:cNvSpPr/>
          <p:nvPr/>
        </p:nvSpPr>
        <p:spPr>
          <a:xfrm>
            <a:off x="3197225" y="5154613"/>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6" name="Rectangle 673"/>
          <p:cNvSpPr/>
          <p:nvPr/>
        </p:nvSpPr>
        <p:spPr>
          <a:xfrm>
            <a:off x="2841625" y="5154613"/>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7" name="Rectangle 672"/>
          <p:cNvSpPr/>
          <p:nvPr/>
        </p:nvSpPr>
        <p:spPr>
          <a:xfrm>
            <a:off x="1606550" y="5154613"/>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8" name="Rectangle 670"/>
          <p:cNvSpPr/>
          <p:nvPr/>
        </p:nvSpPr>
        <p:spPr>
          <a:xfrm>
            <a:off x="1250950" y="5154613"/>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59" name="Rectangle 669"/>
          <p:cNvSpPr/>
          <p:nvPr/>
        </p:nvSpPr>
        <p:spPr>
          <a:xfrm>
            <a:off x="331788" y="5154613"/>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0" name="Rectangle 668"/>
          <p:cNvSpPr/>
          <p:nvPr/>
        </p:nvSpPr>
        <p:spPr>
          <a:xfrm>
            <a:off x="153988" y="5154613"/>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61" name="Rectangle 667"/>
          <p:cNvSpPr/>
          <p:nvPr/>
        </p:nvSpPr>
        <p:spPr>
          <a:xfrm>
            <a:off x="8201025" y="4924425"/>
            <a:ext cx="7143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2" name="Rectangle 666"/>
          <p:cNvSpPr/>
          <p:nvPr/>
        </p:nvSpPr>
        <p:spPr>
          <a:xfrm>
            <a:off x="7680325" y="4924425"/>
            <a:ext cx="5207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3" name="Rectangle 665"/>
          <p:cNvSpPr/>
          <p:nvPr/>
        </p:nvSpPr>
        <p:spPr>
          <a:xfrm>
            <a:off x="7031038" y="4924425"/>
            <a:ext cx="649287"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4" name="Rectangle 664"/>
          <p:cNvSpPr/>
          <p:nvPr/>
        </p:nvSpPr>
        <p:spPr>
          <a:xfrm>
            <a:off x="5537200" y="4924425"/>
            <a:ext cx="1493838"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5" name="Rectangle 663"/>
          <p:cNvSpPr/>
          <p:nvPr/>
        </p:nvSpPr>
        <p:spPr>
          <a:xfrm>
            <a:off x="4171950" y="4924425"/>
            <a:ext cx="136525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6" name="Rectangle 662"/>
          <p:cNvSpPr/>
          <p:nvPr/>
        </p:nvSpPr>
        <p:spPr>
          <a:xfrm>
            <a:off x="3197225" y="4924425"/>
            <a:ext cx="97472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7" name="Rectangle 660"/>
          <p:cNvSpPr/>
          <p:nvPr/>
        </p:nvSpPr>
        <p:spPr>
          <a:xfrm>
            <a:off x="2841625" y="4924425"/>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8" name="Rectangle 659"/>
          <p:cNvSpPr/>
          <p:nvPr/>
        </p:nvSpPr>
        <p:spPr>
          <a:xfrm>
            <a:off x="1606550" y="4924425"/>
            <a:ext cx="12350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69" name="Rectangle 657"/>
          <p:cNvSpPr/>
          <p:nvPr/>
        </p:nvSpPr>
        <p:spPr>
          <a:xfrm>
            <a:off x="1250950" y="4924425"/>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0" name="Rectangle 656"/>
          <p:cNvSpPr/>
          <p:nvPr/>
        </p:nvSpPr>
        <p:spPr>
          <a:xfrm>
            <a:off x="331788" y="4924425"/>
            <a:ext cx="919162"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1" name="Rectangle 655"/>
          <p:cNvSpPr/>
          <p:nvPr/>
        </p:nvSpPr>
        <p:spPr>
          <a:xfrm>
            <a:off x="153988" y="4924425"/>
            <a:ext cx="177800" cy="230188"/>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72" name="Rectangle 654"/>
          <p:cNvSpPr/>
          <p:nvPr/>
        </p:nvSpPr>
        <p:spPr>
          <a:xfrm>
            <a:off x="8201025" y="4694238"/>
            <a:ext cx="7143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3" name="Rectangle 653"/>
          <p:cNvSpPr/>
          <p:nvPr/>
        </p:nvSpPr>
        <p:spPr>
          <a:xfrm>
            <a:off x="7680325" y="4694238"/>
            <a:ext cx="5207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4" name="Rectangle 652"/>
          <p:cNvSpPr/>
          <p:nvPr/>
        </p:nvSpPr>
        <p:spPr>
          <a:xfrm>
            <a:off x="7031038" y="4694238"/>
            <a:ext cx="649287"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5" name="Rectangle 651"/>
          <p:cNvSpPr/>
          <p:nvPr/>
        </p:nvSpPr>
        <p:spPr>
          <a:xfrm>
            <a:off x="5537200" y="4694238"/>
            <a:ext cx="1493838"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6" name="Rectangle 650"/>
          <p:cNvSpPr/>
          <p:nvPr/>
        </p:nvSpPr>
        <p:spPr>
          <a:xfrm>
            <a:off x="4171950" y="4694238"/>
            <a:ext cx="136525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7" name="Rectangle 649"/>
          <p:cNvSpPr/>
          <p:nvPr/>
        </p:nvSpPr>
        <p:spPr>
          <a:xfrm>
            <a:off x="3197225" y="4694238"/>
            <a:ext cx="97472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8" name="Rectangle 647"/>
          <p:cNvSpPr/>
          <p:nvPr/>
        </p:nvSpPr>
        <p:spPr>
          <a:xfrm>
            <a:off x="2841625" y="4694238"/>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79" name="Rectangle 646"/>
          <p:cNvSpPr/>
          <p:nvPr/>
        </p:nvSpPr>
        <p:spPr>
          <a:xfrm>
            <a:off x="1606550" y="4694238"/>
            <a:ext cx="12350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0" name="Rectangle 644"/>
          <p:cNvSpPr/>
          <p:nvPr/>
        </p:nvSpPr>
        <p:spPr>
          <a:xfrm>
            <a:off x="1250950" y="4694238"/>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1" name="Rectangle 643"/>
          <p:cNvSpPr/>
          <p:nvPr/>
        </p:nvSpPr>
        <p:spPr>
          <a:xfrm>
            <a:off x="331788" y="4694238"/>
            <a:ext cx="919162"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2" name="Rectangle 642"/>
          <p:cNvSpPr/>
          <p:nvPr/>
        </p:nvSpPr>
        <p:spPr>
          <a:xfrm>
            <a:off x="153988" y="4694238"/>
            <a:ext cx="177800" cy="230187"/>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83" name="Rectangle 641"/>
          <p:cNvSpPr/>
          <p:nvPr/>
        </p:nvSpPr>
        <p:spPr>
          <a:xfrm>
            <a:off x="8201025" y="4465638"/>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4" name="Rectangle 640"/>
          <p:cNvSpPr/>
          <p:nvPr/>
        </p:nvSpPr>
        <p:spPr>
          <a:xfrm>
            <a:off x="7680325" y="4465638"/>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5" name="Rectangle 639"/>
          <p:cNvSpPr/>
          <p:nvPr/>
        </p:nvSpPr>
        <p:spPr>
          <a:xfrm>
            <a:off x="7031038" y="4465638"/>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6" name="Rectangle 638"/>
          <p:cNvSpPr/>
          <p:nvPr/>
        </p:nvSpPr>
        <p:spPr>
          <a:xfrm>
            <a:off x="5537200" y="4465638"/>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7" name="Rectangle 637"/>
          <p:cNvSpPr/>
          <p:nvPr/>
        </p:nvSpPr>
        <p:spPr>
          <a:xfrm>
            <a:off x="4171950" y="4465638"/>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8" name="Rectangle 636"/>
          <p:cNvSpPr/>
          <p:nvPr/>
        </p:nvSpPr>
        <p:spPr>
          <a:xfrm>
            <a:off x="3197225" y="4465638"/>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89" name="Rectangle 634"/>
          <p:cNvSpPr/>
          <p:nvPr/>
        </p:nvSpPr>
        <p:spPr>
          <a:xfrm>
            <a:off x="2841625" y="4465638"/>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0" name="Rectangle 633"/>
          <p:cNvSpPr/>
          <p:nvPr/>
        </p:nvSpPr>
        <p:spPr>
          <a:xfrm>
            <a:off x="1606550" y="4465638"/>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1" name="Rectangle 631"/>
          <p:cNvSpPr/>
          <p:nvPr/>
        </p:nvSpPr>
        <p:spPr>
          <a:xfrm>
            <a:off x="1250950" y="4465638"/>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2" name="Rectangle 630"/>
          <p:cNvSpPr/>
          <p:nvPr/>
        </p:nvSpPr>
        <p:spPr>
          <a:xfrm>
            <a:off x="331788" y="4465638"/>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3" name="Rectangle 629"/>
          <p:cNvSpPr/>
          <p:nvPr/>
        </p:nvSpPr>
        <p:spPr>
          <a:xfrm>
            <a:off x="153988" y="4465638"/>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594" name="Rectangle 628"/>
          <p:cNvSpPr/>
          <p:nvPr/>
        </p:nvSpPr>
        <p:spPr>
          <a:xfrm>
            <a:off x="8201025" y="4235450"/>
            <a:ext cx="7143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5" name="Rectangle 627"/>
          <p:cNvSpPr/>
          <p:nvPr/>
        </p:nvSpPr>
        <p:spPr>
          <a:xfrm>
            <a:off x="7680325" y="4235450"/>
            <a:ext cx="5207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6" name="Rectangle 626"/>
          <p:cNvSpPr/>
          <p:nvPr/>
        </p:nvSpPr>
        <p:spPr>
          <a:xfrm>
            <a:off x="7031038" y="4235450"/>
            <a:ext cx="649287"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7" name="Rectangle 625"/>
          <p:cNvSpPr/>
          <p:nvPr/>
        </p:nvSpPr>
        <p:spPr>
          <a:xfrm>
            <a:off x="5537200" y="4235450"/>
            <a:ext cx="1493838"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8" name="Rectangle 624"/>
          <p:cNvSpPr/>
          <p:nvPr/>
        </p:nvSpPr>
        <p:spPr>
          <a:xfrm>
            <a:off x="4171950" y="4235450"/>
            <a:ext cx="136525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599" name="Rectangle 623"/>
          <p:cNvSpPr/>
          <p:nvPr/>
        </p:nvSpPr>
        <p:spPr>
          <a:xfrm>
            <a:off x="3197225" y="4235450"/>
            <a:ext cx="97472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0" name="Rectangle 621"/>
          <p:cNvSpPr/>
          <p:nvPr/>
        </p:nvSpPr>
        <p:spPr>
          <a:xfrm>
            <a:off x="2841625" y="4235450"/>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1" name="Rectangle 620"/>
          <p:cNvSpPr/>
          <p:nvPr/>
        </p:nvSpPr>
        <p:spPr>
          <a:xfrm>
            <a:off x="1606550" y="4235450"/>
            <a:ext cx="12350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2" name="Rectangle 618"/>
          <p:cNvSpPr/>
          <p:nvPr/>
        </p:nvSpPr>
        <p:spPr>
          <a:xfrm>
            <a:off x="1250950" y="4235450"/>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3" name="Rectangle 617"/>
          <p:cNvSpPr/>
          <p:nvPr/>
        </p:nvSpPr>
        <p:spPr>
          <a:xfrm>
            <a:off x="331788" y="4235450"/>
            <a:ext cx="919162"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4" name="Rectangle 616"/>
          <p:cNvSpPr/>
          <p:nvPr/>
        </p:nvSpPr>
        <p:spPr>
          <a:xfrm>
            <a:off x="153988" y="4235450"/>
            <a:ext cx="177800" cy="230188"/>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05" name="Rectangle 615"/>
          <p:cNvSpPr/>
          <p:nvPr/>
        </p:nvSpPr>
        <p:spPr>
          <a:xfrm>
            <a:off x="8201025" y="4006850"/>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6" name="Rectangle 614"/>
          <p:cNvSpPr/>
          <p:nvPr/>
        </p:nvSpPr>
        <p:spPr>
          <a:xfrm>
            <a:off x="7680325" y="4006850"/>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7" name="Rectangle 613"/>
          <p:cNvSpPr/>
          <p:nvPr/>
        </p:nvSpPr>
        <p:spPr>
          <a:xfrm>
            <a:off x="7031038" y="4006850"/>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8" name="Rectangle 612"/>
          <p:cNvSpPr/>
          <p:nvPr/>
        </p:nvSpPr>
        <p:spPr>
          <a:xfrm>
            <a:off x="5537200" y="4006850"/>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09" name="Rectangle 611"/>
          <p:cNvSpPr/>
          <p:nvPr/>
        </p:nvSpPr>
        <p:spPr>
          <a:xfrm>
            <a:off x="4171950" y="4006850"/>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0" name="Rectangle 610"/>
          <p:cNvSpPr/>
          <p:nvPr/>
        </p:nvSpPr>
        <p:spPr>
          <a:xfrm>
            <a:off x="3197225" y="4006850"/>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1" name="Rectangle 608"/>
          <p:cNvSpPr/>
          <p:nvPr/>
        </p:nvSpPr>
        <p:spPr>
          <a:xfrm>
            <a:off x="2841625" y="4006850"/>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2" name="Rectangle 607"/>
          <p:cNvSpPr/>
          <p:nvPr/>
        </p:nvSpPr>
        <p:spPr>
          <a:xfrm>
            <a:off x="1606550" y="4006850"/>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3" name="Rectangle 605"/>
          <p:cNvSpPr/>
          <p:nvPr/>
        </p:nvSpPr>
        <p:spPr>
          <a:xfrm>
            <a:off x="1250950" y="4006850"/>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4" name="Rectangle 604"/>
          <p:cNvSpPr/>
          <p:nvPr/>
        </p:nvSpPr>
        <p:spPr>
          <a:xfrm>
            <a:off x="331788" y="4006850"/>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5" name="Rectangle 603"/>
          <p:cNvSpPr/>
          <p:nvPr/>
        </p:nvSpPr>
        <p:spPr>
          <a:xfrm>
            <a:off x="153988" y="4006850"/>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16" name="Rectangle 602"/>
          <p:cNvSpPr/>
          <p:nvPr/>
        </p:nvSpPr>
        <p:spPr>
          <a:xfrm>
            <a:off x="8201025" y="3776663"/>
            <a:ext cx="7143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7" name="Rectangle 601"/>
          <p:cNvSpPr/>
          <p:nvPr/>
        </p:nvSpPr>
        <p:spPr>
          <a:xfrm>
            <a:off x="7680325" y="3776663"/>
            <a:ext cx="5207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8" name="Rectangle 600"/>
          <p:cNvSpPr/>
          <p:nvPr/>
        </p:nvSpPr>
        <p:spPr>
          <a:xfrm>
            <a:off x="7031038" y="3776663"/>
            <a:ext cx="649287"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19" name="Rectangle 599"/>
          <p:cNvSpPr/>
          <p:nvPr/>
        </p:nvSpPr>
        <p:spPr>
          <a:xfrm>
            <a:off x="5537200" y="3776663"/>
            <a:ext cx="1493838"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0" name="Rectangle 598"/>
          <p:cNvSpPr/>
          <p:nvPr/>
        </p:nvSpPr>
        <p:spPr>
          <a:xfrm>
            <a:off x="4171950" y="3776663"/>
            <a:ext cx="136525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1" name="Rectangle 597"/>
          <p:cNvSpPr/>
          <p:nvPr/>
        </p:nvSpPr>
        <p:spPr>
          <a:xfrm>
            <a:off x="3197225" y="3776663"/>
            <a:ext cx="97472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2" name="Rectangle 595"/>
          <p:cNvSpPr/>
          <p:nvPr/>
        </p:nvSpPr>
        <p:spPr>
          <a:xfrm>
            <a:off x="2841625" y="377666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3" name="Rectangle 594"/>
          <p:cNvSpPr/>
          <p:nvPr/>
        </p:nvSpPr>
        <p:spPr>
          <a:xfrm>
            <a:off x="1606550" y="3776663"/>
            <a:ext cx="12350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4" name="Rectangle 592"/>
          <p:cNvSpPr/>
          <p:nvPr/>
        </p:nvSpPr>
        <p:spPr>
          <a:xfrm>
            <a:off x="1250950" y="3776663"/>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5" name="Rectangle 591"/>
          <p:cNvSpPr/>
          <p:nvPr/>
        </p:nvSpPr>
        <p:spPr>
          <a:xfrm>
            <a:off x="331788" y="3776663"/>
            <a:ext cx="919162"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6" name="Rectangle 590"/>
          <p:cNvSpPr/>
          <p:nvPr/>
        </p:nvSpPr>
        <p:spPr>
          <a:xfrm>
            <a:off x="153988" y="3776663"/>
            <a:ext cx="177800" cy="230187"/>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27" name="Rectangle 589"/>
          <p:cNvSpPr/>
          <p:nvPr/>
        </p:nvSpPr>
        <p:spPr>
          <a:xfrm>
            <a:off x="8201025" y="3548063"/>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8" name="Rectangle 588"/>
          <p:cNvSpPr/>
          <p:nvPr/>
        </p:nvSpPr>
        <p:spPr>
          <a:xfrm>
            <a:off x="7680325" y="3548063"/>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29" name="Rectangle 587"/>
          <p:cNvSpPr/>
          <p:nvPr/>
        </p:nvSpPr>
        <p:spPr>
          <a:xfrm>
            <a:off x="7031038" y="3548063"/>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0" name="Rectangle 586"/>
          <p:cNvSpPr/>
          <p:nvPr/>
        </p:nvSpPr>
        <p:spPr>
          <a:xfrm>
            <a:off x="5537200" y="3548063"/>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1" name="Rectangle 585"/>
          <p:cNvSpPr/>
          <p:nvPr/>
        </p:nvSpPr>
        <p:spPr>
          <a:xfrm>
            <a:off x="4171950" y="3548063"/>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2" name="Rectangle 584"/>
          <p:cNvSpPr/>
          <p:nvPr/>
        </p:nvSpPr>
        <p:spPr>
          <a:xfrm>
            <a:off x="3197225" y="3548063"/>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3" name="Rectangle 582"/>
          <p:cNvSpPr/>
          <p:nvPr/>
        </p:nvSpPr>
        <p:spPr>
          <a:xfrm>
            <a:off x="2841625" y="3548063"/>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4" name="Rectangle 581"/>
          <p:cNvSpPr/>
          <p:nvPr/>
        </p:nvSpPr>
        <p:spPr>
          <a:xfrm>
            <a:off x="1606550" y="3548063"/>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5" name="Rectangle 579"/>
          <p:cNvSpPr/>
          <p:nvPr/>
        </p:nvSpPr>
        <p:spPr>
          <a:xfrm>
            <a:off x="1250950" y="3548063"/>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6" name="Rectangle 578"/>
          <p:cNvSpPr/>
          <p:nvPr/>
        </p:nvSpPr>
        <p:spPr>
          <a:xfrm>
            <a:off x="331788" y="3548063"/>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7" name="Rectangle 577"/>
          <p:cNvSpPr/>
          <p:nvPr/>
        </p:nvSpPr>
        <p:spPr>
          <a:xfrm>
            <a:off x="153988" y="3548063"/>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38" name="Rectangle 576"/>
          <p:cNvSpPr/>
          <p:nvPr/>
        </p:nvSpPr>
        <p:spPr>
          <a:xfrm>
            <a:off x="8201025" y="3317875"/>
            <a:ext cx="7143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39" name="Rectangle 575"/>
          <p:cNvSpPr/>
          <p:nvPr/>
        </p:nvSpPr>
        <p:spPr>
          <a:xfrm>
            <a:off x="7680325" y="3317875"/>
            <a:ext cx="5207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0" name="Rectangle 574"/>
          <p:cNvSpPr/>
          <p:nvPr/>
        </p:nvSpPr>
        <p:spPr>
          <a:xfrm>
            <a:off x="7031038" y="3317875"/>
            <a:ext cx="649287"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1" name="Rectangle 573"/>
          <p:cNvSpPr/>
          <p:nvPr/>
        </p:nvSpPr>
        <p:spPr>
          <a:xfrm>
            <a:off x="5537200" y="3317875"/>
            <a:ext cx="1493838"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2" name="Rectangle 572"/>
          <p:cNvSpPr/>
          <p:nvPr/>
        </p:nvSpPr>
        <p:spPr>
          <a:xfrm>
            <a:off x="4171950" y="3317875"/>
            <a:ext cx="136525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3" name="Rectangle 571"/>
          <p:cNvSpPr/>
          <p:nvPr/>
        </p:nvSpPr>
        <p:spPr>
          <a:xfrm>
            <a:off x="3197225" y="3317875"/>
            <a:ext cx="97472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4" name="Rectangle 569"/>
          <p:cNvSpPr/>
          <p:nvPr/>
        </p:nvSpPr>
        <p:spPr>
          <a:xfrm>
            <a:off x="2841625" y="3317875"/>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5" name="Rectangle 568"/>
          <p:cNvSpPr/>
          <p:nvPr/>
        </p:nvSpPr>
        <p:spPr>
          <a:xfrm>
            <a:off x="1606550" y="3317875"/>
            <a:ext cx="12350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6" name="Rectangle 566"/>
          <p:cNvSpPr/>
          <p:nvPr/>
        </p:nvSpPr>
        <p:spPr>
          <a:xfrm>
            <a:off x="1250950" y="3317875"/>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7" name="Rectangle 565"/>
          <p:cNvSpPr/>
          <p:nvPr/>
        </p:nvSpPr>
        <p:spPr>
          <a:xfrm>
            <a:off x="331788" y="3317875"/>
            <a:ext cx="919162"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48" name="Rectangle 564"/>
          <p:cNvSpPr/>
          <p:nvPr/>
        </p:nvSpPr>
        <p:spPr>
          <a:xfrm>
            <a:off x="153988" y="3317875"/>
            <a:ext cx="177800" cy="230188"/>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49" name="Rectangle 563"/>
          <p:cNvSpPr/>
          <p:nvPr/>
        </p:nvSpPr>
        <p:spPr>
          <a:xfrm>
            <a:off x="8201025" y="3087688"/>
            <a:ext cx="7143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0" name="Rectangle 562"/>
          <p:cNvSpPr/>
          <p:nvPr/>
        </p:nvSpPr>
        <p:spPr>
          <a:xfrm>
            <a:off x="7680325" y="3087688"/>
            <a:ext cx="5207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1" name="Rectangle 561"/>
          <p:cNvSpPr/>
          <p:nvPr/>
        </p:nvSpPr>
        <p:spPr>
          <a:xfrm>
            <a:off x="7031038" y="3087688"/>
            <a:ext cx="649287"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2" name="Rectangle 560"/>
          <p:cNvSpPr/>
          <p:nvPr/>
        </p:nvSpPr>
        <p:spPr>
          <a:xfrm>
            <a:off x="5537200" y="3087688"/>
            <a:ext cx="1493838"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3" name="Rectangle 559"/>
          <p:cNvSpPr/>
          <p:nvPr/>
        </p:nvSpPr>
        <p:spPr>
          <a:xfrm>
            <a:off x="4171950" y="3087688"/>
            <a:ext cx="136525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4" name="Rectangle 558"/>
          <p:cNvSpPr/>
          <p:nvPr/>
        </p:nvSpPr>
        <p:spPr>
          <a:xfrm>
            <a:off x="3197225" y="3087688"/>
            <a:ext cx="97472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5" name="Rectangle 556"/>
          <p:cNvSpPr/>
          <p:nvPr/>
        </p:nvSpPr>
        <p:spPr>
          <a:xfrm>
            <a:off x="2841625" y="3087688"/>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6" name="Rectangle 555"/>
          <p:cNvSpPr/>
          <p:nvPr/>
        </p:nvSpPr>
        <p:spPr>
          <a:xfrm>
            <a:off x="1606550" y="3087688"/>
            <a:ext cx="1235075"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7" name="Rectangle 553"/>
          <p:cNvSpPr/>
          <p:nvPr/>
        </p:nvSpPr>
        <p:spPr>
          <a:xfrm>
            <a:off x="1250950" y="3087688"/>
            <a:ext cx="355600"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8" name="Rectangle 552"/>
          <p:cNvSpPr/>
          <p:nvPr/>
        </p:nvSpPr>
        <p:spPr>
          <a:xfrm>
            <a:off x="331788" y="3087688"/>
            <a:ext cx="919162" cy="230187"/>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59" name="Rectangle 551"/>
          <p:cNvSpPr/>
          <p:nvPr/>
        </p:nvSpPr>
        <p:spPr>
          <a:xfrm>
            <a:off x="153988" y="3087688"/>
            <a:ext cx="177800" cy="230187"/>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60" name="Rectangle 550"/>
          <p:cNvSpPr/>
          <p:nvPr/>
        </p:nvSpPr>
        <p:spPr>
          <a:xfrm>
            <a:off x="8201025" y="2859088"/>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1" name="Rectangle 549"/>
          <p:cNvSpPr/>
          <p:nvPr/>
        </p:nvSpPr>
        <p:spPr>
          <a:xfrm>
            <a:off x="7680325" y="2859088"/>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2" name="Rectangle 548"/>
          <p:cNvSpPr/>
          <p:nvPr/>
        </p:nvSpPr>
        <p:spPr>
          <a:xfrm>
            <a:off x="7031038" y="2859088"/>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3" name="Rectangle 547"/>
          <p:cNvSpPr/>
          <p:nvPr/>
        </p:nvSpPr>
        <p:spPr>
          <a:xfrm>
            <a:off x="5537200" y="2859088"/>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4" name="Rectangle 546"/>
          <p:cNvSpPr/>
          <p:nvPr/>
        </p:nvSpPr>
        <p:spPr>
          <a:xfrm>
            <a:off x="4171950" y="2859088"/>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5" name="Rectangle 545"/>
          <p:cNvSpPr/>
          <p:nvPr/>
        </p:nvSpPr>
        <p:spPr>
          <a:xfrm>
            <a:off x="3197225" y="2859088"/>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6" name="Rectangle 543"/>
          <p:cNvSpPr/>
          <p:nvPr/>
        </p:nvSpPr>
        <p:spPr>
          <a:xfrm>
            <a:off x="2841625" y="2859088"/>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7" name="Rectangle 542"/>
          <p:cNvSpPr/>
          <p:nvPr/>
        </p:nvSpPr>
        <p:spPr>
          <a:xfrm>
            <a:off x="1606550" y="2859088"/>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8" name="Rectangle 540"/>
          <p:cNvSpPr/>
          <p:nvPr/>
        </p:nvSpPr>
        <p:spPr>
          <a:xfrm>
            <a:off x="1250950" y="2859088"/>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69" name="Rectangle 539"/>
          <p:cNvSpPr/>
          <p:nvPr/>
        </p:nvSpPr>
        <p:spPr>
          <a:xfrm>
            <a:off x="331788" y="2859088"/>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0" name="Rectangle 538"/>
          <p:cNvSpPr/>
          <p:nvPr/>
        </p:nvSpPr>
        <p:spPr>
          <a:xfrm>
            <a:off x="153988" y="2859088"/>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71" name="Rectangle 537"/>
          <p:cNvSpPr/>
          <p:nvPr/>
        </p:nvSpPr>
        <p:spPr>
          <a:xfrm>
            <a:off x="8201025" y="2628900"/>
            <a:ext cx="7143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2" name="Rectangle 536"/>
          <p:cNvSpPr/>
          <p:nvPr/>
        </p:nvSpPr>
        <p:spPr>
          <a:xfrm>
            <a:off x="7680325" y="2628900"/>
            <a:ext cx="5207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3" name="Rectangle 535"/>
          <p:cNvSpPr/>
          <p:nvPr/>
        </p:nvSpPr>
        <p:spPr>
          <a:xfrm>
            <a:off x="7031038" y="2628900"/>
            <a:ext cx="649287"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4" name="Rectangle 534"/>
          <p:cNvSpPr/>
          <p:nvPr/>
        </p:nvSpPr>
        <p:spPr>
          <a:xfrm>
            <a:off x="5537200" y="2628900"/>
            <a:ext cx="1493838"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5" name="Rectangle 533"/>
          <p:cNvSpPr/>
          <p:nvPr/>
        </p:nvSpPr>
        <p:spPr>
          <a:xfrm>
            <a:off x="4171950" y="2628900"/>
            <a:ext cx="136525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6" name="Rectangle 532"/>
          <p:cNvSpPr/>
          <p:nvPr/>
        </p:nvSpPr>
        <p:spPr>
          <a:xfrm>
            <a:off x="3197225" y="2628900"/>
            <a:ext cx="97472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7" name="Rectangle 530"/>
          <p:cNvSpPr/>
          <p:nvPr/>
        </p:nvSpPr>
        <p:spPr>
          <a:xfrm>
            <a:off x="2841625" y="2628900"/>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8" name="Rectangle 529"/>
          <p:cNvSpPr/>
          <p:nvPr/>
        </p:nvSpPr>
        <p:spPr>
          <a:xfrm>
            <a:off x="1606550" y="2628900"/>
            <a:ext cx="1235075"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79" name="Rectangle 527"/>
          <p:cNvSpPr/>
          <p:nvPr/>
        </p:nvSpPr>
        <p:spPr>
          <a:xfrm>
            <a:off x="1250950" y="2628900"/>
            <a:ext cx="355600"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0" name="Rectangle 526"/>
          <p:cNvSpPr/>
          <p:nvPr/>
        </p:nvSpPr>
        <p:spPr>
          <a:xfrm>
            <a:off x="331788" y="2628900"/>
            <a:ext cx="919162" cy="230188"/>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1" name="Rectangle 525"/>
          <p:cNvSpPr/>
          <p:nvPr/>
        </p:nvSpPr>
        <p:spPr>
          <a:xfrm>
            <a:off x="153988" y="2628900"/>
            <a:ext cx="177800" cy="230188"/>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82" name="Rectangle 524"/>
          <p:cNvSpPr/>
          <p:nvPr/>
        </p:nvSpPr>
        <p:spPr>
          <a:xfrm>
            <a:off x="8201025" y="2400300"/>
            <a:ext cx="7143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3" name="Rectangle 523"/>
          <p:cNvSpPr/>
          <p:nvPr/>
        </p:nvSpPr>
        <p:spPr>
          <a:xfrm>
            <a:off x="7680325" y="2400300"/>
            <a:ext cx="5207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4" name="Rectangle 522"/>
          <p:cNvSpPr/>
          <p:nvPr/>
        </p:nvSpPr>
        <p:spPr>
          <a:xfrm>
            <a:off x="7031038" y="2400300"/>
            <a:ext cx="649287"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5" name="Rectangle 521"/>
          <p:cNvSpPr/>
          <p:nvPr/>
        </p:nvSpPr>
        <p:spPr>
          <a:xfrm>
            <a:off x="5537200" y="2400300"/>
            <a:ext cx="1493838"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6" name="Rectangle 520"/>
          <p:cNvSpPr/>
          <p:nvPr/>
        </p:nvSpPr>
        <p:spPr>
          <a:xfrm>
            <a:off x="4171950" y="2400300"/>
            <a:ext cx="136525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7" name="Rectangle 519"/>
          <p:cNvSpPr/>
          <p:nvPr/>
        </p:nvSpPr>
        <p:spPr>
          <a:xfrm>
            <a:off x="3197225" y="2400300"/>
            <a:ext cx="97472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8" name="Rectangle 517"/>
          <p:cNvSpPr/>
          <p:nvPr/>
        </p:nvSpPr>
        <p:spPr>
          <a:xfrm>
            <a:off x="2841625" y="2400300"/>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89" name="Rectangle 516"/>
          <p:cNvSpPr/>
          <p:nvPr/>
        </p:nvSpPr>
        <p:spPr>
          <a:xfrm>
            <a:off x="1606550" y="2400300"/>
            <a:ext cx="1235075"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0" name="Rectangle 514"/>
          <p:cNvSpPr/>
          <p:nvPr/>
        </p:nvSpPr>
        <p:spPr>
          <a:xfrm>
            <a:off x="1250950" y="2400300"/>
            <a:ext cx="355600"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1" name="Rectangle 513"/>
          <p:cNvSpPr/>
          <p:nvPr/>
        </p:nvSpPr>
        <p:spPr>
          <a:xfrm>
            <a:off x="331788" y="2400300"/>
            <a:ext cx="919162" cy="22860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2" name="Rectangle 512"/>
          <p:cNvSpPr/>
          <p:nvPr/>
        </p:nvSpPr>
        <p:spPr>
          <a:xfrm>
            <a:off x="153988" y="2400300"/>
            <a:ext cx="177800" cy="22860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693" name="Rectangle 511"/>
          <p:cNvSpPr/>
          <p:nvPr/>
        </p:nvSpPr>
        <p:spPr>
          <a:xfrm>
            <a:off x="8201025" y="2152650"/>
            <a:ext cx="714375"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4" name="Rectangle 510"/>
          <p:cNvSpPr/>
          <p:nvPr/>
        </p:nvSpPr>
        <p:spPr>
          <a:xfrm>
            <a:off x="7680325" y="2152650"/>
            <a:ext cx="520700"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5" name="Rectangle 509"/>
          <p:cNvSpPr/>
          <p:nvPr/>
        </p:nvSpPr>
        <p:spPr>
          <a:xfrm>
            <a:off x="7031038" y="2152650"/>
            <a:ext cx="649287"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6" name="Rectangle 508"/>
          <p:cNvSpPr/>
          <p:nvPr/>
        </p:nvSpPr>
        <p:spPr>
          <a:xfrm>
            <a:off x="5537200" y="2152650"/>
            <a:ext cx="1493838"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7" name="Rectangle 507"/>
          <p:cNvSpPr/>
          <p:nvPr/>
        </p:nvSpPr>
        <p:spPr>
          <a:xfrm>
            <a:off x="4171950" y="2152650"/>
            <a:ext cx="1365250"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8" name="Rectangle 506"/>
          <p:cNvSpPr/>
          <p:nvPr/>
        </p:nvSpPr>
        <p:spPr>
          <a:xfrm>
            <a:off x="3197225" y="2152650"/>
            <a:ext cx="974725"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699" name="Rectangle 504"/>
          <p:cNvSpPr/>
          <p:nvPr/>
        </p:nvSpPr>
        <p:spPr>
          <a:xfrm>
            <a:off x="2841625" y="2152650"/>
            <a:ext cx="355600"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700" name="Rectangle 503"/>
          <p:cNvSpPr/>
          <p:nvPr/>
        </p:nvSpPr>
        <p:spPr>
          <a:xfrm>
            <a:off x="1606550" y="2152650"/>
            <a:ext cx="1235075"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701" name="Rectangle 501"/>
          <p:cNvSpPr/>
          <p:nvPr/>
        </p:nvSpPr>
        <p:spPr>
          <a:xfrm>
            <a:off x="1250950" y="2152650"/>
            <a:ext cx="355600"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702" name="Rectangle 500"/>
          <p:cNvSpPr/>
          <p:nvPr/>
        </p:nvSpPr>
        <p:spPr>
          <a:xfrm>
            <a:off x="331788" y="2152650"/>
            <a:ext cx="919162" cy="247650"/>
          </a:xfrm>
          <a:prstGeom prst="rect">
            <a:avLst/>
          </a:prstGeom>
          <a:noFill/>
          <a:ln w="12700">
            <a:noFill/>
          </a:ln>
        </p:spPr>
        <p:txBody>
          <a:bodyPr anchor="ctr" anchorCtr="0"/>
          <a:p>
            <a:pPr>
              <a:lnSpc>
                <a:spcPct val="90000"/>
              </a:lnSpc>
              <a:spcBef>
                <a:spcPct val="30000"/>
              </a:spcBef>
              <a:buSzPct val="100000"/>
            </a:pPr>
            <a:endParaRPr lang="zh-CN" altLang="en-US" sz="800" dirty="0">
              <a:latin typeface="黑体" panose="02010609060101010101" pitchFamily="49" charset="-122"/>
              <a:ea typeface="黑体" panose="02010609060101010101" pitchFamily="49" charset="-122"/>
            </a:endParaRPr>
          </a:p>
        </p:txBody>
      </p:sp>
      <p:sp>
        <p:nvSpPr>
          <p:cNvPr id="64703" name="Rectangle 499"/>
          <p:cNvSpPr/>
          <p:nvPr/>
        </p:nvSpPr>
        <p:spPr>
          <a:xfrm>
            <a:off x="153988" y="2152650"/>
            <a:ext cx="177800" cy="247650"/>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800" b="1" dirty="0">
              <a:latin typeface="黑体" panose="02010609060101010101" pitchFamily="49" charset="-122"/>
              <a:ea typeface="黑体" panose="02010609060101010101" pitchFamily="49" charset="-122"/>
            </a:endParaRPr>
          </a:p>
        </p:txBody>
      </p:sp>
      <p:sp>
        <p:nvSpPr>
          <p:cNvPr id="64704" name="Rectangle 498"/>
          <p:cNvSpPr/>
          <p:nvPr/>
        </p:nvSpPr>
        <p:spPr>
          <a:xfrm>
            <a:off x="8201025" y="1601788"/>
            <a:ext cx="714375"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确认</a:t>
            </a:r>
            <a:endParaRPr lang="zh-CN" altLang="en-US" sz="800" b="1" dirty="0">
              <a:latin typeface="黑体" panose="02010609060101010101" pitchFamily="49" charset="-122"/>
              <a:ea typeface="黑体" panose="02010609060101010101" pitchFamily="49" charset="-122"/>
            </a:endParaRPr>
          </a:p>
        </p:txBody>
      </p:sp>
      <p:sp>
        <p:nvSpPr>
          <p:cNvPr id="64705" name="Rectangle 497"/>
          <p:cNvSpPr/>
          <p:nvPr/>
        </p:nvSpPr>
        <p:spPr>
          <a:xfrm>
            <a:off x="7680325" y="1601788"/>
            <a:ext cx="520700"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纳期</a:t>
            </a:r>
            <a:endParaRPr lang="zh-CN" altLang="en-US" sz="800" b="1" dirty="0">
              <a:latin typeface="黑体" panose="02010609060101010101" pitchFamily="49" charset="-122"/>
              <a:ea typeface="黑体" panose="02010609060101010101" pitchFamily="49" charset="-122"/>
            </a:endParaRPr>
          </a:p>
        </p:txBody>
      </p:sp>
      <p:sp>
        <p:nvSpPr>
          <p:cNvPr id="64706" name="Rectangle 496"/>
          <p:cNvSpPr/>
          <p:nvPr/>
        </p:nvSpPr>
        <p:spPr>
          <a:xfrm>
            <a:off x="7031038" y="1601788"/>
            <a:ext cx="649287"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实施者</a:t>
            </a:r>
            <a:endParaRPr lang="zh-CN" altLang="en-US" sz="800" b="1" dirty="0">
              <a:latin typeface="黑体" panose="02010609060101010101" pitchFamily="49" charset="-122"/>
              <a:ea typeface="黑体" panose="02010609060101010101" pitchFamily="49" charset="-122"/>
            </a:endParaRPr>
          </a:p>
        </p:txBody>
      </p:sp>
      <p:sp>
        <p:nvSpPr>
          <p:cNvPr id="64707" name="Rectangle 495"/>
          <p:cNvSpPr/>
          <p:nvPr/>
        </p:nvSpPr>
        <p:spPr>
          <a:xfrm>
            <a:off x="5537200" y="1601788"/>
            <a:ext cx="1493838"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一次对策或建议</a:t>
            </a:r>
            <a:endParaRPr lang="zh-CN" altLang="en-US" sz="800" b="1" dirty="0">
              <a:latin typeface="黑体" panose="02010609060101010101" pitchFamily="49" charset="-122"/>
              <a:ea typeface="黑体" panose="02010609060101010101" pitchFamily="49" charset="-122"/>
            </a:endParaRPr>
          </a:p>
        </p:txBody>
      </p:sp>
      <p:sp>
        <p:nvSpPr>
          <p:cNvPr id="64708" name="Rectangle 494"/>
          <p:cNvSpPr/>
          <p:nvPr/>
        </p:nvSpPr>
        <p:spPr>
          <a:xfrm>
            <a:off x="4171950" y="1601788"/>
            <a:ext cx="1365250"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原因分析</a:t>
            </a:r>
            <a:endParaRPr lang="zh-CN" altLang="en-US" sz="800" b="1" dirty="0">
              <a:latin typeface="黑体" panose="02010609060101010101" pitchFamily="49" charset="-122"/>
              <a:ea typeface="黑体" panose="02010609060101010101" pitchFamily="49" charset="-122"/>
            </a:endParaRPr>
          </a:p>
        </p:txBody>
      </p:sp>
      <p:sp>
        <p:nvSpPr>
          <p:cNvPr id="64709" name="Rectangle 493"/>
          <p:cNvSpPr/>
          <p:nvPr/>
        </p:nvSpPr>
        <p:spPr>
          <a:xfrm>
            <a:off x="3197225" y="1601788"/>
            <a:ext cx="974725"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现     象</a:t>
            </a:r>
            <a:endParaRPr lang="zh-CN" altLang="en-US" sz="800" b="1" dirty="0">
              <a:latin typeface="黑体" panose="02010609060101010101" pitchFamily="49" charset="-122"/>
              <a:ea typeface="黑体" panose="02010609060101010101" pitchFamily="49" charset="-122"/>
            </a:endParaRPr>
          </a:p>
        </p:txBody>
      </p:sp>
      <p:sp>
        <p:nvSpPr>
          <p:cNvPr id="64710" name="Rectangle 491"/>
          <p:cNvSpPr/>
          <p:nvPr/>
        </p:nvSpPr>
        <p:spPr>
          <a:xfrm>
            <a:off x="2841625" y="1601788"/>
            <a:ext cx="355600"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地点或部位</a:t>
            </a:r>
            <a:endParaRPr lang="zh-CN" altLang="en-US" sz="800" b="1" dirty="0">
              <a:latin typeface="黑体" panose="02010609060101010101" pitchFamily="49" charset="-122"/>
              <a:ea typeface="黑体" panose="02010609060101010101" pitchFamily="49" charset="-122"/>
            </a:endParaRPr>
          </a:p>
        </p:txBody>
      </p:sp>
      <p:sp>
        <p:nvSpPr>
          <p:cNvPr id="64711" name="Rectangle 490"/>
          <p:cNvSpPr/>
          <p:nvPr/>
        </p:nvSpPr>
        <p:spPr>
          <a:xfrm>
            <a:off x="1606550" y="1601788"/>
            <a:ext cx="1235075"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发现者</a:t>
            </a:r>
            <a:endParaRPr lang="zh-CN" altLang="en-US" sz="800" b="1" dirty="0">
              <a:latin typeface="黑体" panose="02010609060101010101" pitchFamily="49" charset="-122"/>
              <a:ea typeface="黑体" panose="02010609060101010101" pitchFamily="49" charset="-122"/>
            </a:endParaRPr>
          </a:p>
        </p:txBody>
      </p:sp>
      <p:sp>
        <p:nvSpPr>
          <p:cNvPr id="64712" name="Rectangle 488"/>
          <p:cNvSpPr/>
          <p:nvPr/>
        </p:nvSpPr>
        <p:spPr>
          <a:xfrm>
            <a:off x="1250950" y="1601788"/>
            <a:ext cx="355600" cy="550862"/>
          </a:xfrm>
          <a:prstGeom prst="rect">
            <a:avLst/>
          </a:prstGeom>
          <a:noFill/>
          <a:ln w="12700">
            <a:noFill/>
          </a:ln>
        </p:spPr>
        <p:txBody>
          <a:bodyPr anchor="ctr" anchorCtr="0"/>
          <a:p>
            <a:pPr algn="ctr"/>
            <a:r>
              <a:rPr lang="zh-CN" altLang="en-US" sz="800" b="1" dirty="0">
                <a:latin typeface="黑体" panose="02010609060101010101" pitchFamily="49" charset="-122"/>
                <a:ea typeface="黑体" panose="02010609060101010101" pitchFamily="49" charset="-122"/>
              </a:rPr>
              <a:t>发现日</a:t>
            </a:r>
            <a:endParaRPr lang="zh-CN" altLang="en-US" sz="800" b="1" dirty="0">
              <a:latin typeface="黑体" panose="02010609060101010101" pitchFamily="49" charset="-122"/>
              <a:ea typeface="黑体" panose="02010609060101010101" pitchFamily="49" charset="-122"/>
            </a:endParaRPr>
          </a:p>
        </p:txBody>
      </p:sp>
      <p:sp>
        <p:nvSpPr>
          <p:cNvPr id="64713" name="Rectangle 487"/>
          <p:cNvSpPr/>
          <p:nvPr/>
        </p:nvSpPr>
        <p:spPr>
          <a:xfrm>
            <a:off x="331788" y="1601788"/>
            <a:ext cx="919162" cy="550862"/>
          </a:xfrm>
          <a:prstGeom prst="rect">
            <a:avLst/>
          </a:prstGeom>
          <a:noFill/>
          <a:ln w="12700">
            <a:noFill/>
          </a:ln>
        </p:spPr>
        <p:txBody>
          <a:bodyPr anchor="ctr" anchorCtr="0"/>
          <a:p>
            <a:r>
              <a:rPr lang="en-US" altLang="zh-CN" sz="800" b="1" dirty="0">
                <a:latin typeface="黑体" panose="02010609060101010101" pitchFamily="49" charset="-122"/>
                <a:ea typeface="黑体" panose="02010609060101010101" pitchFamily="49" charset="-122"/>
              </a:rPr>
              <a:t>NO</a:t>
            </a:r>
            <a:endParaRPr lang="en-US" altLang="zh-CN" sz="800" b="1" dirty="0">
              <a:latin typeface="黑体" panose="02010609060101010101" pitchFamily="49" charset="-122"/>
              <a:ea typeface="黑体" panose="02010609060101010101" pitchFamily="49" charset="-122"/>
            </a:endParaRPr>
          </a:p>
        </p:txBody>
      </p:sp>
      <p:sp>
        <p:nvSpPr>
          <p:cNvPr id="64714" name="Rectangle 486"/>
          <p:cNvSpPr/>
          <p:nvPr/>
        </p:nvSpPr>
        <p:spPr>
          <a:xfrm>
            <a:off x="153988" y="1601788"/>
            <a:ext cx="177800" cy="550862"/>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000" b="1" dirty="0">
              <a:latin typeface="黑体" panose="02010609060101010101" pitchFamily="49" charset="-122"/>
              <a:ea typeface="黑体" panose="02010609060101010101" pitchFamily="49" charset="-122"/>
            </a:endParaRPr>
          </a:p>
        </p:txBody>
      </p:sp>
      <p:sp>
        <p:nvSpPr>
          <p:cNvPr id="64715" name="Rectangle 479"/>
          <p:cNvSpPr/>
          <p:nvPr/>
        </p:nvSpPr>
        <p:spPr>
          <a:xfrm>
            <a:off x="3197225" y="1371600"/>
            <a:ext cx="5718175" cy="230188"/>
          </a:xfrm>
          <a:prstGeom prst="rect">
            <a:avLst/>
          </a:prstGeom>
          <a:noFill/>
          <a:ln w="12700">
            <a:noFill/>
          </a:ln>
        </p:spPr>
        <p:txBody>
          <a:bodyPr anchor="ctr" anchorCtr="0"/>
          <a:p>
            <a:r>
              <a:rPr lang="zh-CN" altLang="en-US" sz="1000" b="1" dirty="0">
                <a:latin typeface="黑体" panose="02010609060101010101" pitchFamily="49" charset="-122"/>
                <a:ea typeface="黑体" panose="02010609060101010101" pitchFamily="49" charset="-122"/>
              </a:rPr>
              <a:t> </a:t>
            </a:r>
            <a:endParaRPr lang="zh-CN" altLang="en-US" sz="1000" b="1" dirty="0">
              <a:latin typeface="黑体" panose="02010609060101010101" pitchFamily="49" charset="-122"/>
              <a:ea typeface="黑体" panose="02010609060101010101" pitchFamily="49" charset="-122"/>
            </a:endParaRPr>
          </a:p>
        </p:txBody>
      </p:sp>
      <p:sp>
        <p:nvSpPr>
          <p:cNvPr id="64716" name="Rectangle 476"/>
          <p:cNvSpPr/>
          <p:nvPr/>
        </p:nvSpPr>
        <p:spPr>
          <a:xfrm>
            <a:off x="1606550" y="1371600"/>
            <a:ext cx="1590675" cy="230188"/>
          </a:xfrm>
          <a:prstGeom prst="rect">
            <a:avLst/>
          </a:prstGeom>
          <a:noFill/>
          <a:ln w="12700">
            <a:noFill/>
          </a:ln>
        </p:spPr>
        <p:txBody>
          <a:bodyPr/>
          <a:p>
            <a:pPr>
              <a:lnSpc>
                <a:spcPct val="90000"/>
              </a:lnSpc>
              <a:spcBef>
                <a:spcPct val="30000"/>
              </a:spcBef>
              <a:buSzPct val="100000"/>
            </a:pPr>
            <a:endParaRPr lang="zh-CN" altLang="en-US" sz="1000" dirty="0">
              <a:latin typeface="黑体" panose="02010609060101010101" pitchFamily="49" charset="-122"/>
              <a:ea typeface="黑体" panose="02010609060101010101" pitchFamily="49" charset="-122"/>
            </a:endParaRPr>
          </a:p>
        </p:txBody>
      </p:sp>
      <p:sp>
        <p:nvSpPr>
          <p:cNvPr id="64717" name="Rectangle 473"/>
          <p:cNvSpPr/>
          <p:nvPr/>
        </p:nvSpPr>
        <p:spPr>
          <a:xfrm>
            <a:off x="153988" y="1371600"/>
            <a:ext cx="1452562" cy="230188"/>
          </a:xfrm>
          <a:prstGeom prst="rect">
            <a:avLst/>
          </a:prstGeom>
          <a:noFill/>
          <a:ln w="12700">
            <a:noFill/>
          </a:ln>
        </p:spPr>
        <p:txBody>
          <a:bodyPr/>
          <a:p>
            <a:r>
              <a:rPr lang="zh-CN" altLang="en-US" sz="1000" b="1" dirty="0">
                <a:latin typeface="黑体" panose="02010609060101010101" pitchFamily="49" charset="-122"/>
                <a:ea typeface="黑体" panose="02010609060101010101" pitchFamily="49" charset="-122"/>
              </a:rPr>
              <a:t>          设备</a:t>
            </a:r>
            <a:endParaRPr lang="zh-CN" altLang="en-US" sz="1000" b="1" dirty="0">
              <a:latin typeface="黑体" panose="02010609060101010101" pitchFamily="49" charset="-122"/>
              <a:ea typeface="黑体" panose="02010609060101010101" pitchFamily="49" charset="-122"/>
            </a:endParaRPr>
          </a:p>
        </p:txBody>
      </p:sp>
      <p:sp>
        <p:nvSpPr>
          <p:cNvPr id="64718" name="Line 720"/>
          <p:cNvSpPr/>
          <p:nvPr/>
        </p:nvSpPr>
        <p:spPr>
          <a:xfrm>
            <a:off x="304800" y="1371600"/>
            <a:ext cx="2892425" cy="0"/>
          </a:xfrm>
          <a:prstGeom prst="line">
            <a:avLst/>
          </a:prstGeom>
          <a:ln w="12700" cap="rnd" cmpd="sng">
            <a:solidFill>
              <a:srgbClr val="000000"/>
            </a:solidFill>
            <a:prstDash val="solid"/>
            <a:headEnd type="none" w="med" len="med"/>
            <a:tailEnd type="none" w="med" len="med"/>
          </a:ln>
        </p:spPr>
      </p:sp>
      <p:sp>
        <p:nvSpPr>
          <p:cNvPr id="64719" name="Line 721"/>
          <p:cNvSpPr/>
          <p:nvPr/>
        </p:nvSpPr>
        <p:spPr>
          <a:xfrm>
            <a:off x="153988" y="6096000"/>
            <a:ext cx="177800" cy="0"/>
          </a:xfrm>
          <a:prstGeom prst="line">
            <a:avLst/>
          </a:prstGeom>
          <a:ln w="12700">
            <a:noFill/>
          </a:ln>
          <a:effectLst>
            <a:outerShdw dist="107763" dir="13499999" algn="ctr" rotWithShape="0">
              <a:schemeClr val="bg2"/>
            </a:outerShdw>
          </a:effectLst>
        </p:spPr>
      </p:sp>
      <p:sp>
        <p:nvSpPr>
          <p:cNvPr id="64720" name="Line 723"/>
          <p:cNvSpPr/>
          <p:nvPr/>
        </p:nvSpPr>
        <p:spPr>
          <a:xfrm>
            <a:off x="8915400" y="1371600"/>
            <a:ext cx="0" cy="230188"/>
          </a:xfrm>
          <a:prstGeom prst="line">
            <a:avLst/>
          </a:prstGeom>
          <a:ln w="12700">
            <a:noFill/>
          </a:ln>
          <a:effectLst>
            <a:outerShdw dist="107763" dir="13499999" algn="ctr" rotWithShape="0">
              <a:schemeClr val="bg2"/>
            </a:outerShdw>
          </a:effectLst>
        </p:spPr>
      </p:sp>
      <p:sp>
        <p:nvSpPr>
          <p:cNvPr id="64721" name="Line 726"/>
          <p:cNvSpPr/>
          <p:nvPr/>
        </p:nvSpPr>
        <p:spPr>
          <a:xfrm>
            <a:off x="304800" y="1600200"/>
            <a:ext cx="8610600" cy="1588"/>
          </a:xfrm>
          <a:prstGeom prst="line">
            <a:avLst/>
          </a:prstGeom>
          <a:ln w="12700" cap="rnd" cmpd="sng">
            <a:solidFill>
              <a:srgbClr val="000000"/>
            </a:solidFill>
            <a:prstDash val="solid"/>
            <a:headEnd type="none" w="med" len="med"/>
            <a:tailEnd type="none" w="med" len="med"/>
          </a:ln>
        </p:spPr>
      </p:sp>
      <p:sp>
        <p:nvSpPr>
          <p:cNvPr id="64722" name="Line 730"/>
          <p:cNvSpPr/>
          <p:nvPr/>
        </p:nvSpPr>
        <p:spPr>
          <a:xfrm>
            <a:off x="1606550" y="1371600"/>
            <a:ext cx="0" cy="4724400"/>
          </a:xfrm>
          <a:prstGeom prst="line">
            <a:avLst/>
          </a:prstGeom>
          <a:ln w="12700" cap="rnd" cmpd="sng">
            <a:solidFill>
              <a:srgbClr val="000000"/>
            </a:solidFill>
            <a:prstDash val="solid"/>
            <a:headEnd type="none" w="med" len="med"/>
            <a:tailEnd type="none" w="med" len="med"/>
          </a:ln>
        </p:spPr>
      </p:sp>
      <p:sp>
        <p:nvSpPr>
          <p:cNvPr id="64723" name="Line 731"/>
          <p:cNvSpPr/>
          <p:nvPr/>
        </p:nvSpPr>
        <p:spPr>
          <a:xfrm>
            <a:off x="3197225" y="1371600"/>
            <a:ext cx="5718175" cy="0"/>
          </a:xfrm>
          <a:prstGeom prst="line">
            <a:avLst/>
          </a:prstGeom>
          <a:ln w="12700">
            <a:noFill/>
          </a:ln>
          <a:effectLst>
            <a:outerShdw dist="107763" dir="13499999" algn="ctr" rotWithShape="0">
              <a:schemeClr val="bg2"/>
            </a:outerShdw>
          </a:effectLst>
        </p:spPr>
      </p:sp>
      <p:sp>
        <p:nvSpPr>
          <p:cNvPr id="64724" name="Line 734"/>
          <p:cNvSpPr/>
          <p:nvPr/>
        </p:nvSpPr>
        <p:spPr>
          <a:xfrm>
            <a:off x="3197225" y="1371600"/>
            <a:ext cx="0" cy="4724400"/>
          </a:xfrm>
          <a:prstGeom prst="line">
            <a:avLst/>
          </a:prstGeom>
          <a:ln w="12700" cap="rnd" cmpd="sng">
            <a:solidFill>
              <a:srgbClr val="000000"/>
            </a:solidFill>
            <a:prstDash val="solid"/>
            <a:headEnd type="none" w="med" len="med"/>
            <a:tailEnd type="none" w="med" len="med"/>
          </a:ln>
        </p:spPr>
      </p:sp>
      <p:sp>
        <p:nvSpPr>
          <p:cNvPr id="64725" name="Line 744"/>
          <p:cNvSpPr/>
          <p:nvPr/>
        </p:nvSpPr>
        <p:spPr>
          <a:xfrm>
            <a:off x="331788" y="2152650"/>
            <a:ext cx="8583612" cy="0"/>
          </a:xfrm>
          <a:prstGeom prst="line">
            <a:avLst/>
          </a:prstGeom>
          <a:ln w="12700" cap="rnd" cmpd="sng">
            <a:solidFill>
              <a:srgbClr val="000000"/>
            </a:solidFill>
            <a:prstDash val="solid"/>
            <a:headEnd type="none" w="med" len="med"/>
            <a:tailEnd type="none" w="med" len="med"/>
          </a:ln>
        </p:spPr>
      </p:sp>
      <p:sp>
        <p:nvSpPr>
          <p:cNvPr id="64726" name="Line 745"/>
          <p:cNvSpPr/>
          <p:nvPr/>
        </p:nvSpPr>
        <p:spPr>
          <a:xfrm>
            <a:off x="304800" y="1371600"/>
            <a:ext cx="26988" cy="4724400"/>
          </a:xfrm>
          <a:prstGeom prst="line">
            <a:avLst/>
          </a:prstGeom>
          <a:ln w="12700" cap="rnd" cmpd="sng">
            <a:solidFill>
              <a:srgbClr val="000000"/>
            </a:solidFill>
            <a:prstDash val="solid"/>
            <a:headEnd type="none" w="med" len="med"/>
            <a:tailEnd type="none" w="med" len="med"/>
          </a:ln>
        </p:spPr>
      </p:sp>
      <p:sp>
        <p:nvSpPr>
          <p:cNvPr id="64727" name="Line 746"/>
          <p:cNvSpPr/>
          <p:nvPr/>
        </p:nvSpPr>
        <p:spPr>
          <a:xfrm>
            <a:off x="914400" y="1600200"/>
            <a:ext cx="0" cy="4494213"/>
          </a:xfrm>
          <a:prstGeom prst="line">
            <a:avLst/>
          </a:prstGeom>
          <a:ln w="12700" cap="rnd" cmpd="sng">
            <a:solidFill>
              <a:srgbClr val="000000"/>
            </a:solidFill>
            <a:prstDash val="solid"/>
            <a:headEnd type="none" w="med" len="med"/>
            <a:tailEnd type="none" w="med" len="med"/>
          </a:ln>
        </p:spPr>
      </p:sp>
      <p:sp>
        <p:nvSpPr>
          <p:cNvPr id="64728" name="Line 754"/>
          <p:cNvSpPr/>
          <p:nvPr/>
        </p:nvSpPr>
        <p:spPr>
          <a:xfrm>
            <a:off x="2841625" y="1601788"/>
            <a:ext cx="0" cy="4494212"/>
          </a:xfrm>
          <a:prstGeom prst="line">
            <a:avLst/>
          </a:prstGeom>
          <a:ln w="12700" cap="rnd" cmpd="sng">
            <a:solidFill>
              <a:srgbClr val="000000"/>
            </a:solidFill>
            <a:prstDash val="solid"/>
            <a:headEnd type="none" w="med" len="med"/>
            <a:tailEnd type="none" w="med" len="med"/>
          </a:ln>
        </p:spPr>
      </p:sp>
      <p:sp>
        <p:nvSpPr>
          <p:cNvPr id="64729" name="Line 761"/>
          <p:cNvSpPr/>
          <p:nvPr/>
        </p:nvSpPr>
        <p:spPr>
          <a:xfrm>
            <a:off x="4171950" y="1601788"/>
            <a:ext cx="0" cy="4494212"/>
          </a:xfrm>
          <a:prstGeom prst="line">
            <a:avLst/>
          </a:prstGeom>
          <a:ln w="12700" cap="rnd" cmpd="sng">
            <a:solidFill>
              <a:srgbClr val="000000"/>
            </a:solidFill>
            <a:prstDash val="solid"/>
            <a:headEnd type="none" w="med" len="med"/>
            <a:tailEnd type="none" w="med" len="med"/>
          </a:ln>
        </p:spPr>
      </p:sp>
      <p:sp>
        <p:nvSpPr>
          <p:cNvPr id="64730" name="Line 764"/>
          <p:cNvSpPr/>
          <p:nvPr/>
        </p:nvSpPr>
        <p:spPr>
          <a:xfrm>
            <a:off x="5537200" y="1601788"/>
            <a:ext cx="0" cy="4494212"/>
          </a:xfrm>
          <a:prstGeom prst="line">
            <a:avLst/>
          </a:prstGeom>
          <a:ln w="12700" cap="rnd" cmpd="sng">
            <a:solidFill>
              <a:srgbClr val="000000"/>
            </a:solidFill>
            <a:prstDash val="solid"/>
            <a:headEnd type="none" w="med" len="med"/>
            <a:tailEnd type="none" w="med" len="med"/>
          </a:ln>
        </p:spPr>
      </p:sp>
      <p:sp>
        <p:nvSpPr>
          <p:cNvPr id="64731" name="Line 767"/>
          <p:cNvSpPr/>
          <p:nvPr/>
        </p:nvSpPr>
        <p:spPr>
          <a:xfrm>
            <a:off x="7031038" y="1601788"/>
            <a:ext cx="0" cy="4494212"/>
          </a:xfrm>
          <a:prstGeom prst="line">
            <a:avLst/>
          </a:prstGeom>
          <a:ln w="12700" cap="rnd" cmpd="sng">
            <a:solidFill>
              <a:srgbClr val="000000"/>
            </a:solidFill>
            <a:prstDash val="solid"/>
            <a:headEnd type="none" w="med" len="med"/>
            <a:tailEnd type="none" w="med" len="med"/>
          </a:ln>
        </p:spPr>
      </p:sp>
      <p:sp>
        <p:nvSpPr>
          <p:cNvPr id="64732" name="Line 770"/>
          <p:cNvSpPr/>
          <p:nvPr/>
        </p:nvSpPr>
        <p:spPr>
          <a:xfrm>
            <a:off x="7680325" y="1601788"/>
            <a:ext cx="0" cy="4494212"/>
          </a:xfrm>
          <a:prstGeom prst="line">
            <a:avLst/>
          </a:prstGeom>
          <a:ln w="12700" cap="rnd" cmpd="sng">
            <a:solidFill>
              <a:srgbClr val="000000"/>
            </a:solidFill>
            <a:prstDash val="solid"/>
            <a:headEnd type="none" w="med" len="med"/>
            <a:tailEnd type="none" w="med" len="med"/>
          </a:ln>
        </p:spPr>
      </p:sp>
      <p:sp>
        <p:nvSpPr>
          <p:cNvPr id="64733" name="Line 773"/>
          <p:cNvSpPr/>
          <p:nvPr/>
        </p:nvSpPr>
        <p:spPr>
          <a:xfrm>
            <a:off x="8201025" y="1601788"/>
            <a:ext cx="0" cy="4494212"/>
          </a:xfrm>
          <a:prstGeom prst="line">
            <a:avLst/>
          </a:prstGeom>
          <a:ln w="12700" cap="rnd" cmpd="sng">
            <a:solidFill>
              <a:srgbClr val="000000"/>
            </a:solidFill>
            <a:prstDash val="solid"/>
            <a:headEnd type="none" w="med" len="med"/>
            <a:tailEnd type="none" w="med" len="med"/>
          </a:ln>
        </p:spPr>
      </p:sp>
      <p:sp>
        <p:nvSpPr>
          <p:cNvPr id="64734" name="Line 775"/>
          <p:cNvSpPr/>
          <p:nvPr/>
        </p:nvSpPr>
        <p:spPr>
          <a:xfrm>
            <a:off x="8915400" y="1601788"/>
            <a:ext cx="0" cy="4494212"/>
          </a:xfrm>
          <a:prstGeom prst="line">
            <a:avLst/>
          </a:prstGeom>
          <a:ln w="12700" cap="rnd" cmpd="sng">
            <a:solidFill>
              <a:srgbClr val="000000"/>
            </a:solidFill>
            <a:prstDash val="solid"/>
            <a:headEnd type="none" w="med" len="med"/>
            <a:tailEnd type="none" w="med" len="med"/>
          </a:ln>
        </p:spPr>
      </p:sp>
      <p:sp>
        <p:nvSpPr>
          <p:cNvPr id="64735" name="Line 777"/>
          <p:cNvSpPr/>
          <p:nvPr/>
        </p:nvSpPr>
        <p:spPr>
          <a:xfrm>
            <a:off x="331788" y="2400300"/>
            <a:ext cx="8583612" cy="0"/>
          </a:xfrm>
          <a:prstGeom prst="line">
            <a:avLst/>
          </a:prstGeom>
          <a:ln w="12700" cap="rnd" cmpd="sng">
            <a:solidFill>
              <a:srgbClr val="000000"/>
            </a:solidFill>
            <a:prstDash val="solid"/>
            <a:headEnd type="none" w="med" len="med"/>
            <a:tailEnd type="none" w="med" len="med"/>
          </a:ln>
        </p:spPr>
      </p:sp>
      <p:sp>
        <p:nvSpPr>
          <p:cNvPr id="64736" name="Line 816"/>
          <p:cNvSpPr/>
          <p:nvPr/>
        </p:nvSpPr>
        <p:spPr>
          <a:xfrm>
            <a:off x="331788" y="2628900"/>
            <a:ext cx="8583612" cy="0"/>
          </a:xfrm>
          <a:prstGeom prst="line">
            <a:avLst/>
          </a:prstGeom>
          <a:ln w="12700" cap="rnd" cmpd="sng">
            <a:solidFill>
              <a:srgbClr val="000000"/>
            </a:solidFill>
            <a:prstDash val="solid"/>
            <a:headEnd type="none" w="med" len="med"/>
            <a:tailEnd type="none" w="med" len="med"/>
          </a:ln>
        </p:spPr>
      </p:sp>
      <p:sp>
        <p:nvSpPr>
          <p:cNvPr id="64737" name="Line 865"/>
          <p:cNvSpPr/>
          <p:nvPr/>
        </p:nvSpPr>
        <p:spPr>
          <a:xfrm>
            <a:off x="331788" y="2859088"/>
            <a:ext cx="8583612" cy="0"/>
          </a:xfrm>
          <a:prstGeom prst="line">
            <a:avLst/>
          </a:prstGeom>
          <a:ln w="12700" cap="rnd" cmpd="sng">
            <a:solidFill>
              <a:srgbClr val="000000"/>
            </a:solidFill>
            <a:prstDash val="solid"/>
            <a:headEnd type="none" w="med" len="med"/>
            <a:tailEnd type="none" w="med" len="med"/>
          </a:ln>
        </p:spPr>
      </p:sp>
      <p:sp>
        <p:nvSpPr>
          <p:cNvPr id="64738" name="Line 916"/>
          <p:cNvSpPr/>
          <p:nvPr/>
        </p:nvSpPr>
        <p:spPr>
          <a:xfrm>
            <a:off x="331788" y="3087688"/>
            <a:ext cx="8583612" cy="0"/>
          </a:xfrm>
          <a:prstGeom prst="line">
            <a:avLst/>
          </a:prstGeom>
          <a:ln w="12700" cap="rnd" cmpd="sng">
            <a:solidFill>
              <a:srgbClr val="000000"/>
            </a:solidFill>
            <a:prstDash val="solid"/>
            <a:headEnd type="none" w="med" len="med"/>
            <a:tailEnd type="none" w="med" len="med"/>
          </a:ln>
        </p:spPr>
      </p:sp>
      <p:sp>
        <p:nvSpPr>
          <p:cNvPr id="64739" name="Line 964"/>
          <p:cNvSpPr/>
          <p:nvPr/>
        </p:nvSpPr>
        <p:spPr>
          <a:xfrm>
            <a:off x="331788" y="3317875"/>
            <a:ext cx="8583612" cy="0"/>
          </a:xfrm>
          <a:prstGeom prst="line">
            <a:avLst/>
          </a:prstGeom>
          <a:ln w="12700" cap="rnd" cmpd="sng">
            <a:solidFill>
              <a:srgbClr val="000000"/>
            </a:solidFill>
            <a:prstDash val="solid"/>
            <a:headEnd type="none" w="med" len="med"/>
            <a:tailEnd type="none" w="med" len="med"/>
          </a:ln>
        </p:spPr>
      </p:sp>
      <p:sp>
        <p:nvSpPr>
          <p:cNvPr id="64740" name="Line 1015"/>
          <p:cNvSpPr/>
          <p:nvPr/>
        </p:nvSpPr>
        <p:spPr>
          <a:xfrm>
            <a:off x="331788" y="3548063"/>
            <a:ext cx="8583612" cy="0"/>
          </a:xfrm>
          <a:prstGeom prst="line">
            <a:avLst/>
          </a:prstGeom>
          <a:ln w="12700" cap="rnd" cmpd="sng">
            <a:solidFill>
              <a:srgbClr val="000000"/>
            </a:solidFill>
            <a:prstDash val="solid"/>
            <a:headEnd type="none" w="med" len="med"/>
            <a:tailEnd type="none" w="med" len="med"/>
          </a:ln>
        </p:spPr>
      </p:sp>
      <p:sp>
        <p:nvSpPr>
          <p:cNvPr id="64741" name="Line 1065"/>
          <p:cNvSpPr/>
          <p:nvPr/>
        </p:nvSpPr>
        <p:spPr>
          <a:xfrm>
            <a:off x="331788" y="3776663"/>
            <a:ext cx="8583612" cy="0"/>
          </a:xfrm>
          <a:prstGeom prst="line">
            <a:avLst/>
          </a:prstGeom>
          <a:ln w="12700" cap="rnd" cmpd="sng">
            <a:solidFill>
              <a:srgbClr val="000000"/>
            </a:solidFill>
            <a:prstDash val="solid"/>
            <a:headEnd type="none" w="med" len="med"/>
            <a:tailEnd type="none" w="med" len="med"/>
          </a:ln>
        </p:spPr>
      </p:sp>
      <p:sp>
        <p:nvSpPr>
          <p:cNvPr id="64742" name="Line 1113"/>
          <p:cNvSpPr/>
          <p:nvPr/>
        </p:nvSpPr>
        <p:spPr>
          <a:xfrm>
            <a:off x="331788" y="4006850"/>
            <a:ext cx="8583612" cy="0"/>
          </a:xfrm>
          <a:prstGeom prst="line">
            <a:avLst/>
          </a:prstGeom>
          <a:ln w="12700" cap="rnd" cmpd="sng">
            <a:solidFill>
              <a:srgbClr val="000000"/>
            </a:solidFill>
            <a:prstDash val="solid"/>
            <a:headEnd type="none" w="med" len="med"/>
            <a:tailEnd type="none" w="med" len="med"/>
          </a:ln>
        </p:spPr>
      </p:sp>
      <p:sp>
        <p:nvSpPr>
          <p:cNvPr id="64743" name="Line 1164"/>
          <p:cNvSpPr/>
          <p:nvPr/>
        </p:nvSpPr>
        <p:spPr>
          <a:xfrm>
            <a:off x="331788" y="4235450"/>
            <a:ext cx="8583612" cy="0"/>
          </a:xfrm>
          <a:prstGeom prst="line">
            <a:avLst/>
          </a:prstGeom>
          <a:ln w="12700" cap="rnd" cmpd="sng">
            <a:solidFill>
              <a:srgbClr val="000000"/>
            </a:solidFill>
            <a:prstDash val="solid"/>
            <a:headEnd type="none" w="med" len="med"/>
            <a:tailEnd type="none" w="med" len="med"/>
          </a:ln>
        </p:spPr>
      </p:sp>
      <p:sp>
        <p:nvSpPr>
          <p:cNvPr id="64744" name="Line 1212"/>
          <p:cNvSpPr/>
          <p:nvPr/>
        </p:nvSpPr>
        <p:spPr>
          <a:xfrm>
            <a:off x="331788" y="4465638"/>
            <a:ext cx="8583612" cy="0"/>
          </a:xfrm>
          <a:prstGeom prst="line">
            <a:avLst/>
          </a:prstGeom>
          <a:ln w="12700" cap="rnd" cmpd="sng">
            <a:solidFill>
              <a:srgbClr val="000000"/>
            </a:solidFill>
            <a:prstDash val="solid"/>
            <a:headEnd type="none" w="med" len="med"/>
            <a:tailEnd type="none" w="med" len="med"/>
          </a:ln>
        </p:spPr>
      </p:sp>
      <p:sp>
        <p:nvSpPr>
          <p:cNvPr id="64745" name="Line 1261"/>
          <p:cNvSpPr/>
          <p:nvPr/>
        </p:nvSpPr>
        <p:spPr>
          <a:xfrm>
            <a:off x="331788" y="4694238"/>
            <a:ext cx="8583612" cy="0"/>
          </a:xfrm>
          <a:prstGeom prst="line">
            <a:avLst/>
          </a:prstGeom>
          <a:ln w="12700" cap="rnd" cmpd="sng">
            <a:solidFill>
              <a:srgbClr val="000000"/>
            </a:solidFill>
            <a:prstDash val="solid"/>
            <a:headEnd type="none" w="med" len="med"/>
            <a:tailEnd type="none" w="med" len="med"/>
          </a:ln>
        </p:spPr>
      </p:sp>
      <p:sp>
        <p:nvSpPr>
          <p:cNvPr id="64746" name="Line 1312"/>
          <p:cNvSpPr/>
          <p:nvPr/>
        </p:nvSpPr>
        <p:spPr>
          <a:xfrm>
            <a:off x="331788" y="4924425"/>
            <a:ext cx="8583612" cy="0"/>
          </a:xfrm>
          <a:prstGeom prst="line">
            <a:avLst/>
          </a:prstGeom>
          <a:ln w="12700" cap="rnd" cmpd="sng">
            <a:solidFill>
              <a:srgbClr val="000000"/>
            </a:solidFill>
            <a:prstDash val="solid"/>
            <a:headEnd type="none" w="med" len="med"/>
            <a:tailEnd type="none" w="med" len="med"/>
          </a:ln>
        </p:spPr>
      </p:sp>
      <p:sp>
        <p:nvSpPr>
          <p:cNvPr id="64747" name="Line 1360"/>
          <p:cNvSpPr/>
          <p:nvPr/>
        </p:nvSpPr>
        <p:spPr>
          <a:xfrm>
            <a:off x="331788" y="5154613"/>
            <a:ext cx="8583612" cy="0"/>
          </a:xfrm>
          <a:prstGeom prst="line">
            <a:avLst/>
          </a:prstGeom>
          <a:ln w="12700" cap="rnd" cmpd="sng">
            <a:solidFill>
              <a:srgbClr val="000000"/>
            </a:solidFill>
            <a:prstDash val="solid"/>
            <a:headEnd type="none" w="med" len="med"/>
            <a:tailEnd type="none" w="med" len="med"/>
          </a:ln>
        </p:spPr>
      </p:sp>
      <p:sp>
        <p:nvSpPr>
          <p:cNvPr id="64748" name="Line 1409"/>
          <p:cNvSpPr/>
          <p:nvPr/>
        </p:nvSpPr>
        <p:spPr>
          <a:xfrm>
            <a:off x="331788" y="5383213"/>
            <a:ext cx="8583612" cy="0"/>
          </a:xfrm>
          <a:prstGeom prst="line">
            <a:avLst/>
          </a:prstGeom>
          <a:ln w="12700" cap="rnd" cmpd="sng">
            <a:solidFill>
              <a:srgbClr val="000000"/>
            </a:solidFill>
            <a:prstDash val="solid"/>
            <a:headEnd type="none" w="med" len="med"/>
            <a:tailEnd type="none" w="med" len="med"/>
          </a:ln>
        </p:spPr>
      </p:sp>
      <p:sp>
        <p:nvSpPr>
          <p:cNvPr id="64749" name="Line 1458"/>
          <p:cNvSpPr/>
          <p:nvPr/>
        </p:nvSpPr>
        <p:spPr>
          <a:xfrm>
            <a:off x="331788" y="5613400"/>
            <a:ext cx="8583612" cy="0"/>
          </a:xfrm>
          <a:prstGeom prst="line">
            <a:avLst/>
          </a:prstGeom>
          <a:ln w="12700" cap="rnd" cmpd="sng">
            <a:solidFill>
              <a:srgbClr val="000000"/>
            </a:solidFill>
            <a:prstDash val="solid"/>
            <a:headEnd type="none" w="med" len="med"/>
            <a:tailEnd type="none" w="med" len="med"/>
          </a:ln>
        </p:spPr>
      </p:sp>
      <p:sp>
        <p:nvSpPr>
          <p:cNvPr id="64750" name="Line 1509"/>
          <p:cNvSpPr/>
          <p:nvPr/>
        </p:nvSpPr>
        <p:spPr>
          <a:xfrm>
            <a:off x="331788" y="5865813"/>
            <a:ext cx="8583612" cy="0"/>
          </a:xfrm>
          <a:prstGeom prst="line">
            <a:avLst/>
          </a:prstGeom>
          <a:ln w="12700" cap="rnd" cmpd="sng">
            <a:solidFill>
              <a:srgbClr val="000000"/>
            </a:solidFill>
            <a:prstDash val="solid"/>
            <a:headEnd type="none" w="med" len="med"/>
            <a:tailEnd type="none" w="med" len="med"/>
          </a:ln>
        </p:spPr>
      </p:sp>
      <p:sp>
        <p:nvSpPr>
          <p:cNvPr id="64751" name="Line 1557"/>
          <p:cNvSpPr/>
          <p:nvPr/>
        </p:nvSpPr>
        <p:spPr>
          <a:xfrm>
            <a:off x="331788" y="6096000"/>
            <a:ext cx="8583612" cy="0"/>
          </a:xfrm>
          <a:prstGeom prst="line">
            <a:avLst/>
          </a:prstGeom>
          <a:ln w="12700" cap="rnd" cmpd="sng">
            <a:solidFill>
              <a:srgbClr val="000000"/>
            </a:solidFill>
            <a:prstDash val="solid"/>
            <a:headEnd type="none" w="med" len="med"/>
            <a:tailEnd type="none" w="med" len="med"/>
          </a:ln>
        </p:spPr>
      </p:sp>
      <p:sp>
        <p:nvSpPr>
          <p:cNvPr id="64752" name="TextBox 246"/>
          <p:cNvSpPr txBox="1"/>
          <p:nvPr/>
        </p:nvSpPr>
        <p:spPr>
          <a:xfrm>
            <a:off x="476250" y="838200"/>
            <a:ext cx="3592513"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9.</a:t>
            </a:r>
            <a:r>
              <a:rPr lang="zh-CN" altLang="en-US" sz="2400" b="1" dirty="0">
                <a:latin typeface="黑体" panose="02010609060101010101" pitchFamily="49" charset="-122"/>
                <a:ea typeface="黑体" panose="02010609060101010101" pitchFamily="49" charset="-122"/>
              </a:rPr>
              <a:t>活动工具：发生源</a:t>
            </a:r>
            <a:r>
              <a:rPr lang="en-US" altLang="zh-CN" sz="2400" b="1" dirty="0">
                <a:latin typeface="黑体" panose="02010609060101010101" pitchFamily="49" charset="-122"/>
                <a:ea typeface="黑体" panose="02010609060101010101" pitchFamily="49" charset="-122"/>
              </a:rPr>
              <a:t>LIST</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5539"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5540" name="Rectangle 9"/>
          <p:cNvSpPr/>
          <p:nvPr/>
        </p:nvSpPr>
        <p:spPr>
          <a:xfrm>
            <a:off x="-3175" y="0"/>
            <a:ext cx="184150" cy="45720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5541" name="Rectangle 10"/>
          <p:cNvSpPr/>
          <p:nvPr/>
        </p:nvSpPr>
        <p:spPr>
          <a:xfrm>
            <a:off x="138113" y="322263"/>
            <a:ext cx="1133475" cy="0"/>
          </a:xfrm>
          <a:prstGeom prst="rect">
            <a:avLst/>
          </a:prstGeom>
          <a:noFill/>
          <a:ln w="12700">
            <a:noFill/>
          </a:ln>
          <a:effectLst>
            <a:outerShdw dist="107763" dir="13499999" algn="ctr" rotWithShape="0">
              <a:schemeClr val="bg2"/>
            </a:outerShdw>
          </a:effectLst>
        </p:spPr>
        <p:txBody>
          <a:bodyPr wrap="none">
            <a:spAutoFit/>
          </a:bodyPr>
          <a:p>
            <a:pPr eaLnBrk="1" hangingPunct="1"/>
            <a:endParaRPr lang="zh-CN" altLang="en-US" dirty="0">
              <a:latin typeface="华文中宋" panose="02010600040101010101" pitchFamily="2" charset="-122"/>
            </a:endParaRPr>
          </a:p>
        </p:txBody>
      </p:sp>
      <p:sp>
        <p:nvSpPr>
          <p:cNvPr id="65542" name="Rectangle 11"/>
          <p:cNvSpPr/>
          <p:nvPr/>
        </p:nvSpPr>
        <p:spPr>
          <a:xfrm>
            <a:off x="74613" y="168275"/>
            <a:ext cx="1133475" cy="0"/>
          </a:xfrm>
          <a:prstGeom prst="rect">
            <a:avLst/>
          </a:prstGeom>
          <a:noFill/>
          <a:ln w="12700">
            <a:noFill/>
          </a:ln>
          <a:effectLst>
            <a:outerShdw dist="107763" dir="13499999" algn="ctr" rotWithShape="0">
              <a:schemeClr val="bg2"/>
            </a:outerShdw>
          </a:effectLst>
        </p:spPr>
        <p:txBody>
          <a:bodyPr wrap="none">
            <a:spAutoFit/>
          </a:bodyPr>
          <a:p>
            <a:pPr eaLnBrk="1" hangingPunct="1"/>
            <a:endParaRPr lang="zh-CN" altLang="en-US" dirty="0">
              <a:latin typeface="华文中宋" panose="02010600040101010101" pitchFamily="2" charset="-122"/>
            </a:endParaRPr>
          </a:p>
        </p:txBody>
      </p:sp>
      <p:sp>
        <p:nvSpPr>
          <p:cNvPr id="65543" name="Rectangle 248"/>
          <p:cNvSpPr/>
          <p:nvPr/>
        </p:nvSpPr>
        <p:spPr>
          <a:xfrm>
            <a:off x="320675" y="252413"/>
            <a:ext cx="1133475" cy="0"/>
          </a:xfrm>
          <a:prstGeom prst="rect">
            <a:avLst/>
          </a:prstGeom>
          <a:noFill/>
          <a:ln w="12700">
            <a:noFill/>
          </a:ln>
          <a:effectLst>
            <a:outerShdw dist="107763" dir="13499999" algn="ctr" rotWithShape="0">
              <a:schemeClr val="bg2"/>
            </a:outerShdw>
          </a:effectLst>
        </p:spPr>
        <p:txBody>
          <a:bodyPr wrap="none">
            <a:spAutoFit/>
          </a:bodyPr>
          <a:p>
            <a:pPr eaLnBrk="1" hangingPunct="1"/>
            <a:endParaRPr lang="zh-CN" altLang="en-US" dirty="0">
              <a:latin typeface="华文中宋" panose="02010600040101010101" pitchFamily="2" charset="-122"/>
            </a:endParaRPr>
          </a:p>
        </p:txBody>
      </p:sp>
      <p:graphicFrame>
        <p:nvGraphicFramePr>
          <p:cNvPr id="1348972" name="Group 1388"/>
          <p:cNvGraphicFramePr>
            <a:graphicFrameLocks noGrp="1"/>
          </p:cNvGraphicFramePr>
          <p:nvPr/>
        </p:nvGraphicFramePr>
        <p:xfrm>
          <a:off x="457200" y="1600200"/>
          <a:ext cx="8504238" cy="4697413"/>
        </p:xfrm>
        <a:graphic>
          <a:graphicData uri="http://schemas.openxmlformats.org/drawingml/2006/table">
            <a:tbl>
              <a:tblPr/>
              <a:tblGrid>
                <a:gridCol w="457200"/>
                <a:gridCol w="676275"/>
                <a:gridCol w="1466850"/>
                <a:gridCol w="182563"/>
                <a:gridCol w="182562"/>
                <a:gridCol w="1528763"/>
                <a:gridCol w="2149475"/>
                <a:gridCol w="715962"/>
                <a:gridCol w="500063"/>
                <a:gridCol w="644525"/>
              </a:tblGrid>
              <a:tr h="338360">
                <a:tc gridSpan="2">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宋体" panose="02010600030101010101" pitchFamily="2" charset="-122"/>
                          <a:ea typeface="宋体" panose="02010600030101010101" pitchFamily="2" charset="-122"/>
                        </a:rPr>
                        <a:t>设 备 名</a:t>
                      </a: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8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6">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 </a:t>
                      </a: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701104">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NO</a:t>
                      </a:r>
                      <a:endParaRPr kumimoji="0" lang="en-US" altLang="zh-CN"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发现日</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发现者</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困 难 部 位</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原 因 分 析</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一次对策或建议</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实施者</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纳期</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确认</a:t>
                      </a:r>
                      <a:endParaRPr kumimoji="0" lang="zh-CN" altLang="en-US" sz="10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2">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731" name="TextBox 201"/>
          <p:cNvSpPr txBox="1"/>
          <p:nvPr/>
        </p:nvSpPr>
        <p:spPr>
          <a:xfrm>
            <a:off x="476250" y="838200"/>
            <a:ext cx="4057650"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10.</a:t>
            </a:r>
            <a:r>
              <a:rPr lang="zh-CN" altLang="en-US" sz="2400" b="1" dirty="0">
                <a:latin typeface="黑体" panose="02010609060101010101" pitchFamily="49" charset="-122"/>
                <a:ea typeface="黑体" panose="02010609060101010101" pitchFamily="49" charset="-122"/>
              </a:rPr>
              <a:t>活动工具：困难部位</a:t>
            </a:r>
            <a:r>
              <a:rPr lang="en-US" altLang="zh-CN" sz="2400" b="1" dirty="0">
                <a:latin typeface="黑体" panose="02010609060101010101" pitchFamily="49" charset="-122"/>
                <a:ea typeface="黑体" panose="02010609060101010101" pitchFamily="49" charset="-122"/>
              </a:rPr>
              <a:t>LIST</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6563"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graphicFrame>
        <p:nvGraphicFramePr>
          <p:cNvPr id="1351036" name="Group 1404"/>
          <p:cNvGraphicFramePr>
            <a:graphicFrameLocks noGrp="1"/>
          </p:cNvGraphicFramePr>
          <p:nvPr/>
        </p:nvGraphicFramePr>
        <p:xfrm>
          <a:off x="304800" y="1524000"/>
          <a:ext cx="8502650" cy="4465638"/>
        </p:xfrm>
        <a:graphic>
          <a:graphicData uri="http://schemas.openxmlformats.org/drawingml/2006/table">
            <a:tbl>
              <a:tblPr/>
              <a:tblGrid>
                <a:gridCol w="660400"/>
                <a:gridCol w="976313"/>
                <a:gridCol w="962025"/>
                <a:gridCol w="365125"/>
                <a:gridCol w="700087"/>
                <a:gridCol w="1033463"/>
                <a:gridCol w="1268412"/>
                <a:gridCol w="1268413"/>
                <a:gridCol w="1268412"/>
              </a:tblGrid>
              <a:tr h="304843">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黑体" panose="02010609060101010101" pitchFamily="49" charset="-122"/>
                        </a:rPr>
                        <a:t>设备：</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6">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243874">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NO</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提出者</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提出日</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疑   问   内   容</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解决区分</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实施者</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实施日</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备注</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65">
                <a:tc vMerge="1">
                  <a:tcPr/>
                </a:tc>
                <a:tc vMerge="1">
                  <a:tcPr/>
                </a:tc>
                <a:tc vMerge="1">
                  <a:tcPr/>
                </a:tc>
                <a:tc v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自己</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000" b="1" i="0" u="none" strike="noStrike" cap="none" normalizeH="0" baseline="0">
                          <a:ln>
                            <a:noFill/>
                          </a:ln>
                          <a:solidFill>
                            <a:schemeClr val="tx1"/>
                          </a:solidFill>
                          <a:effectLst/>
                          <a:latin typeface="Arial" panose="020B0604020202020204" pitchFamily="34" charset="0"/>
                          <a:ea typeface="黑体" panose="02010609060101010101" pitchFamily="49" charset="-122"/>
                        </a:rPr>
                        <a:t>支援</a:t>
                      </a:r>
                      <a:endParaRPr kumimoji="0" lang="zh-CN" altLang="en-US"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808">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808">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808">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2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808">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741" name="Rectangle 1405"/>
          <p:cNvSpPr/>
          <p:nvPr/>
        </p:nvSpPr>
        <p:spPr>
          <a:xfrm>
            <a:off x="304800" y="6019800"/>
            <a:ext cx="4186238" cy="276225"/>
          </a:xfrm>
          <a:prstGeom prst="rect">
            <a:avLst/>
          </a:prstGeom>
          <a:noFill/>
          <a:ln w="12700">
            <a:noFill/>
          </a:ln>
        </p:spPr>
        <p:txBody>
          <a:bodyPr wrap="none" anchor="ctr" anchorCtr="0">
            <a:spAutoFit/>
          </a:bodyPr>
          <a:p>
            <a:r>
              <a:rPr lang="en-US" altLang="zh-CN" sz="1200" dirty="0">
                <a:latin typeface="黑体" panose="02010609060101010101" pitchFamily="49" charset="-122"/>
                <a:ea typeface="黑体" panose="02010609060101010101" pitchFamily="49" charset="-122"/>
              </a:rPr>
              <a:t>※ 1</a:t>
            </a:r>
            <a:r>
              <a:rPr lang="zh-CN" altLang="en-US" sz="1200" dirty="0">
                <a:latin typeface="黑体" panose="02010609060101010101" pitchFamily="49" charset="-122"/>
                <a:ea typeface="黑体" panose="02010609060101010101" pitchFamily="49" charset="-122"/>
              </a:rPr>
              <a:t>）不知道这种状态是否正常 </a:t>
            </a:r>
            <a:r>
              <a:rPr lang="en-US" altLang="zh-CN" sz="1200" dirty="0">
                <a:latin typeface="黑体" panose="02010609060101010101" pitchFamily="49" charset="-122"/>
                <a:ea typeface="黑体" panose="02010609060101010101" pitchFamily="49" charset="-122"/>
              </a:rPr>
              <a:t>2</a:t>
            </a:r>
            <a:r>
              <a:rPr lang="zh-CN" altLang="en-US" sz="1200" dirty="0">
                <a:latin typeface="黑体" panose="02010609060101010101" pitchFamily="49" charset="-122"/>
                <a:ea typeface="黑体" panose="02010609060101010101" pitchFamily="49" charset="-122"/>
              </a:rPr>
              <a:t>）完全不知道或没法理解</a:t>
            </a:r>
            <a:endParaRPr lang="zh-CN" altLang="en-US" sz="1200" dirty="0">
              <a:latin typeface="黑体" panose="02010609060101010101" pitchFamily="49" charset="-122"/>
              <a:ea typeface="黑体" panose="02010609060101010101" pitchFamily="49" charset="-122"/>
            </a:endParaRPr>
          </a:p>
        </p:txBody>
      </p:sp>
      <p:sp>
        <p:nvSpPr>
          <p:cNvPr id="66742" name="TextBox 194"/>
          <p:cNvSpPr txBox="1"/>
          <p:nvPr/>
        </p:nvSpPr>
        <p:spPr>
          <a:xfrm>
            <a:off x="476250" y="838200"/>
            <a:ext cx="3748088"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11.</a:t>
            </a:r>
            <a:r>
              <a:rPr lang="zh-CN" altLang="en-US" sz="2400" b="1" dirty="0">
                <a:latin typeface="黑体" panose="02010609060101010101" pitchFamily="49" charset="-122"/>
                <a:ea typeface="黑体" panose="02010609060101010101" pitchFamily="49" charset="-122"/>
              </a:rPr>
              <a:t>活动工具：疑问点</a:t>
            </a:r>
            <a:r>
              <a:rPr lang="en-US" altLang="zh-CN" sz="2400" b="1" dirty="0">
                <a:latin typeface="黑体" panose="02010609060101010101" pitchFamily="49" charset="-122"/>
                <a:ea typeface="黑体" panose="02010609060101010101" pitchFamily="49" charset="-122"/>
              </a:rPr>
              <a:t>LIST</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7587"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7588"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7589" name="Line 10"/>
          <p:cNvSpPr/>
          <p:nvPr/>
        </p:nvSpPr>
        <p:spPr>
          <a:xfrm>
            <a:off x="2790825" y="309563"/>
            <a:ext cx="0" cy="0"/>
          </a:xfrm>
          <a:prstGeom prst="line">
            <a:avLst/>
          </a:prstGeom>
          <a:ln w="12700" cap="rnd" cmpd="sng">
            <a:solidFill>
              <a:srgbClr val="000000"/>
            </a:solidFill>
            <a:prstDash val="solid"/>
            <a:headEnd type="none" w="med" len="med"/>
            <a:tailEnd type="none" w="med" len="med"/>
          </a:ln>
        </p:spPr>
      </p:sp>
      <p:sp>
        <p:nvSpPr>
          <p:cNvPr id="67590" name="Line 11"/>
          <p:cNvSpPr/>
          <p:nvPr/>
        </p:nvSpPr>
        <p:spPr>
          <a:xfrm>
            <a:off x="7943850" y="309563"/>
            <a:ext cx="0" cy="0"/>
          </a:xfrm>
          <a:prstGeom prst="line">
            <a:avLst/>
          </a:prstGeom>
          <a:ln w="12700" cap="rnd" cmpd="sng">
            <a:solidFill>
              <a:srgbClr val="000000"/>
            </a:solidFill>
            <a:prstDash val="solid"/>
            <a:headEnd type="none" w="med" len="med"/>
            <a:tailEnd type="none" w="med" len="med"/>
          </a:ln>
        </p:spPr>
      </p:sp>
      <p:graphicFrame>
        <p:nvGraphicFramePr>
          <p:cNvPr id="59460" name="Group 68"/>
          <p:cNvGraphicFramePr>
            <a:graphicFrameLocks noGrp="1"/>
          </p:cNvGraphicFramePr>
          <p:nvPr/>
        </p:nvGraphicFramePr>
        <p:xfrm>
          <a:off x="323850" y="1524000"/>
          <a:ext cx="8578850" cy="4451350"/>
        </p:xfrm>
        <a:graphic>
          <a:graphicData uri="http://schemas.openxmlformats.org/drawingml/2006/table">
            <a:tbl>
              <a:tblPr/>
              <a:tblGrid>
                <a:gridCol w="1169988"/>
                <a:gridCol w="846137"/>
                <a:gridCol w="863600"/>
                <a:gridCol w="504825"/>
                <a:gridCol w="492125"/>
                <a:gridCol w="708025"/>
                <a:gridCol w="311150"/>
                <a:gridCol w="936625"/>
                <a:gridCol w="293688"/>
                <a:gridCol w="642937"/>
                <a:gridCol w="358775"/>
                <a:gridCol w="504825"/>
                <a:gridCol w="946150"/>
              </a:tblGrid>
              <a:tr h="433419">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分  类</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基础知识、改善事项、故障、不良、经验、事例</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同 心 组</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立案</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决定</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347688">
                <a:tc row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主  题</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c rowSpan="2"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制 订 者</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c rowSpan="2"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r>
              <a:tr h="304822">
                <a:tc vMerge="1">
                  <a:tcPr/>
                </a:tc>
                <a:tc vMerge="1" gridSpan="3">
                  <a:tcPr/>
                </a:tc>
                <a:tc vMerge="1" hMerge="1">
                  <a:tcPr/>
                </a:tc>
                <a:tc vMerge="1"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制订日期</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vMerge="1" gridSpan="2">
                  <a:tcPr/>
                </a:tc>
                <a:tc vMerge="1" hMerge="1">
                  <a:tcPr/>
                </a:tc>
                <a:tc vMerge="1" gridSpan="2">
                  <a:tcPr/>
                </a:tc>
                <a:tc vMerge="1" hMerge="1">
                  <a:tcPr/>
                </a:tc>
              </a:tr>
              <a:tr h="1737483">
                <a:tc gridSpan="1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目的是：</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要点是：</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81008">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签  名</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96">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签  名</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1635">
                <a:tc gridSpan="13">
                  <a:txBody>
                    <a:bodyPr/>
                    <a:lstStyle>
                      <a:lvl1pPr eaLnBrk="0" hangingPunct="0">
                        <a:lnSpc>
                          <a:spcPct val="90000"/>
                        </a:lnSpc>
                        <a:spcBef>
                          <a:spcPct val="30000"/>
                        </a:spcBef>
                        <a:buSzPct val="100000"/>
                        <a:defRPr>
                          <a:solidFill>
                            <a:schemeClr val="tx1"/>
                          </a:solidFill>
                          <a:latin typeface="Arial" panose="020B0604020202020204" pitchFamily="34" charset="0"/>
                        </a:defRPr>
                      </a:lvl1pPr>
                      <a:lvl2pPr marL="742950" indent="-285750" eaLnBrk="0" hangingPunct="0">
                        <a:lnSpc>
                          <a:spcPct val="90000"/>
                        </a:lnSpc>
                        <a:spcBef>
                          <a:spcPct val="30000"/>
                        </a:spcBef>
                        <a:buSzPct val="100000"/>
                        <a:defRPr sz="2400">
                          <a:solidFill>
                            <a:schemeClr val="tx1"/>
                          </a:solidFill>
                          <a:latin typeface="Arial" panose="020B0604020202020204" pitchFamily="34" charset="0"/>
                        </a:defRPr>
                      </a:lvl2pPr>
                      <a:lvl3pPr marL="1143000" indent="-228600" eaLnBrk="0" hangingPunct="0">
                        <a:lnSpc>
                          <a:spcPct val="90000"/>
                        </a:lnSpc>
                        <a:spcBef>
                          <a:spcPct val="30000"/>
                        </a:spcBef>
                        <a:buSzPct val="100000"/>
                        <a:defRPr sz="1400">
                          <a:solidFill>
                            <a:schemeClr val="tx1"/>
                          </a:solidFill>
                          <a:latin typeface="Arial" panose="020B0604020202020204" pitchFamily="34" charset="0"/>
                        </a:defRPr>
                      </a:lvl3pPr>
                      <a:lvl4pPr marL="1600200" indent="-228600" eaLnBrk="0" hangingPunct="0">
                        <a:lnSpc>
                          <a:spcPct val="90000"/>
                        </a:lnSpc>
                        <a:spcBef>
                          <a:spcPct val="30000"/>
                        </a:spcBef>
                        <a:buSzPct val="100000"/>
                        <a:defRPr sz="1200" b="1">
                          <a:solidFill>
                            <a:schemeClr val="tx1"/>
                          </a:solidFill>
                          <a:latin typeface="Arial" panose="020B0604020202020204" pitchFamily="34" charset="0"/>
                        </a:defRPr>
                      </a:lvl4pPr>
                      <a:lvl5pPr marL="2057400" indent="-228600" eaLnBrk="0" hangingPunct="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Pct val="100000"/>
                        <a:buFontTx/>
                        <a:buNone/>
                      </a:pPr>
                      <a:r>
                        <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备注事项</a:t>
                      </a: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90000"/>
                        </a:lnSpc>
                        <a:spcBef>
                          <a:spcPct val="0"/>
                        </a:spcBef>
                        <a:spcAft>
                          <a:spcPct val="0"/>
                        </a:spcAft>
                        <a:buClrTx/>
                        <a:buSzPct val="100000"/>
                        <a:buFontTx/>
                        <a:buNone/>
                      </a:pPr>
                      <a:endParaRPr kumimoji="1" lang="zh-CN" altLang="en-US"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
        <p:nvSpPr>
          <p:cNvPr id="67650" name="TextBox 75"/>
          <p:cNvSpPr txBox="1"/>
          <p:nvPr/>
        </p:nvSpPr>
        <p:spPr>
          <a:xfrm>
            <a:off x="476250" y="838200"/>
            <a:ext cx="3282950"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12.</a:t>
            </a:r>
            <a:r>
              <a:rPr lang="zh-CN" altLang="en-US" sz="2400" b="1" dirty="0">
                <a:latin typeface="黑体" panose="02010609060101010101" pitchFamily="49" charset="-122"/>
                <a:ea typeface="黑体" panose="02010609060101010101" pitchFamily="49" charset="-122"/>
              </a:rPr>
              <a:t>活动工具：</a:t>
            </a:r>
            <a:r>
              <a:rPr lang="en-US" altLang="zh-CN" sz="2400" b="1" dirty="0">
                <a:latin typeface="黑体" panose="02010609060101010101" pitchFamily="49" charset="-122"/>
                <a:ea typeface="黑体" panose="02010609060101010101" pitchFamily="49" charset="-122"/>
              </a:rPr>
              <a:t>OPL</a:t>
            </a:r>
            <a:r>
              <a:rPr lang="zh-CN" altLang="en-US" sz="2400" b="1" dirty="0">
                <a:latin typeface="黑体" panose="02010609060101010101" pitchFamily="49" charset="-122"/>
                <a:ea typeface="黑体" panose="02010609060101010101" pitchFamily="49" charset="-122"/>
              </a:rPr>
              <a:t>教育</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3074" name="Rectangle 2"/>
          <p:cNvSpPr>
            <a:spLocks noChangeArrowheads="1"/>
          </p:cNvSpPr>
          <p:nvPr/>
        </p:nvSpPr>
        <p:spPr bwMode="auto">
          <a:xfrm>
            <a:off x="609600" y="1752600"/>
            <a:ext cx="3352800" cy="609600"/>
          </a:xfrm>
          <a:prstGeom prst="rect">
            <a:avLst/>
          </a:prstGeom>
          <a:gradFill rotWithShape="0">
            <a:gsLst>
              <a:gs pos="0">
                <a:srgbClr val="FFFF00"/>
              </a:gs>
              <a:gs pos="50000">
                <a:schemeClr val="bg1"/>
              </a:gs>
              <a:gs pos="100000">
                <a:srgbClr val="FFFF00"/>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TOTAL </a:t>
            </a:r>
            <a:r>
              <a:rPr kumimoji="1" lang="zh-CN" altLang="zh-CN"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全公司的</a:t>
            </a:r>
            <a:endParaRPr kumimoji="1" lang="zh-CN" altLang="en-US" sz="24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283075" name="Rectangle 3"/>
          <p:cNvSpPr>
            <a:spLocks noChangeArrowheads="1"/>
          </p:cNvSpPr>
          <p:nvPr/>
        </p:nvSpPr>
        <p:spPr bwMode="auto">
          <a:xfrm>
            <a:off x="5029200" y="1752600"/>
            <a:ext cx="3352800" cy="609600"/>
          </a:xfrm>
          <a:prstGeom prst="rect">
            <a:avLst/>
          </a:prstGeom>
          <a:gradFill rotWithShape="0">
            <a:gsLst>
              <a:gs pos="0">
                <a:srgbClr val="FFFF00"/>
              </a:gs>
              <a:gs pos="50000">
                <a:schemeClr val="bg1"/>
              </a:gs>
              <a:gs pos="100000">
                <a:srgbClr val="FFFF00"/>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PRODUCTIVE </a:t>
            </a:r>
            <a:r>
              <a:rPr kumimoji="1"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生产</a:t>
            </a:r>
            <a:endParaRPr kumimoji="1"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283076" name="Rectangle 4"/>
          <p:cNvSpPr>
            <a:spLocks noChangeArrowheads="1"/>
          </p:cNvSpPr>
          <p:nvPr/>
        </p:nvSpPr>
        <p:spPr bwMode="auto">
          <a:xfrm>
            <a:off x="2895600" y="4953000"/>
            <a:ext cx="3352800" cy="609600"/>
          </a:xfrm>
          <a:prstGeom prst="rect">
            <a:avLst/>
          </a:prstGeom>
          <a:gradFill rotWithShape="0">
            <a:gsLst>
              <a:gs pos="0">
                <a:srgbClr val="FFFF00"/>
              </a:gs>
              <a:gs pos="50000">
                <a:schemeClr val="bg1"/>
              </a:gs>
              <a:gs pos="100000">
                <a:srgbClr val="FFFF00"/>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MAINTENANCE </a:t>
            </a:r>
            <a:r>
              <a:rPr kumimoji="1" lang="zh-CN"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维护</a:t>
            </a:r>
            <a:endParaRPr kumimoji="1"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283077" name="Oval 5"/>
          <p:cNvSpPr/>
          <p:nvPr/>
        </p:nvSpPr>
        <p:spPr>
          <a:xfrm>
            <a:off x="1905000" y="2819400"/>
            <a:ext cx="5105400" cy="1447800"/>
          </a:xfrm>
          <a:prstGeom prst="ellipse">
            <a:avLst/>
          </a:prstGeom>
          <a:gradFill rotWithShape="1">
            <a:gsLst>
              <a:gs pos="0">
                <a:srgbClr val="0000B2"/>
              </a:gs>
              <a:gs pos="100000">
                <a:srgbClr val="0000FF"/>
              </a:gs>
            </a:gsLst>
            <a:path path="shape">
              <a:fillToRect l="50000" t="50000" r="50000" b="50000"/>
            </a:path>
            <a:tileRect/>
          </a:gradFill>
          <a:ln w="19050" cap="flat" cmpd="sng">
            <a:solidFill>
              <a:srgbClr val="FF0000"/>
            </a:solidFill>
            <a:prstDash val="solid"/>
            <a:headEnd type="none" w="med" len="med"/>
            <a:tailEnd type="none" w="med" len="med"/>
          </a:ln>
        </p:spPr>
        <p:txBody>
          <a:bodyPr wrap="none" anchor="ctr" anchorCtr="0"/>
          <a:p>
            <a:pPr algn="ctr" eaLnBrk="1" hangingPunct="1"/>
            <a:r>
              <a:rPr lang="zh-CN" altLang="en-US" sz="2800" b="1" dirty="0">
                <a:solidFill>
                  <a:schemeClr val="bg1"/>
                </a:solidFill>
                <a:latin typeface="黑体" panose="02010609060101010101" pitchFamily="49" charset="-122"/>
                <a:ea typeface="黑体" panose="02010609060101010101" pitchFamily="49" charset="-122"/>
              </a:rPr>
              <a:t>由全员参与的生产维护活动</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1270" name="AutoShape 6"/>
          <p:cNvSpPr/>
          <p:nvPr/>
        </p:nvSpPr>
        <p:spPr>
          <a:xfrm>
            <a:off x="4191000" y="4267200"/>
            <a:ext cx="685800" cy="609600"/>
          </a:xfrm>
          <a:prstGeom prst="upArrow">
            <a:avLst>
              <a:gd name="adj1" fmla="val 39166"/>
              <a:gd name="adj2" fmla="val 49217"/>
            </a:avLst>
          </a:prstGeom>
          <a:solidFill>
            <a:srgbClr val="FF0000"/>
          </a:solidFill>
          <a:ln w="9525" cap="flat" cmpd="sng">
            <a:solidFill>
              <a:srgbClr val="FF0000"/>
            </a:solidFill>
            <a:prstDash val="solid"/>
            <a:miter/>
            <a:headEnd type="none" w="med" len="med"/>
            <a:tailEnd type="none" w="med" len="med"/>
          </a:ln>
        </p:spPr>
        <p:txBody>
          <a:bodyPr vert="eaVert"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1271" name="AutoShape 7"/>
          <p:cNvSpPr/>
          <p:nvPr/>
        </p:nvSpPr>
        <p:spPr>
          <a:xfrm>
            <a:off x="1219200" y="2362200"/>
            <a:ext cx="533400" cy="1524000"/>
          </a:xfrm>
          <a:prstGeom prst="curvedRightArrow">
            <a:avLst>
              <a:gd name="adj1" fmla="val 57142"/>
              <a:gd name="adj2" fmla="val 114285"/>
              <a:gd name="adj3" fmla="val 33333"/>
            </a:avLst>
          </a:prstGeom>
          <a:solidFill>
            <a:srgbClr val="FF0000"/>
          </a:solidFill>
          <a:ln w="9525" cap="flat" cmpd="sng">
            <a:solidFill>
              <a:srgbClr val="FF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1272" name="AutoShape 8"/>
          <p:cNvSpPr/>
          <p:nvPr/>
        </p:nvSpPr>
        <p:spPr>
          <a:xfrm flipH="1">
            <a:off x="7162800" y="2362200"/>
            <a:ext cx="533400" cy="1524000"/>
          </a:xfrm>
          <a:prstGeom prst="curvedRightArrow">
            <a:avLst>
              <a:gd name="adj1" fmla="val 57142"/>
              <a:gd name="adj2" fmla="val 114285"/>
              <a:gd name="adj3" fmla="val 33333"/>
            </a:avLst>
          </a:prstGeom>
          <a:solidFill>
            <a:srgbClr val="FF0000"/>
          </a:solidFill>
          <a:ln w="9525" cap="flat" cmpd="sng">
            <a:solidFill>
              <a:srgbClr val="FF0000"/>
            </a:solidFill>
            <a:prstDash val="solid"/>
            <a:miter/>
            <a:headEnd type="none" w="med" len="med"/>
            <a:tailEnd type="none" w="med" len="med"/>
          </a:ln>
        </p:spPr>
        <p:txBody>
          <a:bodyPr wrap="none"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1273" name="TextBox 10"/>
          <p:cNvSpPr txBox="1"/>
          <p:nvPr/>
        </p:nvSpPr>
        <p:spPr>
          <a:xfrm>
            <a:off x="476250" y="909638"/>
            <a:ext cx="30937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什么是“</a:t>
            </a:r>
            <a:r>
              <a:rPr lang="en-US" altLang="zh-CN" sz="2400" b="1" dirty="0">
                <a:latin typeface="黑体" panose="02010609060101010101" pitchFamily="49" charset="-122"/>
                <a:ea typeface="黑体" panose="02010609060101010101" pitchFamily="49" charset="-122"/>
              </a:rPr>
              <a:t>TPM</a:t>
            </a:r>
            <a:r>
              <a:rPr lang="zh-CN" altLang="en-US" sz="2400" b="1" dirty="0">
                <a:latin typeface="黑体" panose="02010609060101010101" pitchFamily="49" charset="-122"/>
                <a:ea typeface="黑体" panose="02010609060101010101" pitchFamily="49" charset="-122"/>
              </a:rPr>
              <a:t>”活动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3077"/>
                                        </p:tgtEl>
                                        <p:attrNameLst>
                                          <p:attrName>style.visibility</p:attrName>
                                        </p:attrNameLst>
                                      </p:cBhvr>
                                      <p:to>
                                        <p:strVal val="visible"/>
                                      </p:to>
                                    </p:set>
                                    <p:animEffect transition="in" filter="wipe(down)">
                                      <p:cBhvr>
                                        <p:cTn id="7" dur="500"/>
                                        <p:tgtEl>
                                          <p:spTgt spid="128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4"/>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8611" name="Rectangle 5"/>
          <p:cNvSpPr/>
          <p:nvPr/>
        </p:nvSpPr>
        <p:spPr>
          <a:xfrm>
            <a:off x="-163512" y="563563"/>
            <a:ext cx="184150" cy="400050"/>
          </a:xfrm>
          <a:prstGeom prst="rect">
            <a:avLst/>
          </a:prstGeom>
          <a:noFill/>
          <a:ln w="9525">
            <a:noFill/>
          </a:ln>
        </p:spPr>
        <p:txBody>
          <a:bodyPr wrap="none">
            <a:spAutoFit/>
          </a:bodyPr>
          <a:p>
            <a:pPr eaLnBrk="1" hangingPunct="1"/>
            <a:endParaRPr lang="zh-CN" altLang="en-US" dirty="0">
              <a:latin typeface="黑体" panose="02010609060101010101" pitchFamily="49" charset="-122"/>
              <a:ea typeface="黑体" panose="02010609060101010101" pitchFamily="49" charset="-122"/>
            </a:endParaRPr>
          </a:p>
        </p:txBody>
      </p:sp>
      <p:sp>
        <p:nvSpPr>
          <p:cNvPr id="68612" name="Rectangle 6"/>
          <p:cNvSpPr/>
          <p:nvPr/>
        </p:nvSpPr>
        <p:spPr>
          <a:xfrm>
            <a:off x="-163512" y="563563"/>
            <a:ext cx="184150" cy="461962"/>
          </a:xfrm>
          <a:prstGeom prst="rect">
            <a:avLst/>
          </a:prstGeom>
          <a:noFill/>
          <a:ln w="9525">
            <a:noFill/>
          </a:ln>
        </p:spPr>
        <p:txBody>
          <a:bodyPr wrap="none">
            <a:spAutoFit/>
          </a:bodyPr>
          <a:p>
            <a:pPr eaLnBrk="1" hangingPunct="1"/>
            <a:endParaRPr lang="zh-CN" altLang="en-US" sz="2400" dirty="0">
              <a:latin typeface="黑体" panose="02010609060101010101" pitchFamily="49" charset="-122"/>
              <a:ea typeface="黑体" panose="02010609060101010101" pitchFamily="49" charset="-122"/>
            </a:endParaRPr>
          </a:p>
        </p:txBody>
      </p:sp>
      <p:sp>
        <p:nvSpPr>
          <p:cNvPr id="68613" name="Rectangle 7"/>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8614" name="Rectangle 8"/>
          <p:cNvSpPr/>
          <p:nvPr/>
        </p:nvSpPr>
        <p:spPr>
          <a:xfrm>
            <a:off x="-163512" y="60325"/>
            <a:ext cx="8947150" cy="0"/>
          </a:xfrm>
          <a:prstGeom prst="rect">
            <a:avLst/>
          </a:prstGeom>
          <a:noFill/>
          <a:ln w="9525">
            <a:noFill/>
          </a:ln>
        </p:spPr>
        <p:txBody>
          <a:bodyPr wrap="none">
            <a:spAutoFit/>
          </a:bodyPr>
          <a:p>
            <a:pPr eaLnBrk="1" hangingPunct="1"/>
            <a:endParaRPr lang="zh-CN" altLang="en-US" dirty="0">
              <a:latin typeface="华文中宋" panose="02010600040101010101" pitchFamily="2" charset="-122"/>
            </a:endParaRPr>
          </a:p>
        </p:txBody>
      </p:sp>
      <p:sp>
        <p:nvSpPr>
          <p:cNvPr id="68615" name="Rectangle 9"/>
          <p:cNvSpPr/>
          <p:nvPr/>
        </p:nvSpPr>
        <p:spPr>
          <a:xfrm>
            <a:off x="-163512" y="60325"/>
            <a:ext cx="8947150" cy="0"/>
          </a:xfrm>
          <a:prstGeom prst="rect">
            <a:avLst/>
          </a:prstGeom>
          <a:noFill/>
          <a:ln w="9525">
            <a:noFill/>
          </a:ln>
        </p:spPr>
        <p:txBody>
          <a:bodyPr wrap="none">
            <a:spAutoFit/>
          </a:bodyPr>
          <a:p>
            <a:pPr eaLnBrk="1" hangingPunct="1"/>
            <a:endParaRPr lang="zh-CN" altLang="en-US" sz="2400" dirty="0">
              <a:latin typeface="Times New Roman" panose="02020603050405020304" pitchFamily="18" charset="0"/>
              <a:ea typeface="宋体" panose="02010600030101010101" pitchFamily="2" charset="-122"/>
            </a:endParaRPr>
          </a:p>
        </p:txBody>
      </p:sp>
      <p:sp>
        <p:nvSpPr>
          <p:cNvPr id="68616" name="Line 10"/>
          <p:cNvSpPr/>
          <p:nvPr/>
        </p:nvSpPr>
        <p:spPr>
          <a:xfrm>
            <a:off x="2790825" y="309563"/>
            <a:ext cx="0" cy="0"/>
          </a:xfrm>
          <a:prstGeom prst="line">
            <a:avLst/>
          </a:prstGeom>
          <a:ln w="12700" cap="rnd" cmpd="sng">
            <a:solidFill>
              <a:srgbClr val="000000"/>
            </a:solidFill>
            <a:prstDash val="solid"/>
            <a:headEnd type="none" w="med" len="med"/>
            <a:tailEnd type="none" w="med" len="med"/>
          </a:ln>
        </p:spPr>
      </p:sp>
      <p:sp>
        <p:nvSpPr>
          <p:cNvPr id="68617" name="Line 11"/>
          <p:cNvSpPr/>
          <p:nvPr/>
        </p:nvSpPr>
        <p:spPr>
          <a:xfrm>
            <a:off x="7943850" y="309563"/>
            <a:ext cx="0" cy="0"/>
          </a:xfrm>
          <a:prstGeom prst="line">
            <a:avLst/>
          </a:prstGeom>
          <a:ln w="12700" cap="rnd" cmpd="sng">
            <a:solidFill>
              <a:srgbClr val="000000"/>
            </a:solidFill>
            <a:prstDash val="solid"/>
            <a:headEnd type="none" w="med" len="med"/>
            <a:tailEnd type="none" w="med" len="med"/>
          </a:ln>
        </p:spPr>
      </p:sp>
      <p:graphicFrame>
        <p:nvGraphicFramePr>
          <p:cNvPr id="68618" name="Object 12"/>
          <p:cNvGraphicFramePr>
            <a:graphicFrameLocks noGrp="1" noChangeAspect="1"/>
          </p:cNvGraphicFramePr>
          <p:nvPr>
            <p:ph idx="4294967295"/>
          </p:nvPr>
        </p:nvGraphicFramePr>
        <p:xfrm>
          <a:off x="457200" y="1295400"/>
          <a:ext cx="8229600" cy="5138738"/>
        </p:xfrm>
        <a:graphic>
          <a:graphicData uri="http://schemas.openxmlformats.org/presentationml/2006/ole">
            <mc:AlternateContent xmlns:mc="http://schemas.openxmlformats.org/markup-compatibility/2006">
              <mc:Choice xmlns:v="urn:schemas-microsoft-com:vml" Requires="v">
                <p:oleObj spid="_x0000_s3095" name="" r:id="rId1" imgW="10627360" imgH="6949440" progId="Word.Document.8">
                  <p:embed/>
                </p:oleObj>
              </mc:Choice>
              <mc:Fallback>
                <p:oleObj name="" r:id="rId1" imgW="10627360" imgH="6949440" progId="Word.Document.8">
                  <p:embed/>
                  <p:pic>
                    <p:nvPicPr>
                      <p:cNvPr id="0" name="图片 3094"/>
                      <p:cNvPicPr/>
                      <p:nvPr/>
                    </p:nvPicPr>
                    <p:blipFill>
                      <a:blip r:embed="rId2"/>
                      <a:stretch>
                        <a:fillRect/>
                      </a:stretch>
                    </p:blipFill>
                    <p:spPr>
                      <a:xfrm>
                        <a:off x="457200" y="1295400"/>
                        <a:ext cx="8229600" cy="5138738"/>
                      </a:xfrm>
                      <a:prstGeom prst="rect">
                        <a:avLst/>
                      </a:prstGeom>
                      <a:noFill/>
                      <a:ln w="38100">
                        <a:noFill/>
                        <a:miter/>
                      </a:ln>
                    </p:spPr>
                  </p:pic>
                </p:oleObj>
              </mc:Fallback>
            </mc:AlternateContent>
          </a:graphicData>
        </a:graphic>
      </p:graphicFrame>
      <p:sp>
        <p:nvSpPr>
          <p:cNvPr id="68619" name="TextBox 12"/>
          <p:cNvSpPr txBox="1"/>
          <p:nvPr/>
        </p:nvSpPr>
        <p:spPr>
          <a:xfrm>
            <a:off x="476250" y="838200"/>
            <a:ext cx="4364038" cy="461963"/>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13.</a:t>
            </a:r>
            <a:r>
              <a:rPr lang="zh-CN" altLang="en-US" sz="2400" b="1" dirty="0">
                <a:latin typeface="黑体" panose="02010609060101010101" pitchFamily="49" charset="-122"/>
                <a:ea typeface="黑体" panose="02010609060101010101" pitchFamily="49" charset="-122"/>
              </a:rPr>
              <a:t>活动工具：改善前后对照表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5090" name="AutoShape 2"/>
          <p:cNvSpPr>
            <a:spLocks noChangeArrowheads="1"/>
          </p:cNvSpPr>
          <p:nvPr/>
        </p:nvSpPr>
        <p:spPr bwMode="auto">
          <a:xfrm>
            <a:off x="2209800" y="1000125"/>
            <a:ext cx="5167313" cy="423863"/>
          </a:xfrm>
          <a:prstGeom prst="flowChartAlternateProcess">
            <a:avLst/>
          </a:prstGeom>
          <a:solidFill>
            <a:srgbClr val="FFFF99"/>
          </a:solidFill>
          <a:ln w="3175" algn="ctr">
            <a:solidFill>
              <a:srgbClr val="FF0000"/>
            </a:solidFill>
            <a:miter lim="800000"/>
          </a:ln>
          <a:effectLst/>
        </p:spPr>
        <p:txBody>
          <a:bodyPr lIns="90000" tIns="46800" rIns="90000" bIns="46800" anchor="ctr">
            <a:spAutoFit/>
          </a:bodyPr>
          <a:lstStyle>
            <a:lvl1pPr eaLnBrk="0" hangingPunct="0">
              <a:defRPr kumimoji="1" sz="2000">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2000">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2000">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2000">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0"/>
              </a:spcBef>
              <a:spcAft>
                <a:spcPct val="0"/>
              </a:spcAft>
              <a:defRPr kumimoji="1" sz="2000">
                <a:solidFill>
                  <a:schemeClr val="tx1"/>
                </a:solidFill>
                <a:latin typeface="华文中宋" panose="02010600040101010101" pitchFamily="2" charset="-122"/>
                <a:ea typeface="华文中宋" panose="0201060004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设备作业开始</a:t>
            </a:r>
            <a:r>
              <a:rPr kumimoji="0" lang="en-US" altLang="zh-CN"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a:t>
            </a:r>
            <a:r>
              <a:rPr kumimoji="0"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终了状态确认表</a:t>
            </a:r>
            <a:endParaRPr kumimoji="0"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p:txBody>
      </p:sp>
      <p:sp>
        <p:nvSpPr>
          <p:cNvPr id="69635" name="Oval 3"/>
          <p:cNvSpPr/>
          <p:nvPr/>
        </p:nvSpPr>
        <p:spPr>
          <a:xfrm>
            <a:off x="533400" y="914400"/>
            <a:ext cx="1447800" cy="457200"/>
          </a:xfrm>
          <a:prstGeom prst="ellipse">
            <a:avLst/>
          </a:prstGeom>
          <a:gradFill rotWithShape="1">
            <a:gsLst>
              <a:gs pos="0">
                <a:srgbClr val="FF99FF"/>
              </a:gs>
              <a:gs pos="50000">
                <a:srgbClr val="FFFFFF"/>
              </a:gs>
              <a:gs pos="100000">
                <a:srgbClr val="FF99FF"/>
              </a:gs>
            </a:gsLst>
            <a:lin ang="5400000" scaled="1"/>
            <a:tileRect/>
          </a:gradFill>
          <a:ln w="9525">
            <a:noFill/>
          </a:ln>
        </p:spPr>
        <p:txBody>
          <a:bodyPr wrap="none" anchor="ctr" anchorCtr="0"/>
          <a:p>
            <a:pPr algn="ctr" eaLnBrk="1" hangingPunct="1"/>
            <a:r>
              <a:rPr lang="zh-CN" altLang="en-US" sz="2400" b="1" dirty="0">
                <a:latin typeface="黑体" panose="02010609060101010101" pitchFamily="49" charset="-122"/>
                <a:ea typeface="黑体" panose="02010609060101010101" pitchFamily="49" charset="-122"/>
              </a:rPr>
              <a:t>例证</a:t>
            </a:r>
            <a:endParaRPr lang="en-US" altLang="zh-CN" sz="2400" b="1" dirty="0">
              <a:latin typeface="黑体" panose="02010609060101010101" pitchFamily="49" charset="-122"/>
              <a:ea typeface="黑体" panose="02010609060101010101" pitchFamily="49" charset="-122"/>
            </a:endParaRPr>
          </a:p>
        </p:txBody>
      </p:sp>
      <p:graphicFrame>
        <p:nvGraphicFramePr>
          <p:cNvPr id="985092" name="Group 4"/>
          <p:cNvGraphicFramePr>
            <a:graphicFrameLocks noGrp="1"/>
          </p:cNvGraphicFramePr>
          <p:nvPr/>
        </p:nvGraphicFramePr>
        <p:xfrm>
          <a:off x="533400" y="1524000"/>
          <a:ext cx="8077200" cy="4568825"/>
        </p:xfrm>
        <a:graphic>
          <a:graphicData uri="http://schemas.openxmlformats.org/drawingml/2006/table">
            <a:tbl>
              <a:tblPr/>
              <a:tblGrid>
                <a:gridCol w="1066800"/>
                <a:gridCol w="1962150"/>
                <a:gridCol w="265113"/>
                <a:gridCol w="287337"/>
                <a:gridCol w="312738"/>
                <a:gridCol w="288925"/>
                <a:gridCol w="288925"/>
                <a:gridCol w="287337"/>
                <a:gridCol w="2236788"/>
                <a:gridCol w="360362"/>
                <a:gridCol w="360363"/>
                <a:gridCol w="360362"/>
              </a:tblGrid>
              <a:tr h="304804">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操作内容</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确认项目</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2</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3</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4</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5</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6</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29</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30</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31</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174449">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焊接管理</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焊接状态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1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烙铁头状态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1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温度状态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1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焊锡状态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3733">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S/C</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管理</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点改锥状态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力矩状态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改锥头状态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螺钉状态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7698">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清洗管理</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超声波机状态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清洗液状态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90000"/>
                        </a:lnSpc>
                        <a:spcBef>
                          <a:spcPct val="30000"/>
                        </a:spcBef>
                        <a:spcAft>
                          <a:spcPct val="0"/>
                        </a:spcAft>
                        <a:buClrTx/>
                        <a:buSzPct val="100000"/>
                        <a:buFontTx/>
                        <a:buNone/>
                      </a:pPr>
                      <a:r>
                        <a:rPr kumimoji="0" lang="en-US" altLang="zh-CN"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PCB</a:t>
                      </a:r>
                      <a:r>
                        <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状态</a:t>
                      </a:r>
                      <a:endParaRPr kumimoji="0" lang="zh-CN" altLang="en-US"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6">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5">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班长</a:t>
                      </a: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5">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组长</a:t>
                      </a: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5">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r>
                        <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rPr>
                        <a:t>  课长</a:t>
                      </a: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a:solidFill>
                            <a:schemeClr val="tx1"/>
                          </a:solidFill>
                          <a:latin typeface="Arial" panose="020B0604020202020204" pitchFamily="34" charset="0"/>
                        </a:defRPr>
                      </a:lvl1pPr>
                      <a:lvl2pPr marL="742950" indent="-285750">
                        <a:lnSpc>
                          <a:spcPct val="90000"/>
                        </a:lnSpc>
                        <a:spcBef>
                          <a:spcPct val="30000"/>
                        </a:spcBef>
                        <a:buSzPct val="100000"/>
                        <a:defRPr sz="2400">
                          <a:solidFill>
                            <a:schemeClr val="tx1"/>
                          </a:solidFill>
                          <a:latin typeface="Arial" panose="020B0604020202020204" pitchFamily="34" charset="0"/>
                        </a:defRPr>
                      </a:lvl2pPr>
                      <a:lvl3pPr marL="1143000" indent="-228600">
                        <a:lnSpc>
                          <a:spcPct val="90000"/>
                        </a:lnSpc>
                        <a:spcBef>
                          <a:spcPct val="30000"/>
                        </a:spcBef>
                        <a:buSzPct val="100000"/>
                        <a:defRPr sz="1400">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pPr>
                      <a:endParaRPr kumimoji="0"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755" name="Text Box 134"/>
          <p:cNvSpPr txBox="1"/>
          <p:nvPr/>
        </p:nvSpPr>
        <p:spPr>
          <a:xfrm>
            <a:off x="457200" y="6135688"/>
            <a:ext cx="801688" cy="341312"/>
          </a:xfrm>
          <a:prstGeom prst="rect">
            <a:avLst/>
          </a:prstGeom>
          <a:noFill/>
          <a:ln w="3175">
            <a:noFill/>
          </a:ln>
        </p:spPr>
        <p:txBody>
          <a:bodyPr wrap="none" lIns="90000" tIns="46800" rIns="90000" bIns="46800">
            <a:spAutoFit/>
          </a:bodyPr>
          <a:p>
            <a:r>
              <a:rPr lang="zh-CN" altLang="en-US" sz="1600" b="1" dirty="0">
                <a:latin typeface="黑体" panose="02010609060101010101" pitchFamily="49" charset="-122"/>
                <a:ea typeface="黑体" panose="02010609060101010101" pitchFamily="49" charset="-122"/>
              </a:rPr>
              <a:t>范例：</a:t>
            </a:r>
            <a:endParaRPr lang="zh-CN" altLang="en-US" sz="1600" b="1" dirty="0">
              <a:latin typeface="黑体" panose="02010609060101010101" pitchFamily="49" charset="-122"/>
              <a:ea typeface="黑体" panose="02010609060101010101" pitchFamily="49" charset="-122"/>
            </a:endParaRPr>
          </a:p>
        </p:txBody>
      </p:sp>
      <p:sp>
        <p:nvSpPr>
          <p:cNvPr id="69756" name="Text Box 135"/>
          <p:cNvSpPr txBox="1"/>
          <p:nvPr/>
        </p:nvSpPr>
        <p:spPr>
          <a:xfrm>
            <a:off x="1371600" y="6135688"/>
            <a:ext cx="595313" cy="341312"/>
          </a:xfrm>
          <a:prstGeom prst="rect">
            <a:avLst/>
          </a:prstGeom>
          <a:noFill/>
          <a:ln w="3175">
            <a:noFill/>
          </a:ln>
        </p:spPr>
        <p:txBody>
          <a:bodyPr wrap="none" lIns="90000" tIns="46800" rIns="90000" bIns="46800">
            <a:spAutoFit/>
          </a:bodyPr>
          <a:p>
            <a:r>
              <a:rPr lang="zh-CN" altLang="en-US" sz="1600" b="1" dirty="0">
                <a:latin typeface="黑体" panose="02010609060101010101" pitchFamily="49" charset="-122"/>
                <a:ea typeface="黑体" panose="02010609060101010101" pitchFamily="49" charset="-122"/>
              </a:rPr>
              <a:t>良好</a:t>
            </a:r>
            <a:endParaRPr lang="zh-CN" altLang="en-US" sz="1600" b="1" dirty="0">
              <a:latin typeface="黑体" panose="02010609060101010101" pitchFamily="49" charset="-122"/>
              <a:ea typeface="黑体" panose="02010609060101010101" pitchFamily="49" charset="-122"/>
            </a:endParaRPr>
          </a:p>
        </p:txBody>
      </p:sp>
      <p:sp>
        <p:nvSpPr>
          <p:cNvPr id="69757" name="Text Box 137"/>
          <p:cNvSpPr txBox="1"/>
          <p:nvPr/>
        </p:nvSpPr>
        <p:spPr>
          <a:xfrm>
            <a:off x="2667000" y="6135688"/>
            <a:ext cx="595313" cy="341312"/>
          </a:xfrm>
          <a:prstGeom prst="rect">
            <a:avLst/>
          </a:prstGeom>
          <a:noFill/>
          <a:ln w="3175">
            <a:noFill/>
          </a:ln>
        </p:spPr>
        <p:txBody>
          <a:bodyPr wrap="none" lIns="90000" tIns="46800" rIns="90000" bIns="46800">
            <a:spAutoFit/>
          </a:bodyPr>
          <a:p>
            <a:r>
              <a:rPr lang="zh-CN" altLang="en-US" sz="1600" b="1" dirty="0">
                <a:latin typeface="黑体" panose="02010609060101010101" pitchFamily="49" charset="-122"/>
                <a:ea typeface="黑体" panose="02010609060101010101" pitchFamily="49" charset="-122"/>
              </a:rPr>
              <a:t>修正</a:t>
            </a:r>
            <a:endParaRPr lang="zh-CN" altLang="en-US" sz="1600" b="1" dirty="0">
              <a:latin typeface="黑体" panose="02010609060101010101" pitchFamily="49" charset="-122"/>
              <a:ea typeface="黑体" panose="02010609060101010101" pitchFamily="49" charset="-122"/>
            </a:endParaRPr>
          </a:p>
        </p:txBody>
      </p:sp>
      <p:sp>
        <p:nvSpPr>
          <p:cNvPr id="69758" name="Text Box 138"/>
          <p:cNvSpPr txBox="1"/>
          <p:nvPr/>
        </p:nvSpPr>
        <p:spPr>
          <a:xfrm>
            <a:off x="3810000" y="6135688"/>
            <a:ext cx="595313" cy="341312"/>
          </a:xfrm>
          <a:prstGeom prst="rect">
            <a:avLst/>
          </a:prstGeom>
          <a:noFill/>
          <a:ln w="3175">
            <a:noFill/>
          </a:ln>
        </p:spPr>
        <p:txBody>
          <a:bodyPr wrap="none" lIns="90000" tIns="46800" rIns="90000" bIns="46800">
            <a:spAutoFit/>
          </a:bodyPr>
          <a:p>
            <a:r>
              <a:rPr lang="zh-CN" altLang="en-US" sz="1600" b="1" dirty="0">
                <a:latin typeface="黑体" panose="02010609060101010101" pitchFamily="49" charset="-122"/>
                <a:ea typeface="黑体" panose="02010609060101010101" pitchFamily="49" charset="-122"/>
              </a:rPr>
              <a:t>问题</a:t>
            </a:r>
            <a:endParaRPr lang="zh-CN" altLang="en-US" sz="1600" b="1" dirty="0">
              <a:latin typeface="黑体" panose="02010609060101010101" pitchFamily="49" charset="-122"/>
              <a:ea typeface="黑体" panose="02010609060101010101" pitchFamily="49" charset="-122"/>
            </a:endParaRPr>
          </a:p>
        </p:txBody>
      </p:sp>
      <p:sp>
        <p:nvSpPr>
          <p:cNvPr id="69759" name="Line 139"/>
          <p:cNvSpPr/>
          <p:nvPr/>
        </p:nvSpPr>
        <p:spPr>
          <a:xfrm flipH="1">
            <a:off x="4495800" y="6211888"/>
            <a:ext cx="152400" cy="152400"/>
          </a:xfrm>
          <a:prstGeom prst="line">
            <a:avLst/>
          </a:prstGeom>
          <a:ln w="3175" cap="flat" cmpd="sng">
            <a:solidFill>
              <a:schemeClr val="tx1"/>
            </a:solidFill>
            <a:prstDash val="solid"/>
            <a:headEnd type="none" w="med" len="med"/>
            <a:tailEnd type="none" w="med" len="med"/>
          </a:ln>
        </p:spPr>
      </p:sp>
      <p:sp>
        <p:nvSpPr>
          <p:cNvPr id="69760" name="Line 140"/>
          <p:cNvSpPr/>
          <p:nvPr/>
        </p:nvSpPr>
        <p:spPr>
          <a:xfrm>
            <a:off x="4495800" y="6211888"/>
            <a:ext cx="152400" cy="152400"/>
          </a:xfrm>
          <a:prstGeom prst="line">
            <a:avLst/>
          </a:prstGeom>
          <a:ln w="3175" cap="flat" cmpd="sng">
            <a:solidFill>
              <a:schemeClr val="tx1"/>
            </a:solidFill>
            <a:prstDash val="solid"/>
            <a:headEnd type="none" w="med" len="med"/>
            <a:tailEnd type="none" w="med" len="med"/>
          </a:ln>
        </p:spPr>
      </p:sp>
      <p:sp>
        <p:nvSpPr>
          <p:cNvPr id="69761" name="椭圆 12"/>
          <p:cNvSpPr/>
          <p:nvPr/>
        </p:nvSpPr>
        <p:spPr>
          <a:xfrm>
            <a:off x="2209800" y="6248400"/>
            <a:ext cx="152400" cy="152400"/>
          </a:xfrm>
          <a:prstGeom prst="ellipse">
            <a:avLst/>
          </a:prstGeom>
          <a:solidFill>
            <a:schemeClr val="bg1"/>
          </a:solidFill>
          <a:ln w="25399" cap="flat" cmpd="sng">
            <a:solidFill>
              <a:schemeClr val="tx1"/>
            </a:solidFill>
            <a:prstDash val="solid"/>
            <a:headEnd type="none" w="sm" len="sm"/>
            <a:tailEnd type="none" w="sm" len="sm"/>
          </a:ln>
        </p:spPr>
        <p:txBody>
          <a:bodyPr/>
          <a:p>
            <a:endParaRPr lang="zh-CN" altLang="en-US" sz="1800" b="1" dirty="0">
              <a:latin typeface="Arial" panose="020B0604020202020204" pitchFamily="34" charset="0"/>
            </a:endParaRPr>
          </a:p>
        </p:txBody>
      </p:sp>
      <p:sp>
        <p:nvSpPr>
          <p:cNvPr id="69762" name="椭圆 13"/>
          <p:cNvSpPr/>
          <p:nvPr/>
        </p:nvSpPr>
        <p:spPr>
          <a:xfrm>
            <a:off x="3352800" y="6248400"/>
            <a:ext cx="152400" cy="152400"/>
          </a:xfrm>
          <a:prstGeom prst="ellipse">
            <a:avLst/>
          </a:prstGeom>
          <a:solidFill>
            <a:schemeClr val="tx1"/>
          </a:solidFill>
          <a:ln w="25399" cap="flat" cmpd="sng">
            <a:solidFill>
              <a:schemeClr val="tx1"/>
            </a:solidFill>
            <a:prstDash val="solid"/>
            <a:headEnd type="none" w="sm" len="sm"/>
            <a:tailEnd type="none" w="sm" len="sm"/>
          </a:ln>
        </p:spPr>
        <p:txBody>
          <a:bodyPr/>
          <a:p>
            <a:endParaRPr lang="zh-CN" altLang="en-US" sz="1800" b="1" dirty="0">
              <a:latin typeface="Arial" panose="020B0604020202020204" pitchFamily="34" charset="0"/>
            </a:endParaRPr>
          </a:p>
        </p:txBody>
      </p:sp>
      <p:sp>
        <p:nvSpPr>
          <p:cNvPr id="91267" name="AutoShape 131"/>
          <p:cNvSpPr/>
          <p:nvPr/>
        </p:nvSpPr>
        <p:spPr>
          <a:xfrm>
            <a:off x="3352800" y="2209800"/>
            <a:ext cx="5562600" cy="2286000"/>
          </a:xfrm>
          <a:prstGeom prst="irregularSeal2">
            <a:avLst/>
          </a:prstGeom>
          <a:solidFill>
            <a:srgbClr val="FFFF99"/>
          </a:solidFill>
          <a:ln w="12700" cap="flat" cmpd="sng">
            <a:solidFill>
              <a:srgbClr val="FF0000"/>
            </a:solidFill>
            <a:prstDash val="solid"/>
            <a:miter/>
            <a:headEnd type="none" w="med" len="med"/>
            <a:tailEnd type="none" w="med" len="med"/>
          </a:ln>
          <a:effectLst>
            <a:outerShdw dist="107763" dir="13499999" algn="ctr" rotWithShape="0">
              <a:schemeClr val="bg2"/>
            </a:outerShdw>
          </a:effectLst>
        </p:spPr>
        <p:txBody>
          <a:bodyPr wrap="none" anchor="ctr" anchorCtr="0"/>
          <a:p>
            <a:pPr algn="ctr" eaLnBrk="1" hangingPunct="1"/>
            <a:r>
              <a:rPr lang="zh-CN" altLang="en-US" sz="3600" dirty="0">
                <a:solidFill>
                  <a:schemeClr val="hlink"/>
                </a:solidFill>
                <a:latin typeface="华文中宋" panose="02010600040101010101" pitchFamily="2" charset="-122"/>
              </a:rPr>
              <a:t>作业前</a:t>
            </a:r>
            <a:r>
              <a:rPr lang="en-US" altLang="zh-CN" sz="3600" dirty="0">
                <a:solidFill>
                  <a:schemeClr val="hlink"/>
                </a:solidFill>
                <a:latin typeface="华文中宋" panose="02010600040101010101" pitchFamily="2" charset="-122"/>
              </a:rPr>
              <a:t>/</a:t>
            </a:r>
            <a:r>
              <a:rPr lang="zh-CN" altLang="en-US" sz="3600" dirty="0">
                <a:solidFill>
                  <a:schemeClr val="hlink"/>
                </a:solidFill>
                <a:latin typeface="华文中宋" panose="02010600040101010101" pitchFamily="2" charset="-122"/>
              </a:rPr>
              <a:t>后 点检表</a:t>
            </a:r>
            <a:endParaRPr lang="zh-CN" altLang="en-US" sz="3600" dirty="0">
              <a:solidFill>
                <a:schemeClr val="hlink"/>
              </a:solidFill>
              <a:latin typeface="华文中宋" panose="02010600040101010101"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267"/>
                                        </p:tgtEl>
                                        <p:attrNameLst>
                                          <p:attrName>style.visibility</p:attrName>
                                        </p:attrNameLst>
                                      </p:cBhvr>
                                      <p:to>
                                        <p:strVal val="visible"/>
                                      </p:to>
                                    </p:set>
                                    <p:animEffect transition="in" filter="blinds(horizontal)">
                                      <p:cBhvr>
                                        <p:cTn id="7" dur="500"/>
                                        <p:tgtEl>
                                          <p:spTgt spid="9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图片 6"/>
          <p:cNvPicPr>
            <a:picLocks noChangeAspect="1"/>
          </p:cNvPicPr>
          <p:nvPr/>
        </p:nvPicPr>
        <p:blipFill>
          <a:blip r:embed="rId1"/>
          <a:stretch>
            <a:fillRect/>
          </a:stretch>
        </p:blipFill>
        <p:spPr>
          <a:xfrm>
            <a:off x="0" y="1588"/>
            <a:ext cx="9137650" cy="6854825"/>
          </a:xfrm>
          <a:prstGeom prst="rect">
            <a:avLst/>
          </a:prstGeom>
          <a:noFill/>
          <a:ln w="9525">
            <a:noFill/>
          </a:ln>
        </p:spPr>
      </p:pic>
      <p:sp>
        <p:nvSpPr>
          <p:cNvPr id="71683" name="Rectangle 6"/>
          <p:cNvSpPr/>
          <p:nvPr/>
        </p:nvSpPr>
        <p:spPr>
          <a:xfrm>
            <a:off x="0" y="2314575"/>
            <a:ext cx="9144000" cy="1027113"/>
          </a:xfrm>
          <a:prstGeom prst="rect">
            <a:avLst/>
          </a:prstGeom>
          <a:solidFill>
            <a:srgbClr val="F0901D"/>
          </a:solidFill>
          <a:ln w="9525">
            <a:noFill/>
          </a:ln>
        </p:spPr>
        <p:txBody>
          <a:bodyPr/>
          <a:p>
            <a:pPr eaLnBrk="1" hangingPunct="1"/>
            <a:endParaRPr lang="zh-CN" altLang="en-US" dirty="0">
              <a:latin typeface="Arial" panose="020B0604020202020204" pitchFamily="34" charset="0"/>
            </a:endParaRPr>
          </a:p>
        </p:txBody>
      </p:sp>
      <p:sp>
        <p:nvSpPr>
          <p:cNvPr id="71684" name="Rectangle 7"/>
          <p:cNvSpPr/>
          <p:nvPr/>
        </p:nvSpPr>
        <p:spPr>
          <a:xfrm>
            <a:off x="0" y="3335338"/>
            <a:ext cx="9144000" cy="593725"/>
          </a:xfrm>
          <a:prstGeom prst="rect">
            <a:avLst/>
          </a:prstGeom>
          <a:solidFill>
            <a:srgbClr val="505153"/>
          </a:solidFill>
          <a:ln w="9525">
            <a:noFill/>
          </a:ln>
        </p:spPr>
        <p:txBody>
          <a:bodyPr/>
          <a:p>
            <a:pPr eaLnBrk="1" hangingPunct="1"/>
            <a:endParaRPr lang="zh-CN" altLang="en-US" dirty="0">
              <a:latin typeface="Arial" panose="020B0604020202020204" pitchFamily="34" charset="0"/>
            </a:endParaRPr>
          </a:p>
        </p:txBody>
      </p:sp>
      <p:sp>
        <p:nvSpPr>
          <p:cNvPr id="10" name="Rectangle 3"/>
          <p:cNvSpPr txBox="1">
            <a:spLocks noChangeArrowheads="1"/>
          </p:cNvSpPr>
          <p:nvPr/>
        </p:nvSpPr>
        <p:spPr>
          <a:xfrm>
            <a:off x="1692275" y="2247900"/>
            <a:ext cx="6310313" cy="1160463"/>
          </a:xfrm>
          <a:prstGeom prst="rect">
            <a:avLst/>
          </a:prstGeom>
        </p:spPr>
        <p:txBody>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4800" b="1" i="0" u="none" strike="noStrike" kern="0" cap="none" spc="0" normalizeH="0" baseline="0" noProof="0" dirty="0">
              <a:ln>
                <a:noFill/>
              </a:ln>
              <a:solidFill>
                <a:schemeClr val="accent2"/>
              </a:solidFill>
              <a:effectLst/>
              <a:uLnTx/>
              <a:uFillTx/>
              <a:latin typeface="Arial" panose="020B0604020202020204" pitchFamily="34" charset="0"/>
              <a:ea typeface="+mn-ea"/>
              <a:cs typeface="+mn-cs"/>
            </a:endParaRPr>
          </a:p>
        </p:txBody>
      </p:sp>
      <p:sp>
        <p:nvSpPr>
          <p:cNvPr id="71686" name="Rectangle 4"/>
          <p:cNvSpPr txBox="1"/>
          <p:nvPr/>
        </p:nvSpPr>
        <p:spPr>
          <a:xfrm>
            <a:off x="0" y="3371850"/>
            <a:ext cx="9144000" cy="503238"/>
          </a:xfrm>
          <a:prstGeom prst="rect">
            <a:avLst/>
          </a:prstGeom>
          <a:noFill/>
          <a:ln w="9525">
            <a:noFill/>
          </a:ln>
        </p:spPr>
        <p:txBody>
          <a:bodyPr anchor="ctr" anchorCtr="0"/>
          <a:p>
            <a:pPr algn="ctr" eaLnBrk="1" hangingPunct="1"/>
            <a:r>
              <a:rPr lang="zh-CN" altLang="en-US" sz="2200" dirty="0">
                <a:solidFill>
                  <a:schemeClr val="bg1"/>
                </a:solidFill>
                <a:latin typeface="微软雅黑" panose="020B0503020204020204" pitchFamily="34" charset="-122"/>
                <a:ea typeface="微软雅黑" panose="020B0503020204020204" pitchFamily="34" charset="-122"/>
              </a:rPr>
              <a:t>谢谢大家</a:t>
            </a:r>
            <a:r>
              <a:rPr lang="en-US" altLang="zh-CN" sz="2200" dirty="0">
                <a:solidFill>
                  <a:schemeClr val="bg1"/>
                </a:solidFill>
                <a:latin typeface="微软雅黑" panose="020B0503020204020204" pitchFamily="34" charset="-122"/>
                <a:ea typeface="微软雅黑" panose="020B0503020204020204" pitchFamily="34" charset="-122"/>
              </a:rPr>
              <a:t>!</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71687" name="Rectangle 70"/>
          <p:cNvSpPr/>
          <p:nvPr/>
        </p:nvSpPr>
        <p:spPr>
          <a:xfrm>
            <a:off x="1490663" y="2314575"/>
            <a:ext cx="6121400" cy="1754188"/>
          </a:xfrm>
          <a:prstGeom prst="rect">
            <a:avLst/>
          </a:prstGeom>
          <a:noFill/>
          <a:ln w="9525">
            <a:noFill/>
          </a:ln>
        </p:spPr>
        <p:txBody>
          <a:bodyPr lIns="92075" tIns="46038" rIns="92075" bIns="46038">
            <a:spAutoFit/>
          </a:bodyPr>
          <a:p>
            <a:pPr algn="ctr">
              <a:spcBef>
                <a:spcPct val="50000"/>
              </a:spcBef>
            </a:pPr>
            <a:r>
              <a:rPr lang="en-US" altLang="zh-CN" sz="6000" dirty="0">
                <a:solidFill>
                  <a:schemeClr val="bg1"/>
                </a:solidFill>
                <a:latin typeface="微软雅黑" panose="020B0503020204020204" pitchFamily="34" charset="-122"/>
                <a:ea typeface="微软雅黑" panose="020B0503020204020204" pitchFamily="34" charset="-122"/>
              </a:rPr>
              <a:t>The End</a:t>
            </a:r>
            <a:br>
              <a:rPr lang="zh-CN" altLang="en-US" sz="4400" dirty="0">
                <a:solidFill>
                  <a:schemeClr val="bg1"/>
                </a:solidFill>
                <a:latin typeface="微软雅黑" panose="020B0503020204020204" pitchFamily="34" charset="-122"/>
                <a:ea typeface="微软雅黑" panose="020B0503020204020204" pitchFamily="34" charset="-122"/>
              </a:rPr>
            </a:b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p:nvPr/>
        </p:nvSpPr>
        <p:spPr>
          <a:xfrm>
            <a:off x="539750" y="1447800"/>
            <a:ext cx="8137525" cy="4335463"/>
          </a:xfrm>
          <a:prstGeom prst="rect">
            <a:avLst/>
          </a:prstGeom>
          <a:noFill/>
          <a:ln w="9525">
            <a:noFill/>
          </a:ln>
        </p:spPr>
        <p:txBody>
          <a:bodyPr/>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构筑效率最大化的生产系统</a:t>
            </a:r>
            <a:r>
              <a:rPr lang="ko-KR" altLang="en-US" dirty="0">
                <a:solidFill>
                  <a:srgbClr val="CC3300"/>
                </a:solidFill>
                <a:latin typeface="黑体" panose="02010609060101010101" pitchFamily="49" charset="-122"/>
              </a:rPr>
              <a:t> </a:t>
            </a:r>
            <a:endParaRPr lang="zh-CN" altLang="en-US" dirty="0">
              <a:solidFill>
                <a:srgbClr val="CC3300"/>
              </a:solidFill>
              <a:latin typeface="黑体" panose="02010609060101010101" pitchFamily="49" charset="-122"/>
              <a:ea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pPr>
            <a:r>
              <a:rPr lang="zh-CN" altLang="en-US" b="1" dirty="0">
                <a:solidFill>
                  <a:srgbClr val="CC3300"/>
                </a:solidFill>
                <a:latin typeface="黑体" panose="02010609060101010101" pitchFamily="49" charset="-122"/>
                <a:ea typeface="黑体" panose="02010609060101010101" pitchFamily="49" charset="-122"/>
              </a:rPr>
              <a:t>（综合性效率化）的企业体质为追求目标</a:t>
            </a:r>
            <a:r>
              <a:rPr lang="en-US" altLang="zh-CN" b="1" dirty="0">
                <a:solidFill>
                  <a:srgbClr val="CC3300"/>
                </a:solidFill>
                <a:latin typeface="黑体" panose="02010609060101010101" pitchFamily="49" charset="-122"/>
                <a:ea typeface="黑体" panose="02010609060101010101" pitchFamily="49" charset="-122"/>
              </a:rPr>
              <a:t>,</a:t>
            </a:r>
            <a:endParaRPr lang="en-US" altLang="ko-KR" b="1" dirty="0">
              <a:latin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以生产系统运行的全部灾害为对象进行消除</a:t>
            </a:r>
            <a:r>
              <a:rPr lang="ko-KR" altLang="en-US" dirty="0">
                <a:solidFill>
                  <a:srgbClr val="CC3300"/>
                </a:solidFill>
                <a:latin typeface="黑体" panose="02010609060101010101" pitchFamily="49" charset="-122"/>
              </a:rPr>
              <a:t> </a:t>
            </a:r>
            <a:r>
              <a:rPr lang="en-US" altLang="zh-CN" dirty="0">
                <a:solidFill>
                  <a:srgbClr val="CC3300"/>
                </a:solidFill>
                <a:latin typeface="黑体" panose="02010609060101010101" pitchFamily="49" charset="-122"/>
              </a:rPr>
              <a:t>,</a:t>
            </a:r>
            <a:r>
              <a:rPr lang="en-US" altLang="ko-KR" dirty="0">
                <a:solidFill>
                  <a:srgbClr val="CC3300"/>
                </a:solidFill>
                <a:latin typeface="黑体" panose="02010609060101010101" pitchFamily="49" charset="-122"/>
              </a:rPr>
              <a:t> </a:t>
            </a:r>
            <a:endParaRPr lang="zh-CN" altLang="ko-KR" dirty="0">
              <a:solidFill>
                <a:srgbClr val="CC3300"/>
              </a:solidFill>
              <a:latin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pPr>
            <a:r>
              <a:rPr lang="ko-KR" altLang="en-US" b="1" dirty="0">
                <a:solidFill>
                  <a:srgbClr val="CC3300"/>
                </a:solidFill>
                <a:latin typeface="黑体" panose="02010609060101010101" pitchFamily="49" charset="-122"/>
              </a:rPr>
              <a:t>“0</a:t>
            </a:r>
            <a:r>
              <a:rPr lang="en-US" altLang="zh-CN" b="1" dirty="0">
                <a:solidFill>
                  <a:srgbClr val="CC3300"/>
                </a:solidFill>
                <a:latin typeface="黑体" panose="02010609060101010101" pitchFamily="49" charset="-122"/>
                <a:ea typeface="黑体" panose="02010609060101010101" pitchFamily="49" charset="-122"/>
              </a:rPr>
              <a:t>”</a:t>
            </a:r>
            <a:r>
              <a:rPr lang="zh-CN" altLang="en-US" b="1" dirty="0">
                <a:solidFill>
                  <a:srgbClr val="CC3300"/>
                </a:solidFill>
                <a:latin typeface="黑体" panose="02010609060101010101" pitchFamily="49" charset="-122"/>
                <a:ea typeface="黑体" panose="02010609060101010101" pitchFamily="49" charset="-122"/>
              </a:rPr>
              <a:t>不良</a:t>
            </a:r>
            <a:r>
              <a:rPr lang="ko-KR" altLang="en-US" b="1" dirty="0">
                <a:solidFill>
                  <a:srgbClr val="CC3300"/>
                </a:solidFill>
                <a:latin typeface="黑体" panose="02010609060101010101" pitchFamily="49" charset="-122"/>
              </a:rPr>
              <a:t> </a:t>
            </a:r>
            <a:r>
              <a:rPr lang="zh-CN" altLang="en-US" b="1" dirty="0">
                <a:solidFill>
                  <a:srgbClr val="CC3300"/>
                </a:solidFill>
                <a:latin typeface="黑体" panose="02010609060101010101" pitchFamily="49" charset="-122"/>
                <a:ea typeface="黑体" panose="02010609060101010101" pitchFamily="49" charset="-122"/>
              </a:rPr>
              <a:t>、</a:t>
            </a:r>
            <a:r>
              <a:rPr lang="ko-KR" altLang="en-US" b="1" dirty="0">
                <a:solidFill>
                  <a:srgbClr val="CC3300"/>
                </a:solidFill>
                <a:latin typeface="黑体" panose="02010609060101010101" pitchFamily="49" charset="-122"/>
              </a:rPr>
              <a:t>“0”</a:t>
            </a:r>
            <a:r>
              <a:rPr lang="zh-CN" altLang="en-US" b="1" dirty="0">
                <a:solidFill>
                  <a:srgbClr val="CC3300"/>
                </a:solidFill>
                <a:latin typeface="黑体" panose="02010609060101010101" pitchFamily="49" charset="-122"/>
                <a:ea typeface="黑体" panose="02010609060101010101" pitchFamily="49" charset="-122"/>
              </a:rPr>
              <a:t>故障、</a:t>
            </a:r>
            <a:r>
              <a:rPr lang="ko-KR" altLang="en-US" b="1" dirty="0">
                <a:solidFill>
                  <a:srgbClr val="CC3300"/>
                </a:solidFill>
                <a:latin typeface="黑体" panose="02010609060101010101" pitchFamily="49" charset="-122"/>
              </a:rPr>
              <a:t> “0”</a:t>
            </a:r>
            <a:r>
              <a:rPr lang="zh-CN" altLang="en-US" b="1" dirty="0">
                <a:solidFill>
                  <a:srgbClr val="CC3300"/>
                </a:solidFill>
                <a:latin typeface="黑体" panose="02010609060101010101" pitchFamily="49" charset="-122"/>
                <a:ea typeface="黑体" panose="02010609060101010101" pitchFamily="49" charset="-122"/>
              </a:rPr>
              <a:t>浪费、 </a:t>
            </a:r>
            <a:r>
              <a:rPr lang="ko-KR" altLang="en-US" b="1" dirty="0">
                <a:solidFill>
                  <a:srgbClr val="CC3300"/>
                </a:solidFill>
                <a:latin typeface="黑体" panose="02010609060101010101" pitchFamily="49" charset="-122"/>
              </a:rPr>
              <a:t>“0”</a:t>
            </a:r>
            <a:r>
              <a:rPr lang="zh-CN" altLang="en-US" b="1" dirty="0">
                <a:solidFill>
                  <a:srgbClr val="CC3300"/>
                </a:solidFill>
                <a:latin typeface="黑体" panose="02010609060101010101" pitchFamily="49" charset="-122"/>
                <a:ea typeface="黑体" panose="02010609060101010101" pitchFamily="49" charset="-122"/>
              </a:rPr>
              <a:t>换产等全部</a:t>
            </a:r>
            <a:endParaRPr lang="zh-CN" altLang="en-US" b="1" dirty="0">
              <a:solidFill>
                <a:srgbClr val="CC3300"/>
              </a:solidFill>
              <a:latin typeface="黑体" panose="02010609060101010101" pitchFamily="49" charset="-122"/>
              <a:ea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在生产现场构筑预先防止（</a:t>
            </a:r>
            <a:r>
              <a:rPr lang="en-US" altLang="zh-CN" dirty="0">
                <a:latin typeface="黑体" panose="02010609060101010101" pitchFamily="49" charset="-122"/>
                <a:ea typeface="黑体" panose="02010609060101010101" pitchFamily="49" charset="-122"/>
              </a:rPr>
              <a:t>Loss</a:t>
            </a:r>
            <a:r>
              <a:rPr lang="zh-CN" altLang="en-US" dirty="0">
                <a:latin typeface="黑体" panose="02010609060101010101" pitchFamily="49" charset="-122"/>
                <a:ea typeface="黑体" panose="02010609060101010101" pitchFamily="49" charset="-122"/>
              </a:rPr>
              <a:t>）的体制</a:t>
            </a:r>
            <a:endParaRPr lang="ko-KR" altLang="en-US" dirty="0">
              <a:latin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生产部门及相关技术、开发、工艺、品质、销售等全部门的参与</a:t>
            </a:r>
            <a:endParaRPr lang="ko-KR" altLang="en-US" dirty="0">
              <a:latin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从</a:t>
            </a:r>
            <a:r>
              <a:rPr lang="en-US" altLang="ko-KR" dirty="0">
                <a:latin typeface="黑体" panose="02010609060101010101" pitchFamily="49" charset="-122"/>
                <a:ea typeface="黑体" panose="02010609060101010101" pitchFamily="49" charset="-122"/>
              </a:rPr>
              <a:t>Top</a:t>
            </a:r>
            <a:r>
              <a:rPr lang="zh-CN" altLang="en-US" dirty="0">
                <a:latin typeface="黑体" panose="02010609060101010101" pitchFamily="49" charset="-122"/>
                <a:ea typeface="黑体" panose="02010609060101010101" pitchFamily="49" charset="-122"/>
              </a:rPr>
              <a:t>开始（领导关注）到第一线全体员工的参加。</a:t>
            </a:r>
            <a:endParaRPr lang="ko-KR" altLang="en-US" dirty="0">
              <a:latin typeface="黑体" panose="02010609060101010101" pitchFamily="49" charset="-122"/>
            </a:endParaRPr>
          </a:p>
          <a:p>
            <a:pPr marL="285750" indent="-285750">
              <a:lnSpc>
                <a:spcPct val="15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以现岗单位、重复性小集团为活动基础，努力达成损失为零的目标</a:t>
            </a:r>
            <a:endParaRPr lang="zh-CN" altLang="en-US" dirty="0">
              <a:latin typeface="黑体" panose="02010609060101010101" pitchFamily="49" charset="-122"/>
              <a:ea typeface="黑体" panose="02010609060101010101" pitchFamily="49" charset="-122"/>
            </a:endParaRPr>
          </a:p>
          <a:p>
            <a:pPr marL="285750" indent="-285750" latinLnBrk="1">
              <a:lnSpc>
                <a:spcPct val="150000"/>
              </a:lnSpc>
              <a:buSzPct val="100000"/>
            </a:pPr>
            <a:endParaRPr lang="zh-CN" altLang="en-US" dirty="0">
              <a:latin typeface="黑体" panose="02010609060101010101" pitchFamily="49" charset="-122"/>
              <a:ea typeface="黑体" panose="02010609060101010101" pitchFamily="49" charset="-122"/>
            </a:endParaRPr>
          </a:p>
        </p:txBody>
      </p:sp>
      <p:sp>
        <p:nvSpPr>
          <p:cNvPr id="13315" name="TextBox 4"/>
          <p:cNvSpPr txBox="1"/>
          <p:nvPr/>
        </p:nvSpPr>
        <p:spPr>
          <a:xfrm>
            <a:off x="476250" y="909638"/>
            <a:ext cx="309372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TPM</a:t>
            </a:r>
            <a:r>
              <a:rPr lang="zh-CN" altLang="en-US" sz="2400" b="1" dirty="0">
                <a:latin typeface="黑体" panose="02010609060101010101" pitchFamily="49" charset="-122"/>
                <a:ea typeface="黑体" panose="02010609060101010101" pitchFamily="49" charset="-122"/>
              </a:rPr>
              <a:t>”定义的理解</a:t>
            </a:r>
            <a:endParaRPr lang="zh-CN" altLang="en-US" sz="2400" b="1" dirty="0">
              <a:latin typeface="黑体" panose="02010609060101010101" pitchFamily="49" charset="-122"/>
              <a:ea typeface="黑体" panose="02010609060101010101" pitchFamily="49" charset="-122"/>
            </a:endParaRPr>
          </a:p>
        </p:txBody>
      </p:sp>
      <p:sp>
        <p:nvSpPr>
          <p:cNvPr id="13316" name="爆炸形 1 5"/>
          <p:cNvSpPr/>
          <p:nvPr/>
        </p:nvSpPr>
        <p:spPr>
          <a:xfrm>
            <a:off x="4038600" y="1295400"/>
            <a:ext cx="1600200" cy="685800"/>
          </a:xfrm>
          <a:prstGeom prst="irregularSeal1">
            <a:avLst/>
          </a:prstGeom>
          <a:solidFill>
            <a:schemeClr val="bg1"/>
          </a:solidFill>
          <a:ln w="25399" cap="flat" cmpd="sng">
            <a:solidFill>
              <a:schemeClr val="tx1"/>
            </a:solidFill>
            <a:prstDash val="solid"/>
            <a:round/>
            <a:headEnd type="none" w="sm" len="sm"/>
            <a:tailEnd type="none" w="sm" len="sm"/>
          </a:ln>
        </p:spPr>
        <p:txBody>
          <a:bodyPr anchor="ctr" anchorCtr="0"/>
          <a:p>
            <a:pPr algn="ctr"/>
            <a:r>
              <a:rPr lang="zh-CN" altLang="en-US" sz="1800" b="1" dirty="0">
                <a:latin typeface="黑体" panose="02010609060101010101" pitchFamily="49" charset="-122"/>
                <a:ea typeface="黑体" panose="02010609060101010101" pitchFamily="49" charset="-122"/>
              </a:rPr>
              <a:t>目标</a:t>
            </a:r>
            <a:endParaRPr lang="zh-CN" altLang="en-US" sz="1800" b="1" dirty="0">
              <a:latin typeface="黑体" panose="02010609060101010101" pitchFamily="49" charset="-122"/>
              <a:ea typeface="黑体" panose="02010609060101010101" pitchFamily="49" charset="-122"/>
            </a:endParaRPr>
          </a:p>
        </p:txBody>
      </p:sp>
      <p:sp>
        <p:nvSpPr>
          <p:cNvPr id="13317" name="爆炸形 1 6"/>
          <p:cNvSpPr/>
          <p:nvPr/>
        </p:nvSpPr>
        <p:spPr>
          <a:xfrm>
            <a:off x="5867400" y="2590800"/>
            <a:ext cx="1600200" cy="685800"/>
          </a:xfrm>
          <a:prstGeom prst="irregularSeal1">
            <a:avLst/>
          </a:prstGeom>
          <a:solidFill>
            <a:schemeClr val="bg1"/>
          </a:solidFill>
          <a:ln w="25399" cap="flat" cmpd="sng">
            <a:solidFill>
              <a:schemeClr val="tx1"/>
            </a:solidFill>
            <a:prstDash val="solid"/>
            <a:round/>
            <a:headEnd type="none" w="sm" len="sm"/>
            <a:tailEnd type="none" w="sm" len="sm"/>
          </a:ln>
        </p:spPr>
        <p:txBody>
          <a:bodyPr anchor="ctr" anchorCtr="0"/>
          <a:p>
            <a:pPr algn="ctr"/>
            <a:r>
              <a:rPr lang="zh-CN" altLang="en-US" sz="1800" b="1" dirty="0">
                <a:latin typeface="黑体" panose="02010609060101010101" pitchFamily="49" charset="-122"/>
                <a:ea typeface="黑体" panose="02010609060101010101" pitchFamily="49" charset="-122"/>
              </a:rPr>
              <a:t>对象</a:t>
            </a:r>
            <a:endParaRPr lang="zh-CN" altLang="en-US" sz="1800" b="1" dirty="0">
              <a:latin typeface="黑体" panose="02010609060101010101" pitchFamily="49" charset="-122"/>
              <a:ea typeface="黑体" panose="02010609060101010101" pitchFamily="49" charset="-122"/>
            </a:endParaRPr>
          </a:p>
        </p:txBody>
      </p:sp>
      <p:sp>
        <p:nvSpPr>
          <p:cNvPr id="13318" name="爆炸形 1 7"/>
          <p:cNvSpPr/>
          <p:nvPr/>
        </p:nvSpPr>
        <p:spPr>
          <a:xfrm>
            <a:off x="7010400" y="3810000"/>
            <a:ext cx="1600200" cy="685800"/>
          </a:xfrm>
          <a:prstGeom prst="irregularSeal1">
            <a:avLst/>
          </a:prstGeom>
          <a:solidFill>
            <a:schemeClr val="bg1"/>
          </a:solidFill>
          <a:ln w="25399" cap="flat" cmpd="sng">
            <a:solidFill>
              <a:schemeClr val="tx1"/>
            </a:solidFill>
            <a:prstDash val="solid"/>
            <a:round/>
            <a:headEnd type="none" w="sm" len="sm"/>
            <a:tailEnd type="none" w="sm" len="sm"/>
          </a:ln>
        </p:spPr>
        <p:txBody>
          <a:bodyPr anchor="ctr" anchorCtr="0"/>
          <a:p>
            <a:pPr algn="ctr"/>
            <a:r>
              <a:rPr lang="zh-CN" altLang="en-US" sz="1800" b="1" dirty="0">
                <a:latin typeface="黑体" panose="02010609060101010101" pitchFamily="49" charset="-122"/>
                <a:ea typeface="黑体" panose="02010609060101010101" pitchFamily="49" charset="-122"/>
              </a:rPr>
              <a:t>组织</a:t>
            </a:r>
            <a:endParaRPr lang="zh-CN" altLang="en-US" sz="1800" b="1" dirty="0">
              <a:latin typeface="黑体" panose="02010609060101010101" pitchFamily="49" charset="-122"/>
              <a:ea typeface="黑体" panose="02010609060101010101" pitchFamily="49" charset="-122"/>
            </a:endParaRPr>
          </a:p>
        </p:txBody>
      </p:sp>
      <p:sp>
        <p:nvSpPr>
          <p:cNvPr id="13319" name="爆炸形 1 8"/>
          <p:cNvSpPr/>
          <p:nvPr/>
        </p:nvSpPr>
        <p:spPr>
          <a:xfrm>
            <a:off x="6400800" y="4648200"/>
            <a:ext cx="1600200" cy="685800"/>
          </a:xfrm>
          <a:prstGeom prst="irregularSeal1">
            <a:avLst/>
          </a:prstGeom>
          <a:solidFill>
            <a:schemeClr val="bg1"/>
          </a:solidFill>
          <a:ln w="25399" cap="flat" cmpd="sng">
            <a:solidFill>
              <a:schemeClr val="tx1"/>
            </a:solidFill>
            <a:prstDash val="solid"/>
            <a:round/>
            <a:headEnd type="none" w="sm" len="sm"/>
            <a:tailEnd type="none" w="sm" len="sm"/>
          </a:ln>
        </p:spPr>
        <p:txBody>
          <a:bodyPr anchor="ctr" anchorCtr="0"/>
          <a:p>
            <a:pPr algn="ctr"/>
            <a:r>
              <a:rPr lang="zh-CN" altLang="en-US" sz="1800" b="1" dirty="0">
                <a:latin typeface="黑体" panose="02010609060101010101" pitchFamily="49" charset="-122"/>
                <a:ea typeface="黑体" panose="02010609060101010101" pitchFamily="49" charset="-122"/>
              </a:rPr>
              <a:t>推进人</a:t>
            </a:r>
            <a:endParaRPr lang="zh-CN" altLang="en-US" sz="1800" b="1" dirty="0">
              <a:latin typeface="黑体" panose="02010609060101010101" pitchFamily="49" charset="-122"/>
              <a:ea typeface="黑体" panose="02010609060101010101" pitchFamily="49" charset="-122"/>
            </a:endParaRPr>
          </a:p>
        </p:txBody>
      </p:sp>
      <p:sp>
        <p:nvSpPr>
          <p:cNvPr id="13320" name="爆炸形 1 9"/>
          <p:cNvSpPr/>
          <p:nvPr/>
        </p:nvSpPr>
        <p:spPr>
          <a:xfrm>
            <a:off x="6477000" y="5638800"/>
            <a:ext cx="1600200" cy="685800"/>
          </a:xfrm>
          <a:prstGeom prst="irregularSeal1">
            <a:avLst/>
          </a:prstGeom>
          <a:solidFill>
            <a:schemeClr val="bg1"/>
          </a:solidFill>
          <a:ln w="25399" cap="flat" cmpd="sng">
            <a:solidFill>
              <a:schemeClr val="tx1"/>
            </a:solidFill>
            <a:prstDash val="solid"/>
            <a:round/>
            <a:headEnd type="none" w="sm" len="sm"/>
            <a:tailEnd type="none" w="sm" len="sm"/>
          </a:ln>
        </p:spPr>
        <p:txBody>
          <a:bodyPr anchor="ctr" anchorCtr="0"/>
          <a:p>
            <a:pPr algn="ctr"/>
            <a:r>
              <a:rPr lang="zh-CN" altLang="en-US" sz="1800" b="1" dirty="0">
                <a:latin typeface="黑体" panose="02010609060101010101" pitchFamily="49" charset="-122"/>
                <a:ea typeface="黑体" panose="02010609060101010101" pitchFamily="49" charset="-122"/>
              </a:rPr>
              <a:t>手段</a:t>
            </a:r>
            <a:endParaRPr lang="zh-CN" altLang="en-US" sz="18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381000" y="1595438"/>
            <a:ext cx="6207125" cy="461962"/>
          </a:xfrm>
          <a:prstGeom prst="rect">
            <a:avLst/>
          </a:prstGeom>
          <a:noFill/>
          <a:ln w="9525">
            <a:noFill/>
          </a:ln>
        </p:spPr>
        <p:txBody>
          <a:bodyPr>
            <a:spAutoFit/>
          </a:bodyPr>
          <a:p>
            <a:pPr eaLnBrk="1" latinLnBrk="1" hangingPunct="1"/>
            <a:r>
              <a:rPr lang="ko-KR" altLang="en-US" sz="2400" b="1" dirty="0">
                <a:solidFill>
                  <a:srgbClr val="990000"/>
                </a:solidFill>
                <a:latin typeface="黑体" panose="02010609060101010101" pitchFamily="49" charset="-122"/>
              </a:rPr>
              <a:t>“</a:t>
            </a:r>
            <a:r>
              <a:rPr lang="zh-CN" altLang="en-US" sz="2400" b="1" dirty="0">
                <a:solidFill>
                  <a:srgbClr val="990000"/>
                </a:solidFill>
                <a:latin typeface="黑体" panose="02010609060101010101" pitchFamily="49" charset="-122"/>
                <a:ea typeface="黑体" panose="02010609060101010101" pitchFamily="49" charset="-122"/>
              </a:rPr>
              <a:t>因人和设备的体质改善而使企业体质改善</a:t>
            </a:r>
            <a:r>
              <a:rPr lang="ko-KR" altLang="en-US" sz="2400" b="1" dirty="0">
                <a:solidFill>
                  <a:srgbClr val="990000"/>
                </a:solidFill>
                <a:latin typeface="黑体" panose="02010609060101010101" pitchFamily="49" charset="-122"/>
              </a:rPr>
              <a:t>”</a:t>
            </a:r>
            <a:endParaRPr lang="ko-KR" altLang="en-US" sz="2400" b="1" dirty="0">
              <a:solidFill>
                <a:srgbClr val="990000"/>
              </a:solidFill>
              <a:latin typeface="黑体" panose="02010609060101010101" pitchFamily="49" charset="-122"/>
            </a:endParaRPr>
          </a:p>
        </p:txBody>
      </p:sp>
      <p:grpSp>
        <p:nvGrpSpPr>
          <p:cNvPr id="15363" name="Group 3"/>
          <p:cNvGrpSpPr/>
          <p:nvPr/>
        </p:nvGrpSpPr>
        <p:grpSpPr>
          <a:xfrm>
            <a:off x="2971800" y="2438400"/>
            <a:ext cx="5562600" cy="1371600"/>
            <a:chOff x="1767" y="1385"/>
            <a:chExt cx="3595" cy="864"/>
          </a:xfrm>
        </p:grpSpPr>
        <p:sp>
          <p:nvSpPr>
            <p:cNvPr id="15369" name="Rectangle 4"/>
            <p:cNvSpPr/>
            <p:nvPr/>
          </p:nvSpPr>
          <p:spPr>
            <a:xfrm>
              <a:off x="1767" y="1385"/>
              <a:ext cx="1034" cy="864"/>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eaLnBrk="1" latinLnBrk="1" hangingPunct="1">
                <a:lnSpc>
                  <a:spcPct val="90000"/>
                </a:lnSpc>
              </a:pPr>
              <a:r>
                <a:rPr lang="zh-CN" altLang="en-US" sz="4400" b="1" dirty="0">
                  <a:solidFill>
                    <a:schemeClr val="accent2"/>
                  </a:solidFill>
                  <a:latin typeface="黑体" panose="02010609060101010101" pitchFamily="49" charset="-122"/>
                  <a:ea typeface="黑体" panose="02010609060101010101" pitchFamily="49" charset="-122"/>
                </a:rPr>
                <a:t>人</a:t>
              </a:r>
              <a:endParaRPr lang="ko-KR" altLang="en-US" sz="4800" b="1" dirty="0">
                <a:solidFill>
                  <a:schemeClr val="accent2"/>
                </a:solidFill>
                <a:latin typeface="黑体" panose="02010609060101010101" pitchFamily="49" charset="-122"/>
                <a:ea typeface="宋体" panose="02010600030101010101" pitchFamily="2" charset="-122"/>
              </a:endParaRPr>
            </a:p>
            <a:p>
              <a:pPr algn="ctr" eaLnBrk="1" latinLnBrk="1" hangingPunct="1">
                <a:lnSpc>
                  <a:spcPct val="130000"/>
                </a:lnSpc>
              </a:pPr>
              <a:r>
                <a:rPr lang="zh-CN" altLang="en-US" sz="1400" dirty="0">
                  <a:latin typeface="黑体" panose="02010609060101010101" pitchFamily="49" charset="-122"/>
                  <a:ea typeface="黑体" panose="02010609060101010101" pitchFamily="49" charset="-122"/>
                </a:rPr>
                <a:t>的体质改善</a:t>
              </a:r>
              <a:endParaRPr lang="ko-KR" altLang="en-US" sz="1400" dirty="0">
                <a:latin typeface="黑体" panose="02010609060101010101" pitchFamily="49" charset="-122"/>
                <a:ea typeface="GulimChe" panose="020B0609000101010101" pitchFamily="49" charset="-128"/>
              </a:endParaRPr>
            </a:p>
          </p:txBody>
        </p:sp>
        <p:sp>
          <p:nvSpPr>
            <p:cNvPr id="15370" name="Rectangle 5"/>
            <p:cNvSpPr/>
            <p:nvPr/>
          </p:nvSpPr>
          <p:spPr>
            <a:xfrm>
              <a:off x="2801" y="1385"/>
              <a:ext cx="2561" cy="864"/>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eaLnBrk="1" latinLnBrk="1" hangingPunct="1">
                <a:lnSpc>
                  <a:spcPct val="120000"/>
                </a:lnSpc>
              </a:pPr>
              <a:r>
                <a:rPr lang="zh-CN" altLang="en-US" sz="1600" b="1" dirty="0">
                  <a:latin typeface="黑体" panose="02010609060101010101" pitchFamily="49" charset="-122"/>
                  <a:ea typeface="黑体" panose="02010609060101010101" pitchFamily="49" charset="-122"/>
                </a:rPr>
                <a:t>适应</a:t>
              </a:r>
              <a:r>
                <a:rPr lang="zh-CN" altLang="en-US" sz="1800" b="1" dirty="0">
                  <a:latin typeface="黑体" panose="02010609060101010101" pitchFamily="49" charset="-122"/>
                  <a:ea typeface="黑体" panose="02010609060101010101" pitchFamily="49" charset="-122"/>
                </a:rPr>
                <a:t>成本竞争时代的复合型人才培养</a:t>
              </a:r>
              <a:endParaRPr lang="en-US" altLang="zh-CN" sz="1800" b="1" dirty="0">
                <a:latin typeface="黑体" panose="02010609060101010101" pitchFamily="49" charset="-122"/>
                <a:ea typeface="GulimChe" panose="020B0609000101010101" pitchFamily="49" charset="-128"/>
              </a:endParaRPr>
            </a:p>
            <a:p>
              <a:pPr eaLnBrk="1" latinLnBrk="1" hangingPunct="1">
                <a:lnSpc>
                  <a:spcPct val="120000"/>
                </a:lnSpc>
              </a:pPr>
              <a:r>
                <a:rPr lang="ko-KR" altLang="en-US" sz="1400" dirty="0">
                  <a:latin typeface="黑体" panose="02010609060101010101" pitchFamily="49" charset="-122"/>
                  <a:ea typeface="GulimChe" panose="020B0609000101010101" pitchFamily="49" charset="-128"/>
                </a:rPr>
                <a:t>    ① </a:t>
              </a:r>
              <a:r>
                <a:rPr lang="zh-CN" altLang="en-US" sz="1400" dirty="0">
                  <a:latin typeface="黑体" panose="02010609060101010101" pitchFamily="49" charset="-122"/>
                  <a:ea typeface="黑体" panose="02010609060101010101" pitchFamily="49" charset="-122"/>
                </a:rPr>
                <a:t>自主保全能力（设备的使用者）</a:t>
              </a:r>
              <a:endParaRPr lang="ko-KR" altLang="en-US" sz="1400" dirty="0">
                <a:latin typeface="黑体" panose="02010609060101010101" pitchFamily="49" charset="-122"/>
                <a:ea typeface="GulimChe" panose="020B0609000101010101" pitchFamily="49" charset="-128"/>
              </a:endParaRPr>
            </a:p>
            <a:p>
              <a:pPr eaLnBrk="1" latinLnBrk="1" hangingPunct="1">
                <a:lnSpc>
                  <a:spcPct val="130000"/>
                </a:lnSpc>
              </a:pPr>
              <a:r>
                <a:rPr lang="ko-KR" altLang="en-US" sz="1400" dirty="0">
                  <a:latin typeface="黑体" panose="02010609060101010101" pitchFamily="49" charset="-122"/>
                  <a:ea typeface="GulimChe" panose="020B0609000101010101" pitchFamily="49" charset="-128"/>
                </a:rPr>
                <a:t>    ② </a:t>
              </a:r>
              <a:r>
                <a:rPr lang="zh-CN" altLang="en-US" sz="1400" dirty="0">
                  <a:latin typeface="黑体" panose="02010609060101010101" pitchFamily="49" charset="-122"/>
                  <a:ea typeface="黑体" panose="02010609060101010101" pitchFamily="49" charset="-122"/>
                </a:rPr>
                <a:t>设备的保全能力（设备的维修者）</a:t>
              </a:r>
              <a:endParaRPr lang="en-US" altLang="zh-CN" sz="1400" dirty="0">
                <a:latin typeface="黑体" panose="02010609060101010101" pitchFamily="49" charset="-122"/>
                <a:ea typeface="GulimChe" panose="020B0609000101010101" pitchFamily="49" charset="-128"/>
              </a:endParaRPr>
            </a:p>
            <a:p>
              <a:pPr eaLnBrk="1" latinLnBrk="1" hangingPunct="1">
                <a:lnSpc>
                  <a:spcPct val="130000"/>
                </a:lnSpc>
              </a:pPr>
              <a:r>
                <a:rPr lang="ko-KR" altLang="en-US" sz="1400" dirty="0">
                  <a:latin typeface="黑体" panose="02010609060101010101" pitchFamily="49" charset="-122"/>
                  <a:ea typeface="GulimChe" panose="020B0609000101010101" pitchFamily="49" charset="-128"/>
                </a:rPr>
                <a:t>    ③ </a:t>
              </a:r>
              <a:r>
                <a:rPr lang="zh-CN" altLang="en-US" sz="1400" dirty="0">
                  <a:latin typeface="黑体" panose="02010609060101010101" pitchFamily="49" charset="-122"/>
                  <a:ea typeface="黑体" panose="02010609060101010101" pitchFamily="49" charset="-122"/>
                </a:rPr>
                <a:t>生产技术者</a:t>
              </a:r>
              <a:r>
                <a:rPr lang="ko-KR" altLang="en-US" sz="1400" dirty="0">
                  <a:latin typeface="黑体" panose="02010609060101010101" pitchFamily="49" charset="-122"/>
                  <a:ea typeface="GulimChe" panose="020B0609000101010101" pitchFamily="49" charset="-128"/>
                </a:rPr>
                <a:t> : </a:t>
              </a:r>
              <a:r>
                <a:rPr lang="zh-CN" altLang="en-US" sz="1400" dirty="0">
                  <a:latin typeface="黑体" panose="02010609060101010101" pitchFamily="49" charset="-122"/>
                  <a:ea typeface="黑体" panose="02010609060101010101" pitchFamily="49" charset="-122"/>
                </a:rPr>
                <a:t>不用保全的设备设计能力</a:t>
              </a:r>
              <a:endParaRPr lang="ko-KR" altLang="en-US" sz="1600" dirty="0">
                <a:latin typeface="黑体" panose="02010609060101010101" pitchFamily="49" charset="-122"/>
                <a:ea typeface="GulimChe" panose="020B0609000101010101" pitchFamily="49" charset="-128"/>
              </a:endParaRPr>
            </a:p>
          </p:txBody>
        </p:sp>
      </p:grpSp>
      <p:sp>
        <p:nvSpPr>
          <p:cNvPr id="15364" name="Rectangle 8"/>
          <p:cNvSpPr/>
          <p:nvPr/>
        </p:nvSpPr>
        <p:spPr>
          <a:xfrm>
            <a:off x="2971800" y="4114800"/>
            <a:ext cx="1600200" cy="1295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eaLnBrk="1" latinLnBrk="1" hangingPunct="1">
              <a:lnSpc>
                <a:spcPct val="90000"/>
              </a:lnSpc>
            </a:pPr>
            <a:r>
              <a:rPr lang="zh-CN" altLang="en-US" sz="4400" b="1" dirty="0">
                <a:solidFill>
                  <a:schemeClr val="accent2"/>
                </a:solidFill>
                <a:latin typeface="黑体" panose="02010609060101010101" pitchFamily="49" charset="-122"/>
                <a:ea typeface="黑体" panose="02010609060101010101" pitchFamily="49" charset="-122"/>
              </a:rPr>
              <a:t>设备</a:t>
            </a:r>
            <a:endParaRPr lang="ko-KR" altLang="en-US" sz="4800" b="1" dirty="0">
              <a:solidFill>
                <a:schemeClr val="accent2"/>
              </a:solidFill>
              <a:latin typeface="黑体" panose="02010609060101010101" pitchFamily="49" charset="-122"/>
              <a:ea typeface="宋体" panose="02010600030101010101" pitchFamily="2" charset="-122"/>
            </a:endParaRPr>
          </a:p>
          <a:p>
            <a:pPr algn="ctr" eaLnBrk="1" latinLnBrk="1" hangingPunct="1">
              <a:lnSpc>
                <a:spcPct val="130000"/>
              </a:lnSpc>
            </a:pPr>
            <a:r>
              <a:rPr lang="zh-CN" altLang="en-US" sz="1400" dirty="0">
                <a:latin typeface="黑体" panose="02010609060101010101" pitchFamily="49" charset="-122"/>
                <a:ea typeface="黑体" panose="02010609060101010101" pitchFamily="49" charset="-122"/>
              </a:rPr>
              <a:t>的体质改善</a:t>
            </a:r>
            <a:endParaRPr lang="ko-KR" altLang="en-US" sz="1400" dirty="0">
              <a:latin typeface="黑体" panose="02010609060101010101" pitchFamily="49" charset="-122"/>
              <a:ea typeface="GulimChe" panose="020B0609000101010101" pitchFamily="49" charset="-128"/>
            </a:endParaRPr>
          </a:p>
        </p:txBody>
      </p:sp>
      <p:sp>
        <p:nvSpPr>
          <p:cNvPr id="15365" name="Rectangle 9"/>
          <p:cNvSpPr/>
          <p:nvPr/>
        </p:nvSpPr>
        <p:spPr>
          <a:xfrm>
            <a:off x="609600" y="2971800"/>
            <a:ext cx="1828800" cy="1905000"/>
          </a:xfrm>
          <a:prstGeom prst="rect">
            <a:avLst/>
          </a:prstGeom>
          <a:solidFill>
            <a:srgbClr val="000099"/>
          </a:solidFill>
          <a:ln w="9525" cap="flat" cmpd="sng">
            <a:solidFill>
              <a:schemeClr val="tx1"/>
            </a:solidFill>
            <a:prstDash val="solid"/>
            <a:miter/>
            <a:headEnd type="none" w="med" len="med"/>
            <a:tailEnd type="none" w="med" len="med"/>
          </a:ln>
        </p:spPr>
        <p:txBody>
          <a:bodyPr wrap="none" anchor="ctr" anchorCtr="0"/>
          <a:p>
            <a:pPr algn="ctr" eaLnBrk="1" latinLnBrk="1" hangingPunct="1"/>
            <a:r>
              <a:rPr lang="zh-CN" altLang="en-US" sz="4400" b="1" dirty="0">
                <a:solidFill>
                  <a:schemeClr val="bg1"/>
                </a:solidFill>
                <a:latin typeface="黑体" panose="02010609060101010101" pitchFamily="49" charset="-122"/>
                <a:ea typeface="黑体" panose="02010609060101010101" pitchFamily="49" charset="-122"/>
              </a:rPr>
              <a:t>企 业</a:t>
            </a:r>
            <a:endParaRPr lang="en-US" altLang="zh-CN" sz="4400" b="1" dirty="0">
              <a:solidFill>
                <a:schemeClr val="bg1"/>
              </a:solidFill>
              <a:latin typeface="黑体" panose="02010609060101010101" pitchFamily="49" charset="-122"/>
              <a:ea typeface="黑体" panose="02010609060101010101" pitchFamily="49" charset="-122"/>
            </a:endParaRPr>
          </a:p>
          <a:p>
            <a:pPr algn="ctr" eaLnBrk="1" latinLnBrk="1" hangingPunct="1"/>
            <a:r>
              <a:rPr lang="zh-CN" altLang="en-US" sz="1800" b="1" dirty="0">
                <a:solidFill>
                  <a:schemeClr val="bg1"/>
                </a:solidFill>
                <a:latin typeface="黑体" panose="02010609060101010101" pitchFamily="49" charset="-122"/>
                <a:ea typeface="黑体" panose="02010609060101010101" pitchFamily="49" charset="-122"/>
              </a:rPr>
              <a:t> 的 体 质 改 善</a:t>
            </a:r>
            <a:endParaRPr lang="ko-KR" altLang="en-US" sz="1800" b="1" dirty="0">
              <a:solidFill>
                <a:schemeClr val="bg1"/>
              </a:solidFill>
              <a:latin typeface="黑体" panose="02010609060101010101" pitchFamily="49" charset="-122"/>
              <a:ea typeface="GulimChe" panose="020B0609000101010101" pitchFamily="49" charset="-128"/>
            </a:endParaRPr>
          </a:p>
        </p:txBody>
      </p:sp>
      <p:sp>
        <p:nvSpPr>
          <p:cNvPr id="15366" name="Rectangle 12"/>
          <p:cNvSpPr/>
          <p:nvPr/>
        </p:nvSpPr>
        <p:spPr>
          <a:xfrm>
            <a:off x="4572000" y="4103688"/>
            <a:ext cx="3962400" cy="130651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eaLnBrk="1" latinLnBrk="1" hangingPunct="1">
              <a:lnSpc>
                <a:spcPct val="120000"/>
              </a:lnSpc>
            </a:pPr>
            <a:r>
              <a:rPr lang="ko-KR" altLang="en-US" sz="1400" dirty="0">
                <a:latin typeface="黑体" panose="02010609060101010101" pitchFamily="49" charset="-122"/>
                <a:ea typeface="GulimChe" panose="020B0609000101010101" pitchFamily="49" charset="-128"/>
              </a:rPr>
              <a:t>① </a:t>
            </a:r>
            <a:r>
              <a:rPr lang="zh-CN" altLang="en-US" sz="1400" dirty="0">
                <a:latin typeface="黑体" panose="02010609060101010101" pitchFamily="49" charset="-122"/>
                <a:ea typeface="黑体" panose="02010609060101010101" pitchFamily="49" charset="-122"/>
              </a:rPr>
              <a:t>现有设备的体质改善最大效率化体现</a:t>
            </a:r>
            <a:endParaRPr lang="ko-KR" altLang="en-US" sz="1400" dirty="0">
              <a:latin typeface="黑体" panose="02010609060101010101" pitchFamily="49" charset="-122"/>
              <a:ea typeface="GulimChe" panose="020B0609000101010101" pitchFamily="49" charset="-128"/>
            </a:endParaRPr>
          </a:p>
          <a:p>
            <a:pPr eaLnBrk="1" latinLnBrk="1" hangingPunct="1">
              <a:lnSpc>
                <a:spcPct val="140000"/>
              </a:lnSpc>
            </a:pPr>
            <a:r>
              <a:rPr lang="ko-KR" altLang="en-US" sz="1400" dirty="0">
                <a:latin typeface="黑体" panose="02010609060101010101" pitchFamily="49" charset="-122"/>
                <a:ea typeface="GulimChe" panose="020B0609000101010101" pitchFamily="49" charset="-128"/>
              </a:rPr>
              <a:t>② </a:t>
            </a:r>
            <a:r>
              <a:rPr lang="zh-CN" altLang="en-US" sz="1400" dirty="0">
                <a:latin typeface="黑体" panose="02010609060101010101" pitchFamily="49" charset="-122"/>
                <a:ea typeface="黑体" panose="02010609060101010101" pitchFamily="49" charset="-122"/>
              </a:rPr>
              <a:t>新设备的</a:t>
            </a:r>
            <a:r>
              <a:rPr lang="ko-KR" altLang="en-US" sz="1400" dirty="0">
                <a:latin typeface="黑体" panose="02010609060101010101" pitchFamily="49" charset="-122"/>
                <a:ea typeface="GulimChe" panose="020B0609000101010101" pitchFamily="49" charset="-128"/>
              </a:rPr>
              <a:t> </a:t>
            </a:r>
            <a:r>
              <a:rPr lang="zh-CN" altLang="en-US" sz="1400" dirty="0">
                <a:latin typeface="黑体" panose="02010609060101010101" pitchFamily="49" charset="-122"/>
                <a:ea typeface="黑体" panose="02010609060101010101" pitchFamily="49" charset="-122"/>
              </a:rPr>
              <a:t>生命周期成本设计和</a:t>
            </a:r>
            <a:r>
              <a:rPr lang="en-US" altLang="ko-KR" sz="1400" dirty="0">
                <a:latin typeface="黑体" panose="02010609060101010101" pitchFamily="49" charset="-122"/>
                <a:ea typeface="黑体" panose="02010609060101010101" pitchFamily="49" charset="-122"/>
              </a:rPr>
              <a:t>MP</a:t>
            </a:r>
            <a:r>
              <a:rPr lang="zh-CN" altLang="en-US" sz="1400" dirty="0">
                <a:latin typeface="黑体" panose="02010609060101010101" pitchFamily="49" charset="-122"/>
                <a:ea typeface="黑体" panose="02010609060101010101" pitchFamily="49" charset="-122"/>
              </a:rPr>
              <a:t>活动</a:t>
            </a:r>
            <a:endParaRPr lang="en-US" altLang="zh-CN" sz="1400" dirty="0">
              <a:latin typeface="黑体" panose="02010609060101010101" pitchFamily="49" charset="-122"/>
              <a:ea typeface="黑体" panose="02010609060101010101" pitchFamily="49" charset="-122"/>
            </a:endParaRPr>
          </a:p>
          <a:p>
            <a:pPr eaLnBrk="1" latinLnBrk="1" hangingPunct="1">
              <a:lnSpc>
                <a:spcPct val="140000"/>
              </a:lnSpc>
            </a:pPr>
            <a:r>
              <a:rPr lang="en-US" altLang="ko-KR" sz="1400" dirty="0">
                <a:latin typeface="黑体" panose="02010609060101010101" pitchFamily="49" charset="-122"/>
                <a:ea typeface="黑体" panose="02010609060101010101" pitchFamily="49" charset="-122"/>
              </a:rPr>
              <a:t>   </a:t>
            </a:r>
            <a:r>
              <a:rPr lang="ko-KR" altLang="en-US" sz="1400" dirty="0">
                <a:latin typeface="黑体" panose="02010609060101010101" pitchFamily="49" charset="-122"/>
                <a:ea typeface="GulimChe" panose="020B0609000101010101" pitchFamily="49" charset="-128"/>
              </a:rPr>
              <a:t>(</a:t>
            </a:r>
            <a:r>
              <a:rPr lang="zh-CN" altLang="en-US" sz="1400" dirty="0">
                <a:latin typeface="黑体" panose="02010609060101010101" pitchFamily="49" charset="-122"/>
                <a:ea typeface="黑体" panose="02010609060101010101" pitchFamily="49" charset="-122"/>
              </a:rPr>
              <a:t>初期流动管理</a:t>
            </a:r>
            <a:r>
              <a:rPr lang="ko-KR" altLang="en-US" sz="1400" dirty="0">
                <a:latin typeface="黑体" panose="02010609060101010101" pitchFamily="49" charset="-122"/>
                <a:ea typeface="GulimChe" panose="020B0609000101010101" pitchFamily="49" charset="-128"/>
              </a:rPr>
              <a:t>) </a:t>
            </a:r>
            <a:endParaRPr lang="ko-KR" altLang="en-US" sz="1600" dirty="0">
              <a:latin typeface="黑体" panose="02010609060101010101" pitchFamily="49" charset="-122"/>
              <a:ea typeface="GulimChe" panose="020B0609000101010101" pitchFamily="49" charset="-128"/>
            </a:endParaRPr>
          </a:p>
        </p:txBody>
      </p:sp>
      <p:sp>
        <p:nvSpPr>
          <p:cNvPr id="15367" name="TextBox 14"/>
          <p:cNvSpPr txBox="1"/>
          <p:nvPr/>
        </p:nvSpPr>
        <p:spPr>
          <a:xfrm>
            <a:off x="476250" y="909638"/>
            <a:ext cx="202311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5.TPM</a:t>
            </a:r>
            <a:r>
              <a:rPr lang="zh-CN" altLang="en-US" sz="2400" b="1" dirty="0">
                <a:latin typeface="黑体" panose="02010609060101010101" pitchFamily="49" charset="-122"/>
                <a:ea typeface="黑体" panose="02010609060101010101" pitchFamily="49" charset="-122"/>
              </a:rPr>
              <a:t> 的目的</a:t>
            </a:r>
            <a:endParaRPr lang="zh-CN" altLang="en-US" sz="2400" b="1" dirty="0">
              <a:latin typeface="黑体" panose="02010609060101010101" pitchFamily="49" charset="-122"/>
              <a:ea typeface="黑体" panose="02010609060101010101" pitchFamily="49" charset="-122"/>
            </a:endParaRPr>
          </a:p>
        </p:txBody>
      </p:sp>
      <p:sp>
        <p:nvSpPr>
          <p:cNvPr id="15368" name="左箭头 15"/>
          <p:cNvSpPr/>
          <p:nvPr/>
        </p:nvSpPr>
        <p:spPr>
          <a:xfrm>
            <a:off x="2514600" y="3124200"/>
            <a:ext cx="381000" cy="1676400"/>
          </a:xfrm>
          <a:prstGeom prst="leftArrow">
            <a:avLst>
              <a:gd name="adj1" fmla="val 50000"/>
              <a:gd name="adj2" fmla="val 50000"/>
            </a:avLst>
          </a:prstGeom>
          <a:solidFill>
            <a:schemeClr val="bg1"/>
          </a:solidFill>
          <a:ln w="25399" cap="flat" cmpd="sng">
            <a:solidFill>
              <a:schemeClr val="tx1"/>
            </a:solidFill>
            <a:prstDash val="solid"/>
            <a:round/>
            <a:headEnd type="none" w="sm" len="sm"/>
            <a:tailEnd type="none" w="sm" len="sm"/>
          </a:ln>
        </p:spPr>
        <p:txBody>
          <a:bodyPr/>
          <a:p>
            <a:endParaRPr lang="zh-CN" altLang="en-US" sz="1800" b="1" dirty="0">
              <a:latin typeface="Arial" panose="020B0604020202020204" pitchFamily="34" charset="0"/>
            </a:endParaRP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4"/>
          <p:cNvSpPr/>
          <p:nvPr/>
        </p:nvSpPr>
        <p:spPr>
          <a:xfrm>
            <a:off x="571500" y="1447800"/>
            <a:ext cx="3695700" cy="1447800"/>
          </a:xfrm>
          <a:prstGeom prst="rect">
            <a:avLst/>
          </a:prstGeom>
          <a:solidFill>
            <a:srgbClr val="FFFF66"/>
          </a:solidFill>
          <a:ln w="9525">
            <a:noFill/>
          </a:ln>
        </p:spPr>
        <p:txBody>
          <a:bodyPr wrap="none" lIns="90000" tIns="46800" rIns="90000" bIns="46800" anchor="ctr" anchorCtr="0"/>
          <a:p>
            <a:pPr algn="ctr" eaLnBrk="1" hangingPunct="1"/>
            <a:r>
              <a:rPr lang="en-US" altLang="ko-KR" sz="1600" b="1" dirty="0">
                <a:latin typeface="黑体" panose="02010609060101010101" pitchFamily="49" charset="-122"/>
                <a:ea typeface="黑体" panose="02010609060101010101" pitchFamily="49" charset="-122"/>
              </a:rPr>
              <a:t>TPM  =  PM  +  ZD  +  </a:t>
            </a:r>
            <a:r>
              <a:rPr lang="zh-CN" altLang="en-US" sz="1600" b="1" dirty="0">
                <a:latin typeface="黑体" panose="02010609060101010101" pitchFamily="49" charset="-122"/>
                <a:ea typeface="黑体" panose="02010609060101010101" pitchFamily="49" charset="-122"/>
              </a:rPr>
              <a:t>小组织活动</a:t>
            </a:r>
            <a:endParaRPr lang="ko-KR" altLang="en-US" sz="1600" b="1" dirty="0">
              <a:latin typeface="黑体" panose="02010609060101010101" pitchFamily="49" charset="-122"/>
              <a:ea typeface="宋体" panose="02010600030101010101" pitchFamily="2" charset="-122"/>
            </a:endParaRPr>
          </a:p>
          <a:p>
            <a:pPr algn="ctr" eaLnBrk="1" hangingPunct="1"/>
            <a:endParaRPr lang="ko-KR" altLang="en-US" sz="1600" b="1" dirty="0">
              <a:latin typeface="黑体" panose="02010609060101010101" pitchFamily="49" charset="-122"/>
              <a:ea typeface="宋体" panose="02010600030101010101" pitchFamily="2" charset="-122"/>
            </a:endParaRPr>
          </a:p>
          <a:p>
            <a:pPr algn="ctr" eaLnBrk="1" hangingPunct="1"/>
            <a:endParaRPr lang="ko-KR" altLang="en-US" sz="1600" b="1" dirty="0">
              <a:latin typeface="黑体" panose="02010609060101010101" pitchFamily="49" charset="-122"/>
              <a:ea typeface="宋体" panose="02010600030101010101" pitchFamily="2" charset="-122"/>
            </a:endParaRPr>
          </a:p>
          <a:p>
            <a:pPr algn="ctr" eaLnBrk="1" hangingPunct="1"/>
            <a:endParaRPr lang="ko-KR" altLang="en-US" sz="1600" b="1" dirty="0">
              <a:latin typeface="黑体" panose="02010609060101010101" pitchFamily="49" charset="-122"/>
              <a:ea typeface="宋体" panose="02010600030101010101" pitchFamily="2" charset="-122"/>
            </a:endParaRPr>
          </a:p>
          <a:p>
            <a:pPr algn="ctr" eaLnBrk="1" hangingPunct="1"/>
            <a:endParaRPr lang="en-US" altLang="ko-KR" sz="1600" b="1" dirty="0">
              <a:latin typeface="黑体" panose="02010609060101010101" pitchFamily="49" charset="-122"/>
              <a:ea typeface="黑体" panose="02010609060101010101" pitchFamily="49" charset="-122"/>
            </a:endParaRPr>
          </a:p>
        </p:txBody>
      </p:sp>
      <p:sp>
        <p:nvSpPr>
          <p:cNvPr id="17411" name="Oval 35"/>
          <p:cNvSpPr/>
          <p:nvPr/>
        </p:nvSpPr>
        <p:spPr>
          <a:xfrm>
            <a:off x="1333500" y="2209800"/>
            <a:ext cx="609600" cy="609600"/>
          </a:xfrm>
          <a:prstGeom prst="ellipse">
            <a:avLst/>
          </a:prstGeom>
          <a:solidFill>
            <a:srgbClr val="FF3399"/>
          </a:solidFill>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600" b="1" dirty="0">
                <a:solidFill>
                  <a:schemeClr val="bg1"/>
                </a:solidFill>
                <a:latin typeface="黑体" panose="02010609060101010101" pitchFamily="49" charset="-122"/>
                <a:ea typeface="黑体" panose="02010609060101010101" pitchFamily="49" charset="-122"/>
              </a:rPr>
              <a:t>预防</a:t>
            </a:r>
            <a:endParaRPr lang="zh-CN" altLang="en-US" sz="16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sz="1600" b="1" dirty="0">
                <a:solidFill>
                  <a:schemeClr val="bg1"/>
                </a:solidFill>
                <a:latin typeface="黑体" panose="02010609060101010101" pitchFamily="49" charset="-122"/>
                <a:ea typeface="黑体" panose="02010609060101010101" pitchFamily="49" charset="-122"/>
              </a:rPr>
              <a:t>哲学</a:t>
            </a:r>
            <a:endParaRPr lang="ko-KR" altLang="en-US" sz="1600" b="1" dirty="0">
              <a:solidFill>
                <a:schemeClr val="bg1"/>
              </a:solidFill>
              <a:latin typeface="黑体" panose="02010609060101010101" pitchFamily="49" charset="-122"/>
              <a:ea typeface="宋体" panose="02010600030101010101" pitchFamily="2" charset="-122"/>
            </a:endParaRPr>
          </a:p>
        </p:txBody>
      </p:sp>
      <p:sp>
        <p:nvSpPr>
          <p:cNvPr id="17412" name="Oval 36"/>
          <p:cNvSpPr/>
          <p:nvPr/>
        </p:nvSpPr>
        <p:spPr>
          <a:xfrm>
            <a:off x="2095500" y="2209800"/>
            <a:ext cx="609600" cy="609600"/>
          </a:xfrm>
          <a:prstGeom prst="ellipse">
            <a:avLst/>
          </a:prstGeom>
          <a:solidFill>
            <a:srgbClr val="FF3399"/>
          </a:solidFill>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en-US" altLang="ko-KR" sz="1600" b="1" dirty="0">
                <a:solidFill>
                  <a:schemeClr val="bg1"/>
                </a:solidFill>
                <a:latin typeface="黑体" panose="02010609060101010101" pitchFamily="49" charset="-122"/>
                <a:ea typeface="黑体" panose="02010609060101010101" pitchFamily="49" charset="-122"/>
              </a:rPr>
              <a:t>“0”</a:t>
            </a:r>
            <a:endParaRPr lang="en-US" altLang="ko-KR" sz="16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sz="1600" b="1" dirty="0">
                <a:solidFill>
                  <a:schemeClr val="bg1"/>
                </a:solidFill>
                <a:latin typeface="黑体" panose="02010609060101010101" pitchFamily="49" charset="-122"/>
                <a:ea typeface="黑体" panose="02010609060101010101" pitchFamily="49" charset="-122"/>
              </a:rPr>
              <a:t>目标</a:t>
            </a:r>
            <a:endParaRPr lang="ko-KR" altLang="en-US" sz="1600" b="1" dirty="0">
              <a:solidFill>
                <a:schemeClr val="bg1"/>
              </a:solidFill>
              <a:latin typeface="黑体" panose="02010609060101010101" pitchFamily="49" charset="-122"/>
              <a:ea typeface="宋体" panose="02010600030101010101" pitchFamily="2" charset="-122"/>
            </a:endParaRPr>
          </a:p>
        </p:txBody>
      </p:sp>
      <p:sp>
        <p:nvSpPr>
          <p:cNvPr id="17413" name="Oval 37"/>
          <p:cNvSpPr/>
          <p:nvPr/>
        </p:nvSpPr>
        <p:spPr>
          <a:xfrm>
            <a:off x="2933700" y="2209800"/>
            <a:ext cx="609600" cy="609600"/>
          </a:xfrm>
          <a:prstGeom prst="ellipse">
            <a:avLst/>
          </a:prstGeom>
          <a:solidFill>
            <a:srgbClr val="FF3399"/>
          </a:solidFill>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600" b="1" dirty="0">
                <a:solidFill>
                  <a:schemeClr val="bg1"/>
                </a:solidFill>
                <a:latin typeface="黑体" panose="02010609060101010101" pitchFamily="49" charset="-122"/>
                <a:ea typeface="黑体" panose="02010609060101010101" pitchFamily="49" charset="-122"/>
              </a:rPr>
              <a:t>全员</a:t>
            </a:r>
            <a:endParaRPr lang="zh-CN" altLang="en-US" sz="16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sz="1600" b="1" dirty="0">
                <a:solidFill>
                  <a:schemeClr val="bg1"/>
                </a:solidFill>
                <a:latin typeface="黑体" panose="02010609060101010101" pitchFamily="49" charset="-122"/>
                <a:ea typeface="黑体" panose="02010609060101010101" pitchFamily="49" charset="-122"/>
              </a:rPr>
              <a:t>参与</a:t>
            </a:r>
            <a:endParaRPr lang="ko-KR" altLang="en-US" sz="1600" b="1" dirty="0">
              <a:solidFill>
                <a:schemeClr val="bg1"/>
              </a:solidFill>
              <a:latin typeface="黑体" panose="02010609060101010101" pitchFamily="49" charset="-122"/>
              <a:ea typeface="宋体" panose="02010600030101010101" pitchFamily="2" charset="-122"/>
            </a:endParaRPr>
          </a:p>
        </p:txBody>
      </p:sp>
      <p:sp>
        <p:nvSpPr>
          <p:cNvPr id="17414" name="AutoShape 38"/>
          <p:cNvSpPr/>
          <p:nvPr/>
        </p:nvSpPr>
        <p:spPr>
          <a:xfrm>
            <a:off x="1638300" y="1905000"/>
            <a:ext cx="76200" cy="228600"/>
          </a:xfrm>
          <a:prstGeom prst="downArrow">
            <a:avLst>
              <a:gd name="adj1" fmla="val 50000"/>
              <a:gd name="adj2" fmla="val 75000"/>
            </a:avLst>
          </a:prstGeom>
          <a:solidFill>
            <a:srgbClr val="00FF99"/>
          </a:solidFill>
          <a:ln w="9525" cap="flat" cmpd="sng">
            <a:solidFill>
              <a:schemeClr val="tx1"/>
            </a:solidFill>
            <a:prstDash val="solid"/>
            <a:miter/>
            <a:headEnd type="none" w="med" len="med"/>
            <a:tailEnd type="none" w="med" len="med"/>
          </a:ln>
        </p:spPr>
        <p:txBody>
          <a:bodyPr wrap="none" lIns="90000" tIns="46800" rIns="90000" bIns="46800"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7415" name="AutoShape 39"/>
          <p:cNvSpPr/>
          <p:nvPr/>
        </p:nvSpPr>
        <p:spPr>
          <a:xfrm>
            <a:off x="2324100" y="1905000"/>
            <a:ext cx="76200" cy="228600"/>
          </a:xfrm>
          <a:prstGeom prst="downArrow">
            <a:avLst>
              <a:gd name="adj1" fmla="val 50000"/>
              <a:gd name="adj2" fmla="val 75000"/>
            </a:avLst>
          </a:prstGeom>
          <a:solidFill>
            <a:srgbClr val="00FF99"/>
          </a:solidFill>
          <a:ln w="9525" cap="flat" cmpd="sng">
            <a:solidFill>
              <a:schemeClr val="tx1"/>
            </a:solidFill>
            <a:prstDash val="solid"/>
            <a:miter/>
            <a:headEnd type="none" w="med" len="med"/>
            <a:tailEnd type="none" w="med" len="med"/>
          </a:ln>
        </p:spPr>
        <p:txBody>
          <a:bodyPr wrap="none" lIns="90000" tIns="46800" rIns="90000" bIns="46800"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7416" name="AutoShape 40"/>
          <p:cNvSpPr/>
          <p:nvPr/>
        </p:nvSpPr>
        <p:spPr>
          <a:xfrm>
            <a:off x="3162300" y="1905000"/>
            <a:ext cx="76200" cy="228600"/>
          </a:xfrm>
          <a:prstGeom prst="downArrow">
            <a:avLst>
              <a:gd name="adj1" fmla="val 50000"/>
              <a:gd name="adj2" fmla="val 75000"/>
            </a:avLst>
          </a:prstGeom>
          <a:solidFill>
            <a:srgbClr val="00FF99"/>
          </a:solidFill>
          <a:ln w="9525" cap="flat" cmpd="sng">
            <a:solidFill>
              <a:schemeClr val="tx1"/>
            </a:solidFill>
            <a:prstDash val="solid"/>
            <a:miter/>
            <a:headEnd type="none" w="med" len="med"/>
            <a:tailEnd type="none" w="med" len="med"/>
          </a:ln>
        </p:spPr>
        <p:txBody>
          <a:bodyPr wrap="none" lIns="90000" tIns="46800" rIns="90000" bIns="46800" anchor="ctr" anchorCtr="0"/>
          <a:p>
            <a:pPr eaLnBrk="1" hangingPunct="1"/>
            <a:endParaRPr lang="zh-CN" altLang="en-US" dirty="0">
              <a:latin typeface="黑体" panose="02010609060101010101" pitchFamily="49" charset="-122"/>
              <a:ea typeface="黑体" panose="02010609060101010101" pitchFamily="49" charset="-122"/>
            </a:endParaRPr>
          </a:p>
        </p:txBody>
      </p:sp>
      <p:sp>
        <p:nvSpPr>
          <p:cNvPr id="17417" name="Rectangle 41"/>
          <p:cNvSpPr/>
          <p:nvPr/>
        </p:nvSpPr>
        <p:spPr>
          <a:xfrm>
            <a:off x="4476750" y="1155700"/>
            <a:ext cx="4362450" cy="5092700"/>
          </a:xfrm>
          <a:prstGeom prst="rect">
            <a:avLst/>
          </a:prstGeom>
          <a:noFill/>
          <a:ln w="9525">
            <a:noFill/>
          </a:ln>
        </p:spPr>
        <p:txBody>
          <a:bodyPr wrap="none" lIns="90000" tIns="46800" rIns="90000" bIns="46800" anchor="ctr" anchorCtr="0"/>
          <a:p>
            <a:pPr eaLnBrk="1" hangingPunct="1">
              <a:lnSpc>
                <a:spcPct val="150000"/>
              </a:lnSpc>
              <a:buChar char="•"/>
            </a:pPr>
            <a:r>
              <a:rPr lang="en-US" altLang="ko-KR" sz="1600" dirty="0">
                <a:latin typeface="黑体" panose="02010609060101010101" pitchFamily="49" charset="-122"/>
                <a:ea typeface="黑体" panose="02010609060101010101" pitchFamily="49" charset="-122"/>
              </a:rPr>
              <a:t> </a:t>
            </a:r>
            <a:r>
              <a:rPr lang="zh-CN" altLang="en-US" sz="1600" b="1" dirty="0">
                <a:solidFill>
                  <a:srgbClr val="FF3399"/>
                </a:solidFill>
                <a:latin typeface="黑体" panose="02010609060101010101" pitchFamily="49" charset="-122"/>
                <a:ea typeface="黑体" panose="02010609060101010101" pitchFamily="49" charset="-122"/>
              </a:rPr>
              <a:t>预防哲学</a:t>
            </a:r>
            <a:r>
              <a:rPr lang="ko-KR" altLang="en-US" sz="1600" dirty="0">
                <a:latin typeface="黑体" panose="02010609060101010101" pitchFamily="49" charset="-122"/>
                <a:ea typeface="宋体" panose="02010600030101010101" pitchFamily="2" charset="-122"/>
              </a:rPr>
              <a:t> </a:t>
            </a:r>
            <a:r>
              <a:rPr lang="en-US" altLang="ko-KR" sz="1600" dirty="0">
                <a:latin typeface="黑体" panose="02010609060101010101" pitchFamily="49" charset="-122"/>
                <a:ea typeface="黑体" panose="02010609060101010101" pitchFamily="49" charset="-122"/>
              </a:rPr>
              <a:t>(Preventive Maintenance)</a:t>
            </a:r>
            <a:endParaRPr lang="en-US" altLang="ko-KR" sz="1600" dirty="0">
              <a:latin typeface="黑体" panose="02010609060101010101" pitchFamily="49" charset="-122"/>
              <a:ea typeface="黑体" panose="02010609060101010101" pitchFamily="49"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确立预防的条件</a:t>
            </a: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分析问题，防止未然</a:t>
            </a:r>
            <a:r>
              <a:rPr lang="en-US" altLang="ko-KR" sz="1600" dirty="0">
                <a:latin typeface="黑体" panose="02010609060101010101" pitchFamily="49" charset="-122"/>
                <a:ea typeface="黑体" panose="02010609060101010101" pitchFamily="49" charset="-122"/>
              </a:rPr>
              <a:t>)</a:t>
            </a:r>
            <a:endParaRPr lang="en-US" altLang="ko-KR" sz="1600" dirty="0">
              <a:latin typeface="黑体" panose="02010609060101010101" pitchFamily="49" charset="-122"/>
              <a:ea typeface="黑体" panose="02010609060101010101" pitchFamily="49"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排除物理性、心理性缺陷</a:t>
            </a:r>
            <a:endParaRPr lang="ko-KR" altLang="en-US" sz="1600" dirty="0">
              <a:latin typeface="黑体" panose="02010609060101010101" pitchFamily="49" charset="-122"/>
              <a:ea typeface="宋体" panose="02010600030101010101" pitchFamily="2"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排除重大故障</a:t>
            </a:r>
            <a:r>
              <a:rPr lang="ko-KR" altLang="en-US" sz="1600" dirty="0">
                <a:latin typeface="黑体" panose="02010609060101010101" pitchFamily="49" charset="-122"/>
                <a:ea typeface="黑体" panose="02010609060101010101" pitchFamily="49" charset="-122"/>
              </a:rPr>
              <a:t>    </a:t>
            </a: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消灭普遍性不良</a:t>
            </a:r>
            <a:endParaRPr lang="ko-KR" altLang="en-US" sz="1600" dirty="0">
              <a:latin typeface="黑体" panose="02010609060101010101" pitchFamily="49" charset="-122"/>
              <a:ea typeface="宋体" panose="02010600030101010101" pitchFamily="2"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延长原有寿命</a:t>
            </a:r>
            <a:endParaRPr lang="ko-KR" altLang="en-US" sz="1600" dirty="0">
              <a:latin typeface="黑体" panose="02010609060101010101" pitchFamily="49" charset="-122"/>
              <a:ea typeface="宋体" panose="02010600030101010101" pitchFamily="2" charset="-122"/>
            </a:endParaRPr>
          </a:p>
          <a:p>
            <a:pPr eaLnBrk="1" hangingPunct="1">
              <a:lnSpc>
                <a:spcPct val="150000"/>
              </a:lnSpc>
              <a:buChar char="•"/>
            </a:pPr>
            <a:r>
              <a:rPr lang="ko-KR" altLang="en-US" sz="1600" dirty="0">
                <a:latin typeface="黑体" panose="02010609060101010101" pitchFamily="49" charset="-122"/>
                <a:ea typeface="宋体" panose="02010600030101010101" pitchFamily="2" charset="-122"/>
              </a:rPr>
              <a:t> </a:t>
            </a:r>
            <a:r>
              <a:rPr lang="ko-KR" altLang="en-US" sz="1600" b="1" dirty="0">
                <a:solidFill>
                  <a:srgbClr val="FF3399"/>
                </a:solidFill>
                <a:latin typeface="黑体" panose="02010609060101010101" pitchFamily="49" charset="-122"/>
                <a:ea typeface="宋体" panose="02010600030101010101" pitchFamily="2" charset="-122"/>
              </a:rPr>
              <a:t>“</a:t>
            </a:r>
            <a:r>
              <a:rPr lang="en-US" altLang="ko-KR" sz="1600" b="1" dirty="0">
                <a:solidFill>
                  <a:srgbClr val="FF3399"/>
                </a:solidFill>
                <a:latin typeface="黑体" panose="02010609060101010101" pitchFamily="49" charset="-122"/>
                <a:ea typeface="黑体" panose="02010609060101010101" pitchFamily="49" charset="-122"/>
              </a:rPr>
              <a:t>0”</a:t>
            </a:r>
            <a:r>
              <a:rPr lang="zh-CN" altLang="en-US" sz="1600" b="1" dirty="0">
                <a:solidFill>
                  <a:srgbClr val="FF3399"/>
                </a:solidFill>
                <a:latin typeface="黑体" panose="02010609060101010101" pitchFamily="49" charset="-122"/>
                <a:ea typeface="黑体" panose="02010609060101010101" pitchFamily="49" charset="-122"/>
              </a:rPr>
              <a:t>目标</a:t>
            </a:r>
            <a:r>
              <a:rPr lang="ko-KR" altLang="en-US" sz="1600" dirty="0">
                <a:latin typeface="黑体" panose="02010609060101010101" pitchFamily="49" charset="-122"/>
                <a:ea typeface="宋体" panose="02010600030101010101" pitchFamily="2" charset="-122"/>
              </a:rPr>
              <a:t> </a:t>
            </a:r>
            <a:r>
              <a:rPr lang="en-US" altLang="ko-KR" sz="1600" dirty="0">
                <a:latin typeface="黑体" panose="02010609060101010101" pitchFamily="49" charset="-122"/>
                <a:ea typeface="黑体" panose="02010609060101010101" pitchFamily="49" charset="-122"/>
              </a:rPr>
              <a:t>(Zero Defect)</a:t>
            </a:r>
            <a:endParaRPr lang="en-US" altLang="ko-KR" sz="1600" dirty="0">
              <a:latin typeface="黑体" panose="02010609060101010101" pitchFamily="49" charset="-122"/>
              <a:ea typeface="黑体" panose="02010609060101010101" pitchFamily="49"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与同行的水平无关，如果追求“0”的</a:t>
            </a:r>
            <a:endParaRPr lang="en-US" altLang="zh-CN" sz="1600" dirty="0">
              <a:latin typeface="黑体" panose="02010609060101010101" pitchFamily="49" charset="-122"/>
              <a:ea typeface="黑体" panose="02010609060101010101" pitchFamily="49" charset="-122"/>
            </a:endParaRPr>
          </a:p>
          <a:p>
            <a:pPr marL="284480" lvl="1" indent="0" eaLnBrk="1" hangingPunct="1">
              <a:lnSpc>
                <a:spcPct val="150000"/>
              </a:lnSpc>
            </a:pP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目标，在竞争中一定会胜利</a:t>
            </a:r>
            <a:endParaRPr lang="ko-KR" altLang="en-US" sz="1600" dirty="0">
              <a:latin typeface="黑体" panose="02010609060101010101" pitchFamily="49" charset="-122"/>
              <a:ea typeface="宋体" panose="02010600030101010101" pitchFamily="2"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如同行也追“0”那速度是胜败关键</a:t>
            </a:r>
            <a:endParaRPr lang="ko-KR" altLang="en-US" sz="1600" dirty="0">
              <a:latin typeface="黑体" panose="02010609060101010101" pitchFamily="49" charset="-122"/>
              <a:ea typeface="宋体" panose="02010600030101010101" pitchFamily="2" charset="-122"/>
            </a:endParaRPr>
          </a:p>
          <a:p>
            <a:pPr eaLnBrk="1" hangingPunct="1">
              <a:lnSpc>
                <a:spcPct val="150000"/>
              </a:lnSpc>
              <a:buChar char="•"/>
            </a:pPr>
            <a:r>
              <a:rPr lang="ko-KR" altLang="en-US" sz="1600" dirty="0">
                <a:latin typeface="黑体" panose="02010609060101010101" pitchFamily="49" charset="-122"/>
                <a:ea typeface="宋体" panose="02010600030101010101" pitchFamily="2" charset="-122"/>
              </a:rPr>
              <a:t> </a:t>
            </a:r>
            <a:r>
              <a:rPr lang="zh-CN" altLang="en-US" sz="1600" b="1" dirty="0">
                <a:solidFill>
                  <a:srgbClr val="FF3399"/>
                </a:solidFill>
                <a:latin typeface="黑体" panose="02010609060101010101" pitchFamily="49" charset="-122"/>
                <a:ea typeface="黑体" panose="02010609060101010101" pitchFamily="49" charset="-122"/>
              </a:rPr>
              <a:t>全员参与经营</a:t>
            </a:r>
            <a:r>
              <a:rPr lang="ko-KR" altLang="en-US" sz="1600" dirty="0">
                <a:latin typeface="黑体" panose="02010609060101010101" pitchFamily="49" charset="-122"/>
                <a:ea typeface="宋体" panose="02010600030101010101" pitchFamily="2" charset="-122"/>
              </a:rPr>
              <a:t> </a:t>
            </a:r>
            <a:r>
              <a:rPr lang="en-US" altLang="ko-KR" sz="1600" dirty="0">
                <a:latin typeface="黑体" panose="02010609060101010101" pitchFamily="49" charset="-122"/>
                <a:ea typeface="黑体" panose="02010609060101010101" pitchFamily="49" charset="-122"/>
              </a:rPr>
              <a:t>(Small Group Activity)</a:t>
            </a:r>
            <a:endParaRPr lang="en-US" altLang="ko-KR" sz="1600" dirty="0">
              <a:latin typeface="黑体" panose="02010609060101010101" pitchFamily="49" charset="-122"/>
              <a:ea typeface="黑体" panose="02010609060101010101" pitchFamily="49"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提高组织成员的能力</a:t>
            </a:r>
            <a:endParaRPr lang="ko-KR" altLang="en-US" sz="1600" dirty="0">
              <a:latin typeface="黑体" panose="02010609060101010101" pitchFamily="49" charset="-122"/>
              <a:ea typeface="宋体" panose="02010600030101010101" pitchFamily="2"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为提高热情而活跃组织</a:t>
            </a:r>
            <a:endParaRPr lang="ko-KR" altLang="en-US" sz="1600" dirty="0">
              <a:latin typeface="黑体" panose="02010609060101010101" pitchFamily="49" charset="-122"/>
              <a:ea typeface="宋体" panose="02010600030101010101" pitchFamily="2" charset="-122"/>
            </a:endParaRPr>
          </a:p>
          <a:p>
            <a:pPr marL="284480" lvl="1" indent="0" eaLnBrk="1" hangingPunct="1">
              <a:lnSpc>
                <a:spcPct val="150000"/>
              </a:lnSpc>
            </a:pPr>
            <a:r>
              <a:rPr lang="en-US" altLang="ko-KR"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组织成果的最大化</a:t>
            </a:r>
            <a:endParaRPr lang="ko-KR" altLang="en-US" sz="1600" dirty="0">
              <a:latin typeface="黑体" panose="02010609060101010101" pitchFamily="49" charset="-122"/>
              <a:ea typeface="宋体" panose="02010600030101010101" pitchFamily="2" charset="-122"/>
            </a:endParaRPr>
          </a:p>
        </p:txBody>
      </p:sp>
      <p:grpSp>
        <p:nvGrpSpPr>
          <p:cNvPr id="17418" name="组合 32"/>
          <p:cNvGrpSpPr/>
          <p:nvPr/>
        </p:nvGrpSpPr>
        <p:grpSpPr>
          <a:xfrm>
            <a:off x="609600" y="3000375"/>
            <a:ext cx="3581400" cy="3324225"/>
            <a:chOff x="914372" y="3000372"/>
            <a:chExt cx="2667000" cy="2743200"/>
          </a:xfrm>
        </p:grpSpPr>
        <p:sp useBgFill="1">
          <p:nvSpPr>
            <p:cNvPr id="17420" name="AutoShape 42"/>
            <p:cNvSpPr/>
            <p:nvPr/>
          </p:nvSpPr>
          <p:spPr>
            <a:xfrm>
              <a:off x="1752572" y="3000372"/>
              <a:ext cx="990600" cy="228600"/>
            </a:xfrm>
            <a:prstGeom prst="roundRect">
              <a:avLst>
                <a:gd name="adj" fmla="val 16667"/>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预防医学</a:t>
              </a:r>
              <a:endParaRPr lang="ko-KR" altLang="en-US" sz="1000" dirty="0">
                <a:latin typeface="黑体" panose="02010609060101010101" pitchFamily="49" charset="-122"/>
                <a:ea typeface="宋体" panose="02010600030101010101" pitchFamily="2" charset="-122"/>
              </a:endParaRPr>
            </a:p>
          </p:txBody>
        </p:sp>
        <p:sp useBgFill="1">
          <p:nvSpPr>
            <p:cNvPr id="17421" name="AutoShape 43"/>
            <p:cNvSpPr/>
            <p:nvPr/>
          </p:nvSpPr>
          <p:spPr>
            <a:xfrm>
              <a:off x="1752572" y="5133972"/>
              <a:ext cx="990600" cy="228600"/>
            </a:xfrm>
            <a:prstGeom prst="roundRect">
              <a:avLst>
                <a:gd name="adj" fmla="val 16667"/>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预防维护</a:t>
              </a:r>
              <a:endParaRPr lang="ko-KR" altLang="en-US" sz="1000" dirty="0">
                <a:latin typeface="黑体" panose="02010609060101010101" pitchFamily="49" charset="-122"/>
                <a:ea typeface="宋体" panose="02010600030101010101" pitchFamily="2" charset="-122"/>
              </a:endParaRPr>
            </a:p>
          </p:txBody>
        </p:sp>
        <p:sp useBgFill="1">
          <p:nvSpPr>
            <p:cNvPr id="17422" name="AutoShape 44"/>
            <p:cNvSpPr/>
            <p:nvPr/>
          </p:nvSpPr>
          <p:spPr>
            <a:xfrm>
              <a:off x="1752572" y="5514972"/>
              <a:ext cx="990600" cy="228600"/>
            </a:xfrm>
            <a:prstGeom prst="roundRect">
              <a:avLst>
                <a:gd name="adj" fmla="val 16667"/>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延长寿命</a:t>
              </a:r>
              <a:endParaRPr lang="ko-KR" altLang="en-US" sz="1000" dirty="0">
                <a:latin typeface="黑体" panose="02010609060101010101" pitchFamily="49" charset="-122"/>
                <a:ea typeface="宋体" panose="02010600030101010101" pitchFamily="2" charset="-122"/>
              </a:endParaRPr>
            </a:p>
          </p:txBody>
        </p:sp>
        <p:sp useBgFill="1">
          <p:nvSpPr>
            <p:cNvPr id="17423" name="Oval 45"/>
            <p:cNvSpPr/>
            <p:nvPr/>
          </p:nvSpPr>
          <p:spPr>
            <a:xfrm>
              <a:off x="1066772" y="3609972"/>
              <a:ext cx="457200" cy="457200"/>
            </a:xfrm>
            <a:prstGeom prst="ellipse">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日常</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预防</a:t>
              </a:r>
              <a:endParaRPr lang="ko-KR" altLang="en-US" sz="1000" dirty="0">
                <a:latin typeface="黑体" panose="02010609060101010101" pitchFamily="49" charset="-122"/>
                <a:ea typeface="宋体" panose="02010600030101010101" pitchFamily="2" charset="-122"/>
              </a:endParaRPr>
            </a:p>
          </p:txBody>
        </p:sp>
        <p:sp useBgFill="1">
          <p:nvSpPr>
            <p:cNvPr id="17424" name="Rectangle 46"/>
            <p:cNvSpPr/>
            <p:nvPr/>
          </p:nvSpPr>
          <p:spPr>
            <a:xfrm>
              <a:off x="914372" y="4219572"/>
              <a:ext cx="762000" cy="2286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防止故障</a:t>
              </a:r>
              <a:endParaRPr lang="ko-KR" altLang="en-US" sz="1000" dirty="0">
                <a:latin typeface="黑体" panose="02010609060101010101" pitchFamily="49" charset="-122"/>
                <a:ea typeface="宋体" panose="02010600030101010101" pitchFamily="2" charset="-122"/>
              </a:endParaRPr>
            </a:p>
          </p:txBody>
        </p:sp>
        <p:sp useBgFill="1">
          <p:nvSpPr>
            <p:cNvPr id="17425" name="Rectangle 47"/>
            <p:cNvSpPr/>
            <p:nvPr/>
          </p:nvSpPr>
          <p:spPr>
            <a:xfrm>
              <a:off x="914372" y="4448172"/>
              <a:ext cx="762000" cy="3810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日常保全</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清扫、注油、检查</a:t>
              </a:r>
              <a:endParaRPr lang="ko-KR" altLang="en-US" sz="1000" dirty="0">
                <a:latin typeface="黑体" panose="02010609060101010101" pitchFamily="49" charset="-122"/>
                <a:ea typeface="宋体" panose="02010600030101010101" pitchFamily="2" charset="-122"/>
              </a:endParaRPr>
            </a:p>
          </p:txBody>
        </p:sp>
        <p:sp useBgFill="1">
          <p:nvSpPr>
            <p:cNvPr id="17426" name="Oval 48"/>
            <p:cNvSpPr/>
            <p:nvPr/>
          </p:nvSpPr>
          <p:spPr>
            <a:xfrm>
              <a:off x="2019272" y="3609972"/>
              <a:ext cx="457200" cy="457200"/>
            </a:xfrm>
            <a:prstGeom prst="ellipse">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健康</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检查</a:t>
              </a:r>
              <a:endParaRPr lang="ko-KR" altLang="en-US" sz="1000" dirty="0">
                <a:latin typeface="黑体" panose="02010609060101010101" pitchFamily="49" charset="-122"/>
                <a:ea typeface="宋体" panose="02010600030101010101" pitchFamily="2" charset="-122"/>
              </a:endParaRPr>
            </a:p>
          </p:txBody>
        </p:sp>
        <p:sp useBgFill="1">
          <p:nvSpPr>
            <p:cNvPr id="17427" name="Rectangle 49"/>
            <p:cNvSpPr/>
            <p:nvPr/>
          </p:nvSpPr>
          <p:spPr>
            <a:xfrm>
              <a:off x="1866872" y="4219572"/>
              <a:ext cx="762000" cy="2286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测定故障</a:t>
              </a:r>
              <a:endParaRPr lang="ko-KR" altLang="en-US" sz="1000" dirty="0">
                <a:latin typeface="黑体" panose="02010609060101010101" pitchFamily="49" charset="-122"/>
                <a:ea typeface="宋体" panose="02010600030101010101" pitchFamily="2" charset="-122"/>
              </a:endParaRPr>
            </a:p>
          </p:txBody>
        </p:sp>
        <p:sp useBgFill="1">
          <p:nvSpPr>
            <p:cNvPr id="17428" name="Rectangle 50"/>
            <p:cNvSpPr/>
            <p:nvPr/>
          </p:nvSpPr>
          <p:spPr>
            <a:xfrm>
              <a:off x="1866872" y="4448172"/>
              <a:ext cx="762000" cy="3810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定期点检</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诊断技术</a:t>
              </a:r>
              <a:endParaRPr lang="ko-KR" altLang="en-US" sz="1000" dirty="0">
                <a:latin typeface="黑体" panose="02010609060101010101" pitchFamily="49" charset="-122"/>
                <a:ea typeface="宋体" panose="02010600030101010101" pitchFamily="2" charset="-122"/>
              </a:endParaRPr>
            </a:p>
          </p:txBody>
        </p:sp>
        <p:sp useBgFill="1">
          <p:nvSpPr>
            <p:cNvPr id="17429" name="Oval 51"/>
            <p:cNvSpPr/>
            <p:nvPr/>
          </p:nvSpPr>
          <p:spPr>
            <a:xfrm>
              <a:off x="2971772" y="3609972"/>
              <a:ext cx="457200" cy="457200"/>
            </a:xfrm>
            <a:prstGeom prst="ellipse">
              <a:avLst/>
            </a:prstGeom>
            <a:ln w="9525" cap="flat" cmpd="sng">
              <a:solidFill>
                <a:schemeClr val="tx1"/>
              </a:solidFill>
              <a:prstDash val="solid"/>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提前</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治疗</a:t>
              </a:r>
              <a:endParaRPr lang="ko-KR" altLang="en-US" sz="1000" dirty="0">
                <a:latin typeface="黑体" panose="02010609060101010101" pitchFamily="49" charset="-122"/>
                <a:ea typeface="宋体" panose="02010600030101010101" pitchFamily="2" charset="-122"/>
              </a:endParaRPr>
            </a:p>
          </p:txBody>
        </p:sp>
        <p:sp useBgFill="1">
          <p:nvSpPr>
            <p:cNvPr id="17430" name="Rectangle 52"/>
            <p:cNvSpPr/>
            <p:nvPr/>
          </p:nvSpPr>
          <p:spPr>
            <a:xfrm>
              <a:off x="2819372" y="4219572"/>
              <a:ext cx="762000" cy="2286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故障维修</a:t>
              </a:r>
              <a:endParaRPr lang="ko-KR" altLang="en-US" sz="1000" dirty="0">
                <a:latin typeface="黑体" panose="02010609060101010101" pitchFamily="49" charset="-122"/>
                <a:ea typeface="宋体" panose="02010600030101010101" pitchFamily="2" charset="-122"/>
              </a:endParaRPr>
            </a:p>
          </p:txBody>
        </p:sp>
        <p:sp useBgFill="1">
          <p:nvSpPr>
            <p:cNvPr id="17431" name="Rectangle 53"/>
            <p:cNvSpPr/>
            <p:nvPr/>
          </p:nvSpPr>
          <p:spPr>
            <a:xfrm>
              <a:off x="2819372" y="4448172"/>
              <a:ext cx="762000" cy="381000"/>
            </a:xfrm>
            <a:prstGeom prst="rect">
              <a:avLst/>
            </a:prstGeom>
            <a:ln w="9525" cap="flat" cmpd="sng">
              <a:solidFill>
                <a:schemeClr val="tx1"/>
              </a:solidFill>
              <a:prstDash val="solid"/>
              <a:miter/>
              <a:headEnd type="none" w="med" len="med"/>
              <a:tailEnd type="none" w="med" len="med"/>
            </a:ln>
          </p:spPr>
          <p:txBody>
            <a:bodyPr wrap="none" lIns="90000" tIns="46800" rIns="90000" bIns="46800" anchor="ctr" anchorCtr="0"/>
            <a:p>
              <a:pPr algn="ctr" eaLnBrk="1" hangingPunct="1"/>
              <a:r>
                <a:rPr lang="zh-CN" altLang="en-US" sz="1000" dirty="0">
                  <a:latin typeface="黑体" panose="02010609060101010101" pitchFamily="49" charset="-122"/>
                  <a:ea typeface="黑体" panose="02010609060101010101" pitchFamily="49" charset="-122"/>
                </a:rPr>
                <a:t>提前对策</a:t>
              </a:r>
              <a:endParaRPr lang="zh-CN" altLang="en-US" sz="1000" dirty="0">
                <a:latin typeface="黑体" panose="02010609060101010101" pitchFamily="49" charset="-122"/>
                <a:ea typeface="黑体" panose="02010609060101010101" pitchFamily="49" charset="-122"/>
              </a:endParaRPr>
            </a:p>
            <a:p>
              <a:pPr algn="ctr" eaLnBrk="1" hangingPunct="1"/>
              <a:r>
                <a:rPr lang="zh-CN" altLang="en-US" sz="1000" dirty="0">
                  <a:latin typeface="黑体" panose="02010609060101010101" pitchFamily="49" charset="-122"/>
                  <a:ea typeface="黑体" panose="02010609060101010101" pitchFamily="49" charset="-122"/>
                </a:rPr>
                <a:t>预防维修</a:t>
              </a:r>
              <a:endParaRPr lang="ko-KR" altLang="en-US" sz="1000" dirty="0">
                <a:latin typeface="黑体" panose="02010609060101010101" pitchFamily="49" charset="-122"/>
                <a:ea typeface="宋体" panose="02010600030101010101" pitchFamily="2" charset="-122"/>
              </a:endParaRPr>
            </a:p>
          </p:txBody>
        </p:sp>
        <p:cxnSp>
          <p:nvCxnSpPr>
            <p:cNvPr id="17432" name="AutoShape 54"/>
            <p:cNvCxnSpPr>
              <a:stCxn id="17420" idx="2"/>
              <a:endCxn id="17426" idx="0"/>
            </p:cNvCxnSpPr>
            <p:nvPr/>
          </p:nvCxnSpPr>
          <p:spPr>
            <a:xfrm>
              <a:off x="2247872" y="3228972"/>
              <a:ext cx="0" cy="381000"/>
            </a:xfrm>
            <a:prstGeom prst="straightConnector1">
              <a:avLst/>
            </a:prstGeom>
            <a:ln w="9525" cap="flat" cmpd="sng">
              <a:solidFill>
                <a:schemeClr val="tx1"/>
              </a:solidFill>
              <a:prstDash val="solid"/>
              <a:headEnd type="none" w="med" len="med"/>
              <a:tailEnd type="triangle" w="med" len="med"/>
            </a:ln>
          </p:spPr>
        </p:cxnSp>
        <p:cxnSp>
          <p:nvCxnSpPr>
            <p:cNvPr id="17433" name="AutoShape 55"/>
            <p:cNvCxnSpPr>
              <a:stCxn id="17426" idx="4"/>
              <a:endCxn id="17427" idx="0"/>
            </p:cNvCxnSpPr>
            <p:nvPr/>
          </p:nvCxnSpPr>
          <p:spPr>
            <a:xfrm>
              <a:off x="2247872" y="4067172"/>
              <a:ext cx="0" cy="152400"/>
            </a:xfrm>
            <a:prstGeom prst="straightConnector1">
              <a:avLst/>
            </a:prstGeom>
            <a:ln w="9525" cap="flat" cmpd="sng">
              <a:solidFill>
                <a:schemeClr val="tx1"/>
              </a:solidFill>
              <a:prstDash val="solid"/>
              <a:headEnd type="none" w="med" len="med"/>
              <a:tailEnd type="triangle" w="med" len="med"/>
            </a:ln>
          </p:spPr>
        </p:cxnSp>
        <p:cxnSp>
          <p:nvCxnSpPr>
            <p:cNvPr id="17434" name="AutoShape 56"/>
            <p:cNvCxnSpPr>
              <a:stCxn id="17428" idx="2"/>
              <a:endCxn id="17421" idx="0"/>
            </p:cNvCxnSpPr>
            <p:nvPr/>
          </p:nvCxnSpPr>
          <p:spPr>
            <a:xfrm>
              <a:off x="2247872" y="4829172"/>
              <a:ext cx="0" cy="304800"/>
            </a:xfrm>
            <a:prstGeom prst="straightConnector1">
              <a:avLst/>
            </a:prstGeom>
            <a:ln w="9525" cap="flat" cmpd="sng">
              <a:solidFill>
                <a:schemeClr val="tx1"/>
              </a:solidFill>
              <a:prstDash val="solid"/>
              <a:headEnd type="none" w="med" len="med"/>
              <a:tailEnd type="triangle" w="med" len="med"/>
            </a:ln>
          </p:spPr>
        </p:cxnSp>
        <p:cxnSp>
          <p:nvCxnSpPr>
            <p:cNvPr id="17435" name="AutoShape 57"/>
            <p:cNvCxnSpPr>
              <a:stCxn id="17421" idx="2"/>
              <a:endCxn id="17422" idx="0"/>
            </p:cNvCxnSpPr>
            <p:nvPr/>
          </p:nvCxnSpPr>
          <p:spPr>
            <a:xfrm>
              <a:off x="2247872" y="5362572"/>
              <a:ext cx="0" cy="152400"/>
            </a:xfrm>
            <a:prstGeom prst="straightConnector1">
              <a:avLst/>
            </a:prstGeom>
            <a:ln w="9525" cap="flat" cmpd="sng">
              <a:solidFill>
                <a:schemeClr val="tx1"/>
              </a:solidFill>
              <a:prstDash val="solid"/>
              <a:headEnd type="none" w="med" len="med"/>
              <a:tailEnd type="triangle" w="med" len="med"/>
            </a:ln>
          </p:spPr>
        </p:cxnSp>
        <p:cxnSp>
          <p:nvCxnSpPr>
            <p:cNvPr id="17436" name="AutoShape 58"/>
            <p:cNvCxnSpPr>
              <a:stCxn id="17429" idx="4"/>
              <a:endCxn id="17430" idx="0"/>
            </p:cNvCxnSpPr>
            <p:nvPr/>
          </p:nvCxnSpPr>
          <p:spPr>
            <a:xfrm>
              <a:off x="3200372" y="4067172"/>
              <a:ext cx="0" cy="152400"/>
            </a:xfrm>
            <a:prstGeom prst="straightConnector1">
              <a:avLst/>
            </a:prstGeom>
            <a:ln w="9525" cap="flat" cmpd="sng">
              <a:solidFill>
                <a:schemeClr val="tx1"/>
              </a:solidFill>
              <a:prstDash val="solid"/>
              <a:headEnd type="none" w="med" len="med"/>
              <a:tailEnd type="triangle" w="med" len="med"/>
            </a:ln>
          </p:spPr>
        </p:cxnSp>
        <p:cxnSp>
          <p:nvCxnSpPr>
            <p:cNvPr id="17437" name="AutoShape 59"/>
            <p:cNvCxnSpPr>
              <a:stCxn id="17423" idx="4"/>
              <a:endCxn id="17424" idx="0"/>
            </p:cNvCxnSpPr>
            <p:nvPr/>
          </p:nvCxnSpPr>
          <p:spPr>
            <a:xfrm>
              <a:off x="1295372" y="4067172"/>
              <a:ext cx="0" cy="152400"/>
            </a:xfrm>
            <a:prstGeom prst="straightConnector1">
              <a:avLst/>
            </a:prstGeom>
            <a:ln w="9525" cap="flat" cmpd="sng">
              <a:solidFill>
                <a:schemeClr val="tx1"/>
              </a:solidFill>
              <a:prstDash val="solid"/>
              <a:headEnd type="none" w="med" len="med"/>
              <a:tailEnd type="triangle" w="med" len="med"/>
            </a:ln>
          </p:spPr>
        </p:cxnSp>
        <p:cxnSp>
          <p:nvCxnSpPr>
            <p:cNvPr id="17438" name="AutoShape 60"/>
            <p:cNvCxnSpPr>
              <a:stCxn id="17420" idx="2"/>
              <a:endCxn id="17423" idx="0"/>
            </p:cNvCxnSpPr>
            <p:nvPr/>
          </p:nvCxnSpPr>
          <p:spPr>
            <a:xfrm rot="5400000">
              <a:off x="1581122" y="2943222"/>
              <a:ext cx="381000" cy="952500"/>
            </a:xfrm>
            <a:prstGeom prst="bentConnector3">
              <a:avLst>
                <a:gd name="adj1" fmla="val 50000"/>
              </a:avLst>
            </a:prstGeom>
            <a:ln w="9525" cap="flat" cmpd="sng">
              <a:solidFill>
                <a:schemeClr val="tx1"/>
              </a:solidFill>
              <a:prstDash val="solid"/>
              <a:miter/>
              <a:headEnd type="none" w="med" len="med"/>
              <a:tailEnd type="triangle" w="med" len="med"/>
            </a:ln>
          </p:spPr>
        </p:cxnSp>
        <p:cxnSp>
          <p:nvCxnSpPr>
            <p:cNvPr id="17439" name="AutoShape 61"/>
            <p:cNvCxnSpPr>
              <a:stCxn id="17420" idx="2"/>
              <a:endCxn id="17429" idx="0"/>
            </p:cNvCxnSpPr>
            <p:nvPr/>
          </p:nvCxnSpPr>
          <p:spPr>
            <a:xfrm rot="-5400000" flipH="1">
              <a:off x="2533622" y="2943222"/>
              <a:ext cx="381000" cy="952500"/>
            </a:xfrm>
            <a:prstGeom prst="bentConnector3">
              <a:avLst>
                <a:gd name="adj1" fmla="val 50000"/>
              </a:avLst>
            </a:prstGeom>
            <a:ln w="9525" cap="flat" cmpd="sng">
              <a:solidFill>
                <a:schemeClr val="tx1"/>
              </a:solidFill>
              <a:prstDash val="solid"/>
              <a:miter/>
              <a:headEnd type="none" w="med" len="med"/>
              <a:tailEnd type="triangle" w="med" len="med"/>
            </a:ln>
          </p:spPr>
        </p:cxnSp>
        <p:cxnSp>
          <p:nvCxnSpPr>
            <p:cNvPr id="17440" name="AutoShape 62"/>
            <p:cNvCxnSpPr>
              <a:stCxn id="17425" idx="2"/>
              <a:endCxn id="17421" idx="0"/>
            </p:cNvCxnSpPr>
            <p:nvPr/>
          </p:nvCxnSpPr>
          <p:spPr>
            <a:xfrm rot="-5400000" flipH="1">
              <a:off x="1619222" y="4505322"/>
              <a:ext cx="304800" cy="952500"/>
            </a:xfrm>
            <a:prstGeom prst="bentConnector3">
              <a:avLst>
                <a:gd name="adj1" fmla="val 50000"/>
              </a:avLst>
            </a:prstGeom>
            <a:ln w="9525" cap="flat" cmpd="sng">
              <a:solidFill>
                <a:schemeClr val="tx1"/>
              </a:solidFill>
              <a:prstDash val="solid"/>
              <a:miter/>
              <a:headEnd type="none" w="med" len="med"/>
              <a:tailEnd type="triangle" w="med" len="med"/>
            </a:ln>
          </p:spPr>
        </p:cxnSp>
        <p:cxnSp>
          <p:nvCxnSpPr>
            <p:cNvPr id="17441" name="AutoShape 63"/>
            <p:cNvCxnSpPr>
              <a:stCxn id="17431" idx="2"/>
              <a:endCxn id="17421" idx="0"/>
            </p:cNvCxnSpPr>
            <p:nvPr/>
          </p:nvCxnSpPr>
          <p:spPr>
            <a:xfrm rot="5400000">
              <a:off x="2571722" y="4505322"/>
              <a:ext cx="304800" cy="952500"/>
            </a:xfrm>
            <a:prstGeom prst="bentConnector3">
              <a:avLst>
                <a:gd name="adj1" fmla="val 50000"/>
              </a:avLst>
            </a:prstGeom>
            <a:ln w="9525" cap="flat" cmpd="sng">
              <a:solidFill>
                <a:schemeClr val="tx1"/>
              </a:solidFill>
              <a:prstDash val="solid"/>
              <a:miter/>
              <a:headEnd type="none" w="med" len="med"/>
              <a:tailEnd type="triangle" w="med" len="med"/>
            </a:ln>
          </p:spPr>
        </p:cxnSp>
      </p:grpSp>
      <p:sp>
        <p:nvSpPr>
          <p:cNvPr id="17419" name="TextBox 33"/>
          <p:cNvSpPr txBox="1"/>
          <p:nvPr/>
        </p:nvSpPr>
        <p:spPr>
          <a:xfrm>
            <a:off x="476250" y="909638"/>
            <a:ext cx="2023110" cy="460375"/>
          </a:xfrm>
          <a:prstGeom prst="rect">
            <a:avLst/>
          </a:prstGeom>
          <a:noFill/>
          <a:ln w="9525">
            <a:noFill/>
          </a:ln>
        </p:spPr>
        <p:txBody>
          <a:bodyPr wrap="none">
            <a:spAutoFit/>
          </a:bodyPr>
          <a:p>
            <a:pPr eaLnBrk="1" hangingPunct="1"/>
            <a:r>
              <a:rPr lang="en-US" altLang="zh-CN" sz="2400" b="1" dirty="0">
                <a:latin typeface="黑体" panose="02010609060101010101" pitchFamily="49" charset="-122"/>
                <a:ea typeface="黑体" panose="02010609060101010101" pitchFamily="49" charset="-122"/>
              </a:rPr>
              <a:t>6.TPM</a:t>
            </a:r>
            <a:r>
              <a:rPr lang="zh-CN" altLang="en-US" sz="2400" b="1" dirty="0">
                <a:latin typeface="黑体" panose="02010609060101010101" pitchFamily="49" charset="-122"/>
                <a:ea typeface="黑体" panose="02010609060101010101" pitchFamily="49" charset="-122"/>
              </a:rPr>
              <a:t> 的本质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625475" y="1531938"/>
            <a:ext cx="8137525" cy="4335462"/>
          </a:xfrm>
          <a:prstGeom prst="rect">
            <a:avLst/>
          </a:prstGeom>
          <a:noFill/>
          <a:ln w="9525">
            <a:noFill/>
          </a:ln>
        </p:spPr>
        <p:txBody>
          <a:bodyPr/>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我是生产人员，你是维修人员；</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设备我操作，维修你负责；</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我修理，你设计；</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我设计，你操作；</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只要稼动率，不要可动率；</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只有救火队，没有保养队；</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solidFill>
                  <a:schemeClr val="tx2"/>
                </a:solidFill>
                <a:latin typeface="黑体" panose="02010609060101010101" pitchFamily="49" charset="-122"/>
                <a:ea typeface="黑体" panose="02010609060101010101" pitchFamily="49" charset="-122"/>
              </a:rPr>
              <a:t>只有单兵作战，没有团队合作；</a:t>
            </a:r>
            <a:endParaRPr lang="zh-CN" altLang="en-US"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ct val="30000"/>
              </a:spcBef>
              <a:buClr>
                <a:schemeClr val="hlink"/>
              </a:buClr>
              <a:buSzPct val="100000"/>
              <a:buFont typeface="Wingdings" panose="05000000000000000000" pitchFamily="2" charset="2"/>
              <a:buChar char="n"/>
            </a:pPr>
            <a:r>
              <a:rPr lang="zh-CN" altLang="en-US" dirty="0">
                <a:latin typeface="黑体" panose="02010609060101010101" pitchFamily="49" charset="-122"/>
                <a:ea typeface="黑体" panose="02010609060101010101" pitchFamily="49" charset="-122"/>
              </a:rPr>
              <a:t>迷信高速度的设备等</a:t>
            </a:r>
            <a:endParaRPr lang="zh-CN" altLang="en-US" dirty="0">
              <a:latin typeface="黑体" panose="02010609060101010101" pitchFamily="49" charset="-122"/>
              <a:ea typeface="黑体" panose="02010609060101010101" pitchFamily="49" charset="-122"/>
            </a:endParaRPr>
          </a:p>
          <a:p>
            <a:pPr marL="285750" indent="-285750">
              <a:lnSpc>
                <a:spcPct val="90000"/>
              </a:lnSpc>
              <a:spcBef>
                <a:spcPct val="30000"/>
              </a:spcBef>
              <a:buClr>
                <a:schemeClr val="hlink"/>
              </a:buClr>
              <a:buSzPct val="100000"/>
              <a:buFont typeface="Wingdings" panose="05000000000000000000" pitchFamily="2" charset="2"/>
              <a:buChar char="n"/>
            </a:pPr>
            <a:endParaRPr lang="zh-CN" altLang="en-US" dirty="0">
              <a:latin typeface="黑体" panose="02010609060101010101" pitchFamily="49" charset="-122"/>
              <a:ea typeface="黑体" panose="02010609060101010101" pitchFamily="49" charset="-122"/>
            </a:endParaRPr>
          </a:p>
        </p:txBody>
      </p:sp>
      <p:sp>
        <p:nvSpPr>
          <p:cNvPr id="6" name="TextBox 5"/>
          <p:cNvSpPr txBox="1"/>
          <p:nvPr/>
        </p:nvSpPr>
        <p:spPr>
          <a:xfrm>
            <a:off x="609600" y="922338"/>
            <a:ext cx="3962400" cy="4603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marR="0" algn="ctr" defTabSz="914400" eaLnBrk="1" hangingPunct="1">
              <a:buClrTx/>
              <a:buSzTx/>
              <a:buFontTx/>
              <a:buNone/>
              <a:defRPr/>
            </a:pPr>
            <a:r>
              <a:rPr kumimoji="1" lang="zh-CN" altLang="en-US" sz="2400" b="1" i="1" kern="1200" cap="none" spc="0" normalizeH="0" baseline="0" noProof="0" dirty="0">
                <a:latin typeface="黑体" panose="02010609060101010101" pitchFamily="49" charset="-122"/>
                <a:ea typeface="黑体" panose="02010609060101010101" pitchFamily="49" charset="-122"/>
                <a:cs typeface="+mn-cs"/>
              </a:rPr>
              <a:t>陈旧的设备管理观念</a:t>
            </a:r>
            <a:endParaRPr kumimoji="1" lang="zh-CN" altLang="en-US" sz="2400" b="1" i="1" kern="1200" cap="none" spc="0" normalizeH="0" baseline="0" noProof="0" dirty="0">
              <a:latin typeface="黑体" panose="02010609060101010101" pitchFamily="49" charset="-122"/>
              <a:ea typeface="黑体" panose="02010609060101010101" pitchFamily="49" charset="-122"/>
              <a:cs typeface="+mn-cs"/>
            </a:endParaRPr>
          </a:p>
        </p:txBody>
      </p:sp>
    </p:spTree>
  </p:cSld>
  <p:clrMapOvr>
    <a:masterClrMapping/>
  </p:clrMapOvr>
  <p:transition spd="med">
    <p:zoom/>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25509076-8c5f-4181-82e2-7db4c8917ee9"/>
  <p:tag name="COMMONDATA" val="eyJoZGlkIjoiODc5OTdkZDQxOTMwNGQxNTBmNzRiMmEzNWM0ZjQ1MmMifQ=="/>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399"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5399"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7220</Words>
  <Application>WPS 演示</Application>
  <PresentationFormat>信纸(8.5x11 英寸)</PresentationFormat>
  <Paragraphs>1821</Paragraphs>
  <Slides>52</Slides>
  <Notes>16</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6</vt:i4>
      </vt:variant>
      <vt:variant>
        <vt:lpstr>幻灯片标题</vt:lpstr>
      </vt:variant>
      <vt:variant>
        <vt:i4>52</vt:i4>
      </vt:variant>
    </vt:vector>
  </HeadingPairs>
  <TitlesOfParts>
    <vt:vector size="70" baseType="lpstr">
      <vt:lpstr>Arial</vt:lpstr>
      <vt:lpstr>宋体</vt:lpstr>
      <vt:lpstr>Wingdings</vt:lpstr>
      <vt:lpstr>华文中宋</vt:lpstr>
      <vt:lpstr>Times New Roman</vt:lpstr>
      <vt:lpstr>微软雅黑</vt:lpstr>
      <vt:lpstr>黑体</vt:lpstr>
      <vt:lpstr>GulimChe</vt:lpstr>
      <vt:lpstr>Gulim</vt:lpstr>
      <vt:lpstr>Arial Unicode MS</vt:lpstr>
      <vt:lpstr>BatangChe</vt:lpstr>
      <vt:lpstr>Default Design</vt:lpstr>
      <vt:lpstr>MSPhotoEd.3</vt:lpstr>
      <vt:lpstr>MSPhotoEd.3</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ARGO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Production Training Workshop</dc:title>
  <dc:creator>Philip Wauters</dc:creator>
  <cp:lastModifiedBy>WPS_1670316127</cp:lastModifiedBy>
  <cp:revision>1955</cp:revision>
  <cp:lastPrinted>1999-04-07T11:06:24Z</cp:lastPrinted>
  <dcterms:created xsi:type="dcterms:W3CDTF">1997-04-30T14:47:46Z</dcterms:created>
  <dcterms:modified xsi:type="dcterms:W3CDTF">2023-04-13T09:54:20Z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F04520B26B154DDBA3A7C4FB3B6F0122_12</vt:lpwstr>
  </property>
  <property fmtid="{D5CDD505-2E9C-101B-9397-08002B2CF9AE}" pid="3" name="KSOProductBuildVer">
    <vt:lpwstr>2052-11.1.0.14036</vt:lpwstr>
  </property>
</Properties>
</file>